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C69E2-3857-4343-9A00-A1EEE327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3DF7B8-9CB8-4096-8973-AF3573515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E8EA86-E259-40FA-87F6-FFF2F238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D49A9-D348-4AE3-9557-BDB7524C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BC5EDA-270B-4AD4-943D-8ED00521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45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0CDEE-F0B0-4519-A043-6E3208CE5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1EF5D-C156-42ED-9955-4C60BEB4C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9F502A-6519-46AE-B933-1FCF7406A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47D9B-6FCC-4047-BEE7-354B57253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490B5-3505-4792-BB21-EFF360E32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309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4BC2C49-7C62-46CC-8AC2-F66CBBB83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741024-E9C3-4233-B282-EC3B4586D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60C6B-EF9A-429D-9E3F-61A26F641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4E920-6061-4F5E-959C-E0C23B6FF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EC999D-3E50-4C90-B140-1C5B6F2E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355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C8B19-E138-46D6-BB58-004460A9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49CC8F-BB23-4733-8F4C-3358776C6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D2F19E-6504-40D0-92C3-65A93247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424461-D454-4B9B-AF2A-7344307CC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2C0E3-BF40-4313-8880-BF5C3EEA3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23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96A8A-4710-4B5D-8ECD-72701340F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B17D90-A919-4DF1-9662-4F6C870F8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18E44-D74A-49C3-8244-0F08E09C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AED666-7355-4839-96D8-0035F3B0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75FBA7-54F0-4419-B7F7-DF2F8D4B7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91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F38E2-78D5-475E-B758-0550E8EC6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3E3235-DF9B-42B8-9822-A928B65681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9FF38-F84A-41BC-9C19-C9015BE73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877CDC7-AAA0-4059-A3AA-A93FDEE9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4E4191-327B-4C6F-99C5-A839111D5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0F16F-53E6-412B-8FA4-9F06FDB67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15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086A9-ACB0-43FB-B5CF-745D89E85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BFAAB5-8003-4072-8B7F-7D12426ED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59F1DE-1C4B-4857-A1CF-11FC1F8A1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C385BC6-2743-4158-8024-7E56EBFEA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311B9-C9F1-4F45-AD06-87FDCEF3A5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19E6340-6313-4E96-B52D-F0592289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E8FFC3-BECC-4E87-B6E0-ABFF985B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33DDA0-C76D-4666-8F4C-F0DB8D68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45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4363D-19D4-48A4-9F46-08EB2F35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590B85-26A7-41DC-ADF6-0E3B51ADE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F7E524-DADD-4446-B3E9-421362BDA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4AD3CC-C3E3-4BB7-84DC-585EC1CC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9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9D875C-2402-4022-BF04-5A5B25FA5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77FA02-81B3-4687-90A7-CFFEBB19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28D50-92E4-4E16-B31D-A74DB8B8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4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B6E96-5B24-44AD-A13A-52A5C8FC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84E062-8F33-4A8E-839C-5D8472B11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B9EC83-DB8A-424A-A6BB-E6E5DDCE9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67E8F0-364E-43A1-8236-578AD138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0E0622-3EB0-4565-B1F4-B2C44A2C1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31737E-15A8-4EAD-ABFB-62D0DDFC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99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0C84D-C5DF-496E-92AE-2A4994F23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0E8088-FA99-4B66-A1F2-6507332D42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84BB2E-282C-4B8E-BA12-A5AC3F008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C841AF-F9F0-4C0D-8AE5-4DB5895CA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BE4696-BED4-4BC8-A76B-316DF020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E2160-2D46-4C09-8A78-D1E72EBFE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5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AA071B-4D25-49AE-A3CE-A36A9E51C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CF7EFE-FC7A-4D41-B4BB-BFCA01F8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99D95-F78F-47B6-8A91-0E1E3735B4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3BBD6-1A07-4849-98BE-37616C5BF931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22FAC0-9DDA-474A-8E82-6F128356CA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A2173-8470-47A3-A1E5-19CB60FEA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6996-5F20-4F76-813F-6055F57D3C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508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SP: a genetic algorithm for state preparation on quantum computers |  Scientific Reports">
            <a:extLst>
              <a:ext uri="{FF2B5EF4-FFF2-40B4-BE49-F238E27FC236}">
                <a16:creationId xmlns:a16="http://schemas.microsoft.com/office/drawing/2014/main" id="{8A004A5E-AFC4-43E6-87E6-ED5540A14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1463"/>
            <a:ext cx="12192000" cy="631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67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042EA90-2EE0-48F5-B6B9-8D91ABD58F8C}"/>
              </a:ext>
            </a:extLst>
          </p:cNvPr>
          <p:cNvCxnSpPr/>
          <p:nvPr/>
        </p:nvCxnSpPr>
        <p:spPr>
          <a:xfrm>
            <a:off x="1019416" y="1181921"/>
            <a:ext cx="770873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683EFD-2188-4A5D-B74A-B75194985643}"/>
              </a:ext>
            </a:extLst>
          </p:cNvPr>
          <p:cNvCxnSpPr/>
          <p:nvPr/>
        </p:nvCxnSpPr>
        <p:spPr>
          <a:xfrm>
            <a:off x="1019416" y="2054070"/>
            <a:ext cx="770873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31D755AE-B70E-46D4-814F-0371B6FDC8F6}"/>
              </a:ext>
            </a:extLst>
          </p:cNvPr>
          <p:cNvCxnSpPr/>
          <p:nvPr/>
        </p:nvCxnSpPr>
        <p:spPr>
          <a:xfrm>
            <a:off x="1019416" y="3309677"/>
            <a:ext cx="770873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9BA27CC-DA9B-4F3D-B15C-1ED6EAF8F711}"/>
              </a:ext>
            </a:extLst>
          </p:cNvPr>
          <p:cNvCxnSpPr/>
          <p:nvPr/>
        </p:nvCxnSpPr>
        <p:spPr>
          <a:xfrm>
            <a:off x="1019416" y="4556718"/>
            <a:ext cx="770873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2CDAAA9-C0CA-4CBB-8A47-D3921C21C80F}"/>
              </a:ext>
            </a:extLst>
          </p:cNvPr>
          <p:cNvCxnSpPr/>
          <p:nvPr/>
        </p:nvCxnSpPr>
        <p:spPr>
          <a:xfrm>
            <a:off x="1019416" y="5812325"/>
            <a:ext cx="7708739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70729DD-213A-461F-9988-99E3D292D37E}"/>
              </a:ext>
            </a:extLst>
          </p:cNvPr>
          <p:cNvSpPr txBox="1"/>
          <p:nvPr/>
        </p:nvSpPr>
        <p:spPr>
          <a:xfrm>
            <a:off x="1122744" y="284182"/>
            <a:ext cx="3402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Generate Initial Population</a:t>
            </a:r>
          </a:p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(1</a:t>
            </a:r>
            <a:r>
              <a:rPr lang="en-US" altLang="ko-KR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generation)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34251E-5C35-4FF8-B066-4A793060DA9C}"/>
              </a:ext>
            </a:extLst>
          </p:cNvPr>
          <p:cNvSpPr txBox="1"/>
          <p:nvPr/>
        </p:nvSpPr>
        <p:spPr>
          <a:xfrm>
            <a:off x="1122744" y="1433330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Measure Fitness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4EC34-F105-43F3-B7D0-B8F5DB0F84BD}"/>
              </a:ext>
            </a:extLst>
          </p:cNvPr>
          <p:cNvSpPr txBox="1"/>
          <p:nvPr/>
        </p:nvSpPr>
        <p:spPr>
          <a:xfrm>
            <a:off x="1122744" y="2492651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750D7-9B1F-4469-BDFA-253322DF345A}"/>
              </a:ext>
            </a:extLst>
          </p:cNvPr>
          <p:cNvSpPr txBox="1"/>
          <p:nvPr/>
        </p:nvSpPr>
        <p:spPr>
          <a:xfrm>
            <a:off x="1122744" y="3732916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Crossover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D647AF-C949-4051-8894-A9E271BDBE9A}"/>
              </a:ext>
            </a:extLst>
          </p:cNvPr>
          <p:cNvSpPr txBox="1"/>
          <p:nvPr/>
        </p:nvSpPr>
        <p:spPr>
          <a:xfrm>
            <a:off x="1122744" y="5008402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Mutation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482F20-400F-4772-9BD3-A02E5D496FC6}"/>
              </a:ext>
            </a:extLst>
          </p:cNvPr>
          <p:cNvSpPr txBox="1"/>
          <p:nvPr/>
        </p:nvSpPr>
        <p:spPr>
          <a:xfrm>
            <a:off x="1122744" y="6000980"/>
            <a:ext cx="3402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New Generation</a:t>
            </a:r>
            <a:endParaRPr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B44712F-6996-40A7-9E10-763E48EF828D}"/>
              </a:ext>
            </a:extLst>
          </p:cNvPr>
          <p:cNvCxnSpPr>
            <a:stCxn id="2" idx="2"/>
            <a:endCxn id="5" idx="0"/>
          </p:cNvCxnSpPr>
          <p:nvPr/>
        </p:nvCxnSpPr>
        <p:spPr>
          <a:xfrm>
            <a:off x="2824223" y="930513"/>
            <a:ext cx="0" cy="502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1D29E4F-4437-4C28-8343-1C0A6D13AED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24223" y="1802662"/>
            <a:ext cx="0" cy="6899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59D7DEB-78D0-4101-9B84-45167491510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2824223" y="2861983"/>
            <a:ext cx="0" cy="8709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EB91F3-1DDA-47D2-87DF-D43F0CC3CD5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2824223" y="4102248"/>
            <a:ext cx="0" cy="90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EE7A83-BA41-46D5-BBA7-63AAFCB78A6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824223" y="5377734"/>
            <a:ext cx="0" cy="6232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BD95D388-DDEE-4F3D-A128-C72BB5E3067D}"/>
              </a:ext>
            </a:extLst>
          </p:cNvPr>
          <p:cNvSpPr/>
          <p:nvPr/>
        </p:nvSpPr>
        <p:spPr>
          <a:xfrm>
            <a:off x="1474839" y="1580546"/>
            <a:ext cx="307661" cy="4608799"/>
          </a:xfrm>
          <a:custGeom>
            <a:avLst/>
            <a:gdLst>
              <a:gd name="connsiteX0" fmla="*/ 1053296 w 1088020"/>
              <a:gd name="connsiteY0" fmla="*/ 3507129 h 3507129"/>
              <a:gd name="connsiteX1" fmla="*/ 0 w 1088020"/>
              <a:gd name="connsiteY1" fmla="*/ 3507129 h 3507129"/>
              <a:gd name="connsiteX2" fmla="*/ 0 w 1088020"/>
              <a:gd name="connsiteY2" fmla="*/ 0 h 3507129"/>
              <a:gd name="connsiteX3" fmla="*/ 1088020 w 1088020"/>
              <a:gd name="connsiteY3" fmla="*/ 0 h 350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8020" h="3507129">
                <a:moveTo>
                  <a:pt x="1053296" y="3507129"/>
                </a:moveTo>
                <a:lnTo>
                  <a:pt x="0" y="3507129"/>
                </a:lnTo>
                <a:lnTo>
                  <a:pt x="0" y="0"/>
                </a:lnTo>
                <a:lnTo>
                  <a:pt x="1088020" y="0"/>
                </a:lnTo>
              </a:path>
            </a:pathLst>
          </a:cu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7B3E804-0963-4726-AF9F-206178E842E9}"/>
              </a:ext>
            </a:extLst>
          </p:cNvPr>
          <p:cNvSpPr txBox="1"/>
          <p:nvPr/>
        </p:nvSpPr>
        <p:spPr>
          <a:xfrm>
            <a:off x="4599551" y="277134"/>
            <a:ext cx="9382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Initial random </a:t>
            </a:r>
            <a:r>
              <a:rPr lang="en-US" altLang="ko-KR" sz="1050" dirty="0" err="1">
                <a:latin typeface="Arial" panose="020B0604020202020204" pitchFamily="34" charset="0"/>
                <a:cs typeface="Arial" panose="020B0604020202020204" pitchFamily="34" charset="0"/>
              </a:rPr>
              <a:t>braidwords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53D31E2C-B953-43FF-AD9E-BECDF6A72F21}"/>
              </a:ext>
            </a:extLst>
          </p:cNvPr>
          <p:cNvGrpSpPr/>
          <p:nvPr/>
        </p:nvGrpSpPr>
        <p:grpSpPr>
          <a:xfrm>
            <a:off x="5841907" y="70619"/>
            <a:ext cx="249248" cy="985597"/>
            <a:chOff x="5636479" y="423044"/>
            <a:chExt cx="249248" cy="985597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4D3EC7C-859E-4A76-B7F2-0A183BE682C4}"/>
                </a:ext>
              </a:extLst>
            </p:cNvPr>
            <p:cNvSpPr/>
            <p:nvPr/>
          </p:nvSpPr>
          <p:spPr>
            <a:xfrm>
              <a:off x="5636479" y="42304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EF826EE-133A-481C-BD4B-382DA209D5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0577" y="467797"/>
              <a:ext cx="161052" cy="159742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7E2B812-64FF-4695-AED5-97C5604B495D}"/>
                </a:ext>
              </a:extLst>
            </p:cNvPr>
            <p:cNvSpPr/>
            <p:nvPr/>
          </p:nvSpPr>
          <p:spPr>
            <a:xfrm>
              <a:off x="5636479" y="672292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D7C6D761-2F63-4365-987B-0241D02A71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930" y="717045"/>
              <a:ext cx="159698" cy="1584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1D1AB2-DCC9-44D5-AD11-B8770DAC452D}"/>
                </a:ext>
              </a:extLst>
            </p:cNvPr>
            <p:cNvSpPr/>
            <p:nvPr/>
          </p:nvSpPr>
          <p:spPr>
            <a:xfrm>
              <a:off x="5636479" y="91513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DDF5DE1-6027-499C-BC28-19F2261156AF}"/>
                </a:ext>
              </a:extLst>
            </p:cNvPr>
            <p:cNvSpPr/>
            <p:nvPr/>
          </p:nvSpPr>
          <p:spPr>
            <a:xfrm>
              <a:off x="5636479" y="1159393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D854DBF4-BD7F-4CC6-82F3-422EB3E83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603" y="961638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1940CAD-7BD5-4EA0-8010-93D95E525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6603" y="1210886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277C6E-7F17-43F5-9EF6-71D1D00188ED}"/>
              </a:ext>
            </a:extLst>
          </p:cNvPr>
          <p:cNvGrpSpPr/>
          <p:nvPr/>
        </p:nvGrpSpPr>
        <p:grpSpPr>
          <a:xfrm>
            <a:off x="6285204" y="70619"/>
            <a:ext cx="249248" cy="985597"/>
            <a:chOff x="6057027" y="423044"/>
            <a:chExt cx="249248" cy="985597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E2373987-57AF-4C02-BDDA-81138D8F0EE6}"/>
                </a:ext>
              </a:extLst>
            </p:cNvPr>
            <p:cNvSpPr/>
            <p:nvPr/>
          </p:nvSpPr>
          <p:spPr>
            <a:xfrm>
              <a:off x="6057027" y="42304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A22F451-D0C4-4BE5-9556-260B9587B60A}"/>
                </a:ext>
              </a:extLst>
            </p:cNvPr>
            <p:cNvSpPr/>
            <p:nvPr/>
          </p:nvSpPr>
          <p:spPr>
            <a:xfrm>
              <a:off x="6057027" y="672292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807A712A-D67C-4A73-A8D3-78B9610BCA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478" y="467388"/>
              <a:ext cx="159698" cy="1584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8C4CF08F-B953-42E7-9CFD-E9079651E67C}"/>
                </a:ext>
              </a:extLst>
            </p:cNvPr>
            <p:cNvSpPr/>
            <p:nvPr/>
          </p:nvSpPr>
          <p:spPr>
            <a:xfrm>
              <a:off x="6057027" y="91513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A5A742B-E81D-4DDC-B3C1-902905C01A38}"/>
                </a:ext>
              </a:extLst>
            </p:cNvPr>
            <p:cNvSpPr/>
            <p:nvPr/>
          </p:nvSpPr>
          <p:spPr>
            <a:xfrm>
              <a:off x="6057027" y="1159393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C3081D8D-16E1-4EC9-A9E8-8C650545E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151" y="963056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4" name="Picture 10">
              <a:extLst>
                <a:ext uri="{FF2B5EF4-FFF2-40B4-BE49-F238E27FC236}">
                  <a16:creationId xmlns:a16="http://schemas.microsoft.com/office/drawing/2014/main" id="{0C896A44-7FC2-4A44-B7E2-06A458B0B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77151" y="720197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8" name="Picture 4">
              <a:extLst>
                <a:ext uri="{FF2B5EF4-FFF2-40B4-BE49-F238E27FC236}">
                  <a16:creationId xmlns:a16="http://schemas.microsoft.com/office/drawing/2014/main" id="{C3F7FE91-EAAE-42C9-8D6E-CD605AFD4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2478" y="1206640"/>
              <a:ext cx="161052" cy="15974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22B049-3B77-4A6A-8C97-A42DD5601921}"/>
              </a:ext>
            </a:extLst>
          </p:cNvPr>
          <p:cNvGrpSpPr/>
          <p:nvPr/>
        </p:nvGrpSpPr>
        <p:grpSpPr>
          <a:xfrm>
            <a:off x="6728501" y="70619"/>
            <a:ext cx="249248" cy="985597"/>
            <a:chOff x="6491367" y="423044"/>
            <a:chExt cx="249248" cy="985597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4AC643C1-9E75-4740-9843-8BC78C0F7934}"/>
                </a:ext>
              </a:extLst>
            </p:cNvPr>
            <p:cNvSpPr/>
            <p:nvPr/>
          </p:nvSpPr>
          <p:spPr>
            <a:xfrm>
              <a:off x="6491367" y="42304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E56AFBC4-0AD6-4145-9668-EEF32B89504C}"/>
                </a:ext>
              </a:extLst>
            </p:cNvPr>
            <p:cNvSpPr/>
            <p:nvPr/>
          </p:nvSpPr>
          <p:spPr>
            <a:xfrm>
              <a:off x="6491367" y="672292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7" name="Picture 6">
              <a:extLst>
                <a:ext uri="{FF2B5EF4-FFF2-40B4-BE49-F238E27FC236}">
                  <a16:creationId xmlns:a16="http://schemas.microsoft.com/office/drawing/2014/main" id="{4DDA8246-D222-45D6-A07D-0357B081D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5446" y="718796"/>
              <a:ext cx="159698" cy="1584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1C37A7A-55AF-4201-93E7-4AEA9F4BB8B7}"/>
                </a:ext>
              </a:extLst>
            </p:cNvPr>
            <p:cNvSpPr/>
            <p:nvPr/>
          </p:nvSpPr>
          <p:spPr>
            <a:xfrm>
              <a:off x="6491367" y="91513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BBEBE0CA-C2C7-4CF7-A0CA-1984031605F2}"/>
                </a:ext>
              </a:extLst>
            </p:cNvPr>
            <p:cNvSpPr/>
            <p:nvPr/>
          </p:nvSpPr>
          <p:spPr>
            <a:xfrm>
              <a:off x="6491367" y="1159393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Picture 8">
              <a:extLst>
                <a:ext uri="{FF2B5EF4-FFF2-40B4-BE49-F238E27FC236}">
                  <a16:creationId xmlns:a16="http://schemas.microsoft.com/office/drawing/2014/main" id="{D90EC2E0-B7CC-4355-B9A6-1C3181D649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491" y="1199858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1" name="Picture 10">
              <a:extLst>
                <a:ext uri="{FF2B5EF4-FFF2-40B4-BE49-F238E27FC236}">
                  <a16:creationId xmlns:a16="http://schemas.microsoft.com/office/drawing/2014/main" id="{E8C87946-2125-4348-88F3-8160EB5B04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491" y="472250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2" name="Picture 4">
              <a:extLst>
                <a:ext uri="{FF2B5EF4-FFF2-40B4-BE49-F238E27FC236}">
                  <a16:creationId xmlns:a16="http://schemas.microsoft.com/office/drawing/2014/main" id="{A8DEAF22-A848-4DE5-94C2-CD455ACEEA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36818" y="957016"/>
              <a:ext cx="161052" cy="159742"/>
            </a:xfrm>
            <a:prstGeom prst="rect">
              <a:avLst/>
            </a:prstGeom>
            <a:solidFill>
              <a:schemeClr val="bg1"/>
            </a:solidFill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0C89B8F1-9AC5-41CF-98E8-DE036ED31B94}"/>
              </a:ext>
            </a:extLst>
          </p:cNvPr>
          <p:cNvGrpSpPr/>
          <p:nvPr/>
        </p:nvGrpSpPr>
        <p:grpSpPr>
          <a:xfrm>
            <a:off x="7171797" y="70619"/>
            <a:ext cx="249248" cy="985597"/>
            <a:chOff x="6969786" y="423044"/>
            <a:chExt cx="249248" cy="985597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C8ED09E-2B70-4D31-8D20-E0DD14870E2C}"/>
                </a:ext>
              </a:extLst>
            </p:cNvPr>
            <p:cNvSpPr/>
            <p:nvPr/>
          </p:nvSpPr>
          <p:spPr>
            <a:xfrm>
              <a:off x="6969786" y="42304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54009325-2DC6-4CD7-A42A-7519E89AE76D}"/>
                </a:ext>
              </a:extLst>
            </p:cNvPr>
            <p:cNvSpPr/>
            <p:nvPr/>
          </p:nvSpPr>
          <p:spPr>
            <a:xfrm>
              <a:off x="6969786" y="672292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56D2468E-D282-4055-85C4-67A895762A36}"/>
                </a:ext>
              </a:extLst>
            </p:cNvPr>
            <p:cNvSpPr/>
            <p:nvPr/>
          </p:nvSpPr>
          <p:spPr>
            <a:xfrm>
              <a:off x="6969786" y="915134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30C66FE-5EED-4846-9350-69B38F1CDB8F}"/>
                </a:ext>
              </a:extLst>
            </p:cNvPr>
            <p:cNvSpPr/>
            <p:nvPr/>
          </p:nvSpPr>
          <p:spPr>
            <a:xfrm>
              <a:off x="6969786" y="1159393"/>
              <a:ext cx="249248" cy="2492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75F21BAF-8A33-4A26-B85D-61BF319FCA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910" y="477355"/>
              <a:ext cx="209000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0" name="Picture 4">
              <a:extLst>
                <a:ext uri="{FF2B5EF4-FFF2-40B4-BE49-F238E27FC236}">
                  <a16:creationId xmlns:a16="http://schemas.microsoft.com/office/drawing/2014/main" id="{C9EDA90F-974B-495E-A3BC-D4FA5898C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237" y="1206640"/>
              <a:ext cx="161052" cy="159742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C0737DB0-73C6-43B6-A362-2D460AA049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4561" y="962699"/>
              <a:ext cx="159698" cy="158400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81" name="Picture 4">
              <a:extLst>
                <a:ext uri="{FF2B5EF4-FFF2-40B4-BE49-F238E27FC236}">
                  <a16:creationId xmlns:a16="http://schemas.microsoft.com/office/drawing/2014/main" id="{4BD9D644-4720-4528-8759-5F65EFD120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15237" y="713133"/>
              <a:ext cx="161052" cy="159742"/>
            </a:xfrm>
            <a:prstGeom prst="rect">
              <a:avLst/>
            </a:prstGeom>
            <a:solidFill>
              <a:schemeClr val="bg1"/>
            </a:solidFill>
          </p:spPr>
        </p:pic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08528BA2-50AA-42B6-9CD0-BE3D991BF040}"/>
              </a:ext>
            </a:extLst>
          </p:cNvPr>
          <p:cNvSpPr txBox="1"/>
          <p:nvPr/>
        </p:nvSpPr>
        <p:spPr>
          <a:xfrm>
            <a:off x="4599551" y="1329455"/>
            <a:ext cx="93823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Closeness to the target unitary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7E70FAA-3E06-4A68-BE22-0039FBD7B4E1}"/>
              </a:ext>
            </a:extLst>
          </p:cNvPr>
          <p:cNvSpPr txBox="1"/>
          <p:nvPr/>
        </p:nvSpPr>
        <p:spPr>
          <a:xfrm>
            <a:off x="5644617" y="1448719"/>
            <a:ext cx="6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956FA6-EA1C-4DF5-8265-58DFA52AE428}"/>
              </a:ext>
            </a:extLst>
          </p:cNvPr>
          <p:cNvSpPr txBox="1"/>
          <p:nvPr/>
        </p:nvSpPr>
        <p:spPr>
          <a:xfrm>
            <a:off x="6086555" y="1448719"/>
            <a:ext cx="6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A0546A9-99F0-493B-B36C-656FE35052C7}"/>
              </a:ext>
            </a:extLst>
          </p:cNvPr>
          <p:cNvSpPr txBox="1"/>
          <p:nvPr/>
        </p:nvSpPr>
        <p:spPr>
          <a:xfrm>
            <a:off x="6970431" y="1448719"/>
            <a:ext cx="6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0.7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0303F5-E2E7-408E-860A-13E90A82B3AB}"/>
              </a:ext>
            </a:extLst>
          </p:cNvPr>
          <p:cNvSpPr txBox="1"/>
          <p:nvPr/>
        </p:nvSpPr>
        <p:spPr>
          <a:xfrm>
            <a:off x="6528493" y="1448719"/>
            <a:ext cx="640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0.3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5CF5B8-A296-4DEC-BF9E-40EF2FF9E149}"/>
              </a:ext>
            </a:extLst>
          </p:cNvPr>
          <p:cNvSpPr txBox="1"/>
          <p:nvPr/>
        </p:nvSpPr>
        <p:spPr>
          <a:xfrm>
            <a:off x="4599552" y="2470941"/>
            <a:ext cx="938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Choose minimum</a:t>
            </a:r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6530C28-58B1-433D-BD25-51F166A4A864}"/>
              </a:ext>
            </a:extLst>
          </p:cNvPr>
          <p:cNvSpPr/>
          <p:nvPr/>
        </p:nvSpPr>
        <p:spPr>
          <a:xfrm>
            <a:off x="6285204" y="2175189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15839A9-E594-4827-A02E-17A4347584D2}"/>
              </a:ext>
            </a:extLst>
          </p:cNvPr>
          <p:cNvSpPr/>
          <p:nvPr/>
        </p:nvSpPr>
        <p:spPr>
          <a:xfrm>
            <a:off x="6285204" y="2424437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" name="Picture 6">
            <a:extLst>
              <a:ext uri="{FF2B5EF4-FFF2-40B4-BE49-F238E27FC236}">
                <a16:creationId xmlns:a16="http://schemas.microsoft.com/office/drawing/2014/main" id="{351E5851-3E9C-415B-9899-40A01F852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55" y="2219533"/>
            <a:ext cx="159698" cy="1584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950C3AF0-CC09-4BC2-AE8E-E0E2E28F42B6}"/>
              </a:ext>
            </a:extLst>
          </p:cNvPr>
          <p:cNvSpPr/>
          <p:nvPr/>
        </p:nvSpPr>
        <p:spPr>
          <a:xfrm>
            <a:off x="6285204" y="2667279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CF55846-B3AB-4E80-9446-4DDDFA2C3EB5}"/>
              </a:ext>
            </a:extLst>
          </p:cNvPr>
          <p:cNvSpPr/>
          <p:nvPr/>
        </p:nvSpPr>
        <p:spPr>
          <a:xfrm>
            <a:off x="6285204" y="2911538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8" name="Picture 8">
            <a:extLst>
              <a:ext uri="{FF2B5EF4-FFF2-40B4-BE49-F238E27FC236}">
                <a16:creationId xmlns:a16="http://schemas.microsoft.com/office/drawing/2014/main" id="{AD568AF0-6692-43EB-8864-FF4C53D35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28" y="2715201"/>
            <a:ext cx="209000" cy="1584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09" name="Picture 10">
            <a:extLst>
              <a:ext uri="{FF2B5EF4-FFF2-40B4-BE49-F238E27FC236}">
                <a16:creationId xmlns:a16="http://schemas.microsoft.com/office/drawing/2014/main" id="{9D04041D-CFA9-454F-A730-5658581F5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28" y="2472342"/>
            <a:ext cx="209000" cy="1584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110" name="Picture 4">
            <a:extLst>
              <a:ext uri="{FF2B5EF4-FFF2-40B4-BE49-F238E27FC236}">
                <a16:creationId xmlns:a16="http://schemas.microsoft.com/office/drawing/2014/main" id="{76A9B9BF-7A5D-44F7-A6FD-3506C789B2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55" y="2958785"/>
            <a:ext cx="161052" cy="15974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A3C883C-DACD-4DCB-9DDC-BF4AFA14156F}"/>
              </a:ext>
            </a:extLst>
          </p:cNvPr>
          <p:cNvSpPr/>
          <p:nvPr/>
        </p:nvSpPr>
        <p:spPr>
          <a:xfrm>
            <a:off x="6728501" y="2175189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D7684B9-FABC-46E8-A4BB-08ADE629F94E}"/>
              </a:ext>
            </a:extLst>
          </p:cNvPr>
          <p:cNvSpPr/>
          <p:nvPr/>
        </p:nvSpPr>
        <p:spPr>
          <a:xfrm>
            <a:off x="6728501" y="2424437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4" name="Picture 6">
            <a:extLst>
              <a:ext uri="{FF2B5EF4-FFF2-40B4-BE49-F238E27FC236}">
                <a16:creationId xmlns:a16="http://schemas.microsoft.com/office/drawing/2014/main" id="{52BB668B-00ED-444D-9783-B80AADBE9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80" y="2470941"/>
            <a:ext cx="159698" cy="1584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DCA828DD-C8F4-4482-B415-FC59D8604EA6}"/>
              </a:ext>
            </a:extLst>
          </p:cNvPr>
          <p:cNvSpPr/>
          <p:nvPr/>
        </p:nvSpPr>
        <p:spPr>
          <a:xfrm>
            <a:off x="6728501" y="2667279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B5AFF07-23E5-49D7-8938-4BABC87B9A6B}"/>
              </a:ext>
            </a:extLst>
          </p:cNvPr>
          <p:cNvSpPr/>
          <p:nvPr/>
        </p:nvSpPr>
        <p:spPr>
          <a:xfrm>
            <a:off x="6728501" y="2911538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7" name="Picture 8">
            <a:extLst>
              <a:ext uri="{FF2B5EF4-FFF2-40B4-BE49-F238E27FC236}">
                <a16:creationId xmlns:a16="http://schemas.microsoft.com/office/drawing/2014/main" id="{80010C58-A2E3-470B-9586-B1397CAF3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5" y="2952003"/>
            <a:ext cx="209000" cy="1584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8" name="Picture 10">
            <a:extLst>
              <a:ext uri="{FF2B5EF4-FFF2-40B4-BE49-F238E27FC236}">
                <a16:creationId xmlns:a16="http://schemas.microsoft.com/office/drawing/2014/main" id="{91CD3F13-B669-48F7-89DF-5CDF37DDA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5" y="2224395"/>
            <a:ext cx="209000" cy="1584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19" name="Picture 4">
            <a:extLst>
              <a:ext uri="{FF2B5EF4-FFF2-40B4-BE49-F238E27FC236}">
                <a16:creationId xmlns:a16="http://schemas.microsoft.com/office/drawing/2014/main" id="{0F597543-9A39-45CC-A7D1-F4CC0FB55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952" y="2709161"/>
            <a:ext cx="161052" cy="159742"/>
          </a:xfrm>
          <a:prstGeom prst="rect">
            <a:avLst/>
          </a:prstGeom>
          <a:solidFill>
            <a:srgbClr val="92D050"/>
          </a:solidFill>
        </p:spPr>
      </p:pic>
      <p:grpSp>
        <p:nvGrpSpPr>
          <p:cNvPr id="1024" name="그룹 1023">
            <a:extLst>
              <a:ext uri="{FF2B5EF4-FFF2-40B4-BE49-F238E27FC236}">
                <a16:creationId xmlns:a16="http://schemas.microsoft.com/office/drawing/2014/main" id="{FA3DE817-D7FE-43EF-BE4C-13E56A58DDAA}"/>
              </a:ext>
            </a:extLst>
          </p:cNvPr>
          <p:cNvGrpSpPr/>
          <p:nvPr/>
        </p:nvGrpSpPr>
        <p:grpSpPr>
          <a:xfrm>
            <a:off x="6728501" y="3455618"/>
            <a:ext cx="249248" cy="985597"/>
            <a:chOff x="6728501" y="3808043"/>
            <a:chExt cx="249248" cy="985597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F13A5182-F85C-43C6-91A0-5F2CD4A3AABC}"/>
                </a:ext>
              </a:extLst>
            </p:cNvPr>
            <p:cNvSpPr/>
            <p:nvPr/>
          </p:nvSpPr>
          <p:spPr>
            <a:xfrm>
              <a:off x="6728501" y="4300133"/>
              <a:ext cx="249248" cy="2492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D4DA6D4B-9A9F-426F-A12E-14A340E4CE34}"/>
                </a:ext>
              </a:extLst>
            </p:cNvPr>
            <p:cNvSpPr/>
            <p:nvPr/>
          </p:nvSpPr>
          <p:spPr>
            <a:xfrm>
              <a:off x="6728501" y="4544392"/>
              <a:ext cx="249248" cy="2492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8" name="Picture 8">
              <a:extLst>
                <a:ext uri="{FF2B5EF4-FFF2-40B4-BE49-F238E27FC236}">
                  <a16:creationId xmlns:a16="http://schemas.microsoft.com/office/drawing/2014/main" id="{2A21AFA4-A888-422D-8DD3-702E98FDA4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625" y="4348055"/>
              <a:ext cx="209000" cy="158400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140" name="Picture 4">
              <a:extLst>
                <a:ext uri="{FF2B5EF4-FFF2-40B4-BE49-F238E27FC236}">
                  <a16:creationId xmlns:a16="http://schemas.microsoft.com/office/drawing/2014/main" id="{12219D90-61F1-48AB-A865-250EEBE0C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952" y="4591639"/>
              <a:ext cx="161052" cy="159742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6EE65293-484C-4497-B2B0-704D601A2118}"/>
                </a:ext>
              </a:extLst>
            </p:cNvPr>
            <p:cNvSpPr/>
            <p:nvPr/>
          </p:nvSpPr>
          <p:spPr>
            <a:xfrm>
              <a:off x="6728501" y="3808043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710DCB96-0466-4146-9213-999D97067B03}"/>
                </a:ext>
              </a:extLst>
            </p:cNvPr>
            <p:cNvSpPr/>
            <p:nvPr/>
          </p:nvSpPr>
          <p:spPr>
            <a:xfrm>
              <a:off x="6728501" y="4057291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" name="Picture 6">
              <a:extLst>
                <a:ext uri="{FF2B5EF4-FFF2-40B4-BE49-F238E27FC236}">
                  <a16:creationId xmlns:a16="http://schemas.microsoft.com/office/drawing/2014/main" id="{5483DEB6-AF51-43DE-9E74-E193CFA2E6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2580" y="4103795"/>
              <a:ext cx="159698" cy="1584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147" name="Picture 10">
              <a:extLst>
                <a:ext uri="{FF2B5EF4-FFF2-40B4-BE49-F238E27FC236}">
                  <a16:creationId xmlns:a16="http://schemas.microsoft.com/office/drawing/2014/main" id="{DF790F4A-5305-41F0-B313-7B05AB7F93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8625" y="3857249"/>
              <a:ext cx="209000" cy="158400"/>
            </a:xfrm>
            <a:prstGeom prst="rect">
              <a:avLst/>
            </a:prstGeom>
            <a:solidFill>
              <a:srgbClr val="92D050"/>
            </a:solidFill>
          </p:spPr>
        </p:pic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A5DF5F9F-C704-4AA3-B905-7386C8EC7933}"/>
              </a:ext>
            </a:extLst>
          </p:cNvPr>
          <p:cNvGrpSpPr/>
          <p:nvPr/>
        </p:nvGrpSpPr>
        <p:grpSpPr>
          <a:xfrm>
            <a:off x="6285106" y="3455618"/>
            <a:ext cx="249346" cy="985597"/>
            <a:chOff x="6285106" y="3808043"/>
            <a:chExt cx="249346" cy="985597"/>
          </a:xfrm>
        </p:grpSpPr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34CCFFCF-2B40-49B5-B6E1-45A7ED037194}"/>
                </a:ext>
              </a:extLst>
            </p:cNvPr>
            <p:cNvSpPr/>
            <p:nvPr/>
          </p:nvSpPr>
          <p:spPr>
            <a:xfrm>
              <a:off x="6285204" y="3808043"/>
              <a:ext cx="249248" cy="2492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EAB000AF-659E-494F-A433-A2F6BF706520}"/>
                </a:ext>
              </a:extLst>
            </p:cNvPr>
            <p:cNvSpPr/>
            <p:nvPr/>
          </p:nvSpPr>
          <p:spPr>
            <a:xfrm>
              <a:off x="6285204" y="4057291"/>
              <a:ext cx="249248" cy="2492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5" name="Picture 6">
              <a:extLst>
                <a:ext uri="{FF2B5EF4-FFF2-40B4-BE49-F238E27FC236}">
                  <a16:creationId xmlns:a16="http://schemas.microsoft.com/office/drawing/2014/main" id="{7565504C-7114-41CD-A777-FE5DC2672E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655" y="3852387"/>
              <a:ext cx="159698" cy="158400"/>
            </a:xfrm>
            <a:prstGeom prst="rect">
              <a:avLst/>
            </a:prstGeom>
            <a:solidFill>
              <a:srgbClr val="FFFF00"/>
            </a:solidFill>
          </p:spPr>
        </p:pic>
        <p:pic>
          <p:nvPicPr>
            <p:cNvPr id="139" name="Picture 10">
              <a:extLst>
                <a:ext uri="{FF2B5EF4-FFF2-40B4-BE49-F238E27FC236}">
                  <a16:creationId xmlns:a16="http://schemas.microsoft.com/office/drawing/2014/main" id="{F975EB12-2C6C-4DE4-835D-C39F7E8D7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328" y="4105196"/>
              <a:ext cx="209000" cy="158400"/>
            </a:xfrm>
            <a:prstGeom prst="rect">
              <a:avLst/>
            </a:prstGeom>
            <a:solidFill>
              <a:srgbClr val="FFFF00"/>
            </a:solidFill>
          </p:spPr>
        </p:pic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F0D2F7FF-3302-4D64-907E-D963C3305E28}"/>
                </a:ext>
              </a:extLst>
            </p:cNvPr>
            <p:cNvSpPr/>
            <p:nvPr/>
          </p:nvSpPr>
          <p:spPr>
            <a:xfrm>
              <a:off x="6285106" y="4300133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01CE282-63A0-4684-A429-1017F4C8B9D2}"/>
                </a:ext>
              </a:extLst>
            </p:cNvPr>
            <p:cNvSpPr/>
            <p:nvPr/>
          </p:nvSpPr>
          <p:spPr>
            <a:xfrm>
              <a:off x="6285106" y="4544392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6" name="Picture 8">
              <a:extLst>
                <a:ext uri="{FF2B5EF4-FFF2-40B4-BE49-F238E27FC236}">
                  <a16:creationId xmlns:a16="http://schemas.microsoft.com/office/drawing/2014/main" id="{2C34B177-EF83-4979-9DA8-CDAC95B584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5230" y="4584857"/>
              <a:ext cx="209000" cy="1584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148" name="Picture 4">
              <a:extLst>
                <a:ext uri="{FF2B5EF4-FFF2-40B4-BE49-F238E27FC236}">
                  <a16:creationId xmlns:a16="http://schemas.microsoft.com/office/drawing/2014/main" id="{A2480F4F-B32E-4B02-BFB7-9AD8F28963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30557" y="4342015"/>
              <a:ext cx="161052" cy="159742"/>
            </a:xfrm>
            <a:prstGeom prst="rect">
              <a:avLst/>
            </a:prstGeom>
            <a:solidFill>
              <a:srgbClr val="92D050"/>
            </a:solidFill>
          </p:spPr>
        </p:pic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89ABC4C-B628-4C40-A697-EFB6CBA1B78E}"/>
              </a:ext>
            </a:extLst>
          </p:cNvPr>
          <p:cNvSpPr txBox="1"/>
          <p:nvPr/>
        </p:nvSpPr>
        <p:spPr>
          <a:xfrm>
            <a:off x="4640747" y="3711896"/>
            <a:ext cx="938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Produce offspring</a:t>
            </a:r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DF91E825-A41D-4861-A3E9-2EF44BB08BE8}"/>
              </a:ext>
            </a:extLst>
          </p:cNvPr>
          <p:cNvGrpSpPr/>
          <p:nvPr/>
        </p:nvGrpSpPr>
        <p:grpSpPr>
          <a:xfrm>
            <a:off x="7175999" y="3455618"/>
            <a:ext cx="250169" cy="985597"/>
            <a:chOff x="7150752" y="2527614"/>
            <a:chExt cx="250169" cy="985597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B7985CF4-0933-4FCC-BB1E-6449070437F4}"/>
                </a:ext>
              </a:extLst>
            </p:cNvPr>
            <p:cNvSpPr/>
            <p:nvPr/>
          </p:nvSpPr>
          <p:spPr>
            <a:xfrm>
              <a:off x="7151673" y="2527614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직사각형 170">
              <a:extLst>
                <a:ext uri="{FF2B5EF4-FFF2-40B4-BE49-F238E27FC236}">
                  <a16:creationId xmlns:a16="http://schemas.microsoft.com/office/drawing/2014/main" id="{3CFA90CF-9ADF-4967-BF81-5F1AEB53FC33}"/>
                </a:ext>
              </a:extLst>
            </p:cNvPr>
            <p:cNvSpPr/>
            <p:nvPr/>
          </p:nvSpPr>
          <p:spPr>
            <a:xfrm>
              <a:off x="7151673" y="2776862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2" name="Picture 6">
              <a:extLst>
                <a:ext uri="{FF2B5EF4-FFF2-40B4-BE49-F238E27FC236}">
                  <a16:creationId xmlns:a16="http://schemas.microsoft.com/office/drawing/2014/main" id="{2CCB0E4E-55C4-43BA-A30E-0DF540FF40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752" y="2823366"/>
              <a:ext cx="159698" cy="158400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9D7C71A8-B08A-41DA-8A26-F15C6CD1819B}"/>
                </a:ext>
              </a:extLst>
            </p:cNvPr>
            <p:cNvSpPr/>
            <p:nvPr/>
          </p:nvSpPr>
          <p:spPr>
            <a:xfrm>
              <a:off x="7151673" y="3019704"/>
              <a:ext cx="249248" cy="24924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4" name="Picture 10">
              <a:extLst>
                <a:ext uri="{FF2B5EF4-FFF2-40B4-BE49-F238E27FC236}">
                  <a16:creationId xmlns:a16="http://schemas.microsoft.com/office/drawing/2014/main" id="{00777AC8-FE62-4471-89CE-C4609C1075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1797" y="2576820"/>
              <a:ext cx="209000" cy="158400"/>
            </a:xfrm>
            <a:prstGeom prst="rect">
              <a:avLst/>
            </a:prstGeom>
            <a:solidFill>
              <a:srgbClr val="92D050"/>
            </a:solidFill>
          </p:spPr>
        </p:pic>
        <p:pic>
          <p:nvPicPr>
            <p:cNvPr id="175" name="Picture 4">
              <a:extLst>
                <a:ext uri="{FF2B5EF4-FFF2-40B4-BE49-F238E27FC236}">
                  <a16:creationId xmlns:a16="http://schemas.microsoft.com/office/drawing/2014/main" id="{EB528F8E-9034-4828-80D2-372AE3B2B6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7124" y="3061586"/>
              <a:ext cx="161052" cy="159742"/>
            </a:xfrm>
            <a:prstGeom prst="rect">
              <a:avLst/>
            </a:prstGeom>
            <a:solidFill>
              <a:srgbClr val="92D050"/>
            </a:solidFill>
          </p:spPr>
        </p:pic>
        <p:sp>
          <p:nvSpPr>
            <p:cNvPr id="176" name="직사각형 175">
              <a:extLst>
                <a:ext uri="{FF2B5EF4-FFF2-40B4-BE49-F238E27FC236}">
                  <a16:creationId xmlns:a16="http://schemas.microsoft.com/office/drawing/2014/main" id="{F97066A6-EC53-4B7D-AC54-A75B2969430C}"/>
                </a:ext>
              </a:extLst>
            </p:cNvPr>
            <p:cNvSpPr/>
            <p:nvPr/>
          </p:nvSpPr>
          <p:spPr>
            <a:xfrm>
              <a:off x="7150752" y="3263963"/>
              <a:ext cx="249248" cy="249248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7" name="Picture 4">
              <a:extLst>
                <a:ext uri="{FF2B5EF4-FFF2-40B4-BE49-F238E27FC236}">
                  <a16:creationId xmlns:a16="http://schemas.microsoft.com/office/drawing/2014/main" id="{38941888-1D18-47C2-9948-2AA004BFD3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203" y="3311210"/>
              <a:ext cx="161052" cy="159742"/>
            </a:xfrm>
            <a:prstGeom prst="rect">
              <a:avLst/>
            </a:prstGeom>
            <a:solidFill>
              <a:srgbClr val="FFFF00"/>
            </a:solidFill>
          </p:spPr>
        </p:pic>
      </p:grp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273A8669-B646-4C3D-A4A4-34BB0149EB7C}"/>
              </a:ext>
            </a:extLst>
          </p:cNvPr>
          <p:cNvSpPr/>
          <p:nvPr/>
        </p:nvSpPr>
        <p:spPr>
          <a:xfrm>
            <a:off x="5843526" y="3461315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9" name="Picture 6">
            <a:extLst>
              <a:ext uri="{FF2B5EF4-FFF2-40B4-BE49-F238E27FC236}">
                <a16:creationId xmlns:a16="http://schemas.microsoft.com/office/drawing/2014/main" id="{0FCE04DB-C0D9-4F33-A5A5-18C3B5E3E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77" y="3505659"/>
            <a:ext cx="159698" cy="1584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FB61F0B-D6E5-4ED6-8813-6980C2AA4CD6}"/>
              </a:ext>
            </a:extLst>
          </p:cNvPr>
          <p:cNvSpPr/>
          <p:nvPr/>
        </p:nvSpPr>
        <p:spPr>
          <a:xfrm>
            <a:off x="5843987" y="3710563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1" name="Picture 6">
            <a:extLst>
              <a:ext uri="{FF2B5EF4-FFF2-40B4-BE49-F238E27FC236}">
                <a16:creationId xmlns:a16="http://schemas.microsoft.com/office/drawing/2014/main" id="{415379E6-5856-4B60-A54E-854FE89CF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66" y="3757067"/>
            <a:ext cx="159698" cy="1584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6F1FAB71-90B7-44B5-B328-0E945A45B49A}"/>
              </a:ext>
            </a:extLst>
          </p:cNvPr>
          <p:cNvSpPr/>
          <p:nvPr/>
        </p:nvSpPr>
        <p:spPr>
          <a:xfrm>
            <a:off x="5843987" y="3953405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3" name="Picture 4">
            <a:extLst>
              <a:ext uri="{FF2B5EF4-FFF2-40B4-BE49-F238E27FC236}">
                <a16:creationId xmlns:a16="http://schemas.microsoft.com/office/drawing/2014/main" id="{E3D061D1-B928-4B1B-85F0-942DD97E7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38" y="3995287"/>
            <a:ext cx="161052" cy="159742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9CC9ECFE-F1A2-4438-9E30-B642E6FD7D97}"/>
              </a:ext>
            </a:extLst>
          </p:cNvPr>
          <p:cNvSpPr/>
          <p:nvPr/>
        </p:nvSpPr>
        <p:spPr>
          <a:xfrm>
            <a:off x="5844680" y="4197664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5" name="Picture 4">
            <a:extLst>
              <a:ext uri="{FF2B5EF4-FFF2-40B4-BE49-F238E27FC236}">
                <a16:creationId xmlns:a16="http://schemas.microsoft.com/office/drawing/2014/main" id="{86285137-1DBA-487E-AF4F-42176E97F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31" y="4244911"/>
            <a:ext cx="161052" cy="15974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4F5BEB1-CD68-47E9-B93B-43FDAEA990D4}"/>
              </a:ext>
            </a:extLst>
          </p:cNvPr>
          <p:cNvSpPr/>
          <p:nvPr/>
        </p:nvSpPr>
        <p:spPr>
          <a:xfrm>
            <a:off x="6728501" y="5180965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AB863A70-29FD-47DC-9245-2413C4E7C6B8}"/>
              </a:ext>
            </a:extLst>
          </p:cNvPr>
          <p:cNvSpPr/>
          <p:nvPr/>
        </p:nvSpPr>
        <p:spPr>
          <a:xfrm>
            <a:off x="6728501" y="5425224"/>
            <a:ext cx="249248" cy="249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3" name="Picture 8">
            <a:extLst>
              <a:ext uri="{FF2B5EF4-FFF2-40B4-BE49-F238E27FC236}">
                <a16:creationId xmlns:a16="http://schemas.microsoft.com/office/drawing/2014/main" id="{C49834EA-450D-4D33-94C9-6F25AF526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5" y="5228887"/>
            <a:ext cx="209000" cy="1584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CC24D3DA-0F0F-4B97-83B1-3456D5C045D0}"/>
              </a:ext>
            </a:extLst>
          </p:cNvPr>
          <p:cNvSpPr/>
          <p:nvPr/>
        </p:nvSpPr>
        <p:spPr>
          <a:xfrm>
            <a:off x="6728501" y="4688875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82E0C77C-E0CC-4591-AC3B-7566E6108BE0}"/>
              </a:ext>
            </a:extLst>
          </p:cNvPr>
          <p:cNvSpPr/>
          <p:nvPr/>
        </p:nvSpPr>
        <p:spPr>
          <a:xfrm>
            <a:off x="6728501" y="4938123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7" name="Picture 6">
            <a:extLst>
              <a:ext uri="{FF2B5EF4-FFF2-40B4-BE49-F238E27FC236}">
                <a16:creationId xmlns:a16="http://schemas.microsoft.com/office/drawing/2014/main" id="{2213098D-BB37-4E37-B447-143C83A3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580" y="4984627"/>
            <a:ext cx="159698" cy="158400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198" name="Picture 10">
            <a:extLst>
              <a:ext uri="{FF2B5EF4-FFF2-40B4-BE49-F238E27FC236}">
                <a16:creationId xmlns:a16="http://schemas.microsoft.com/office/drawing/2014/main" id="{FEE4A447-F218-4FF7-A233-071812E56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5" y="4738081"/>
            <a:ext cx="209000" cy="1584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453936BB-75DA-4851-A0E9-43F136C21EB8}"/>
              </a:ext>
            </a:extLst>
          </p:cNvPr>
          <p:cNvSpPr/>
          <p:nvPr/>
        </p:nvSpPr>
        <p:spPr>
          <a:xfrm>
            <a:off x="6285204" y="4688875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3942A74-D2DC-43F3-BCCE-ED0F342F0734}"/>
              </a:ext>
            </a:extLst>
          </p:cNvPr>
          <p:cNvSpPr/>
          <p:nvPr/>
        </p:nvSpPr>
        <p:spPr>
          <a:xfrm>
            <a:off x="6285204" y="4938123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2" name="Picture 6">
            <a:extLst>
              <a:ext uri="{FF2B5EF4-FFF2-40B4-BE49-F238E27FC236}">
                <a16:creationId xmlns:a16="http://schemas.microsoft.com/office/drawing/2014/main" id="{30DF9BC7-3BEB-4258-ABDE-556BF1BB34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655" y="4733219"/>
            <a:ext cx="159698" cy="158400"/>
          </a:xfrm>
          <a:prstGeom prst="rect">
            <a:avLst/>
          </a:prstGeom>
          <a:solidFill>
            <a:srgbClr val="FFFF00"/>
          </a:solidFill>
        </p:spPr>
      </p:pic>
      <p:pic>
        <p:nvPicPr>
          <p:cNvPr id="203" name="Picture 10">
            <a:extLst>
              <a:ext uri="{FF2B5EF4-FFF2-40B4-BE49-F238E27FC236}">
                <a16:creationId xmlns:a16="http://schemas.microsoft.com/office/drawing/2014/main" id="{CF90E5C6-6425-44E2-8232-6DB8886F9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328" y="4986028"/>
            <a:ext cx="209000" cy="1584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69EDB6EE-BF2F-4894-8AD9-978120CEB0C9}"/>
              </a:ext>
            </a:extLst>
          </p:cNvPr>
          <p:cNvSpPr/>
          <p:nvPr/>
        </p:nvSpPr>
        <p:spPr>
          <a:xfrm>
            <a:off x="6285106" y="5180965"/>
            <a:ext cx="249248" cy="249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E59CD5B-A0F8-486D-BC49-2AE2D1DDE44E}"/>
              </a:ext>
            </a:extLst>
          </p:cNvPr>
          <p:cNvSpPr/>
          <p:nvPr/>
        </p:nvSpPr>
        <p:spPr>
          <a:xfrm>
            <a:off x="6285106" y="5425224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6" name="Picture 8">
            <a:extLst>
              <a:ext uri="{FF2B5EF4-FFF2-40B4-BE49-F238E27FC236}">
                <a16:creationId xmlns:a16="http://schemas.microsoft.com/office/drawing/2014/main" id="{3478653D-3BFF-464A-9F65-706DC8175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230" y="5465689"/>
            <a:ext cx="209000" cy="1584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C3CC20C1-23E3-4F9D-AB35-4B290FF78218}"/>
              </a:ext>
            </a:extLst>
          </p:cNvPr>
          <p:cNvSpPr/>
          <p:nvPr/>
        </p:nvSpPr>
        <p:spPr>
          <a:xfrm>
            <a:off x="7176920" y="4688875"/>
            <a:ext cx="249248" cy="249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68015D7-B9A7-4B0F-9A99-29B867DDFB6F}"/>
              </a:ext>
            </a:extLst>
          </p:cNvPr>
          <p:cNvSpPr/>
          <p:nvPr/>
        </p:nvSpPr>
        <p:spPr>
          <a:xfrm>
            <a:off x="7176920" y="4938123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1" name="Picture 6">
            <a:extLst>
              <a:ext uri="{FF2B5EF4-FFF2-40B4-BE49-F238E27FC236}">
                <a16:creationId xmlns:a16="http://schemas.microsoft.com/office/drawing/2014/main" id="{CABDF667-E6CB-4BE2-B7C3-A3507A895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999" y="4984627"/>
            <a:ext cx="159698" cy="158400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12" name="직사각형 211">
            <a:extLst>
              <a:ext uri="{FF2B5EF4-FFF2-40B4-BE49-F238E27FC236}">
                <a16:creationId xmlns:a16="http://schemas.microsoft.com/office/drawing/2014/main" id="{F95EE1E1-5BFF-4E09-AE95-6C14E253E1B3}"/>
              </a:ext>
            </a:extLst>
          </p:cNvPr>
          <p:cNvSpPr/>
          <p:nvPr/>
        </p:nvSpPr>
        <p:spPr>
          <a:xfrm>
            <a:off x="7176920" y="5180965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4" name="Picture 4">
            <a:extLst>
              <a:ext uri="{FF2B5EF4-FFF2-40B4-BE49-F238E27FC236}">
                <a16:creationId xmlns:a16="http://schemas.microsoft.com/office/drawing/2014/main" id="{4157A47B-EB07-46CA-859E-2991C8CF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71" y="5222847"/>
            <a:ext cx="161052" cy="159742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0364D6C3-D959-405E-811D-B95573B78080}"/>
              </a:ext>
            </a:extLst>
          </p:cNvPr>
          <p:cNvSpPr/>
          <p:nvPr/>
        </p:nvSpPr>
        <p:spPr>
          <a:xfrm>
            <a:off x="7175999" y="5425224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6" name="Picture 4">
            <a:extLst>
              <a:ext uri="{FF2B5EF4-FFF2-40B4-BE49-F238E27FC236}">
                <a16:creationId xmlns:a16="http://schemas.microsoft.com/office/drawing/2014/main" id="{A78EB1F2-B441-460C-80DE-5AB039855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50" y="5472471"/>
            <a:ext cx="161052" cy="15974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749BA070-A6B6-479D-9C01-21CAF09E7E51}"/>
              </a:ext>
            </a:extLst>
          </p:cNvPr>
          <p:cNvSpPr/>
          <p:nvPr/>
        </p:nvSpPr>
        <p:spPr>
          <a:xfrm>
            <a:off x="5843526" y="4694572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9" name="Picture 6">
            <a:extLst>
              <a:ext uri="{FF2B5EF4-FFF2-40B4-BE49-F238E27FC236}">
                <a16:creationId xmlns:a16="http://schemas.microsoft.com/office/drawing/2014/main" id="{BA76432C-6B3D-4DDA-ABA5-E16CAE472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977" y="4738916"/>
            <a:ext cx="159698" cy="158400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1291E861-A5FE-4023-9951-66C59D6B5082}"/>
              </a:ext>
            </a:extLst>
          </p:cNvPr>
          <p:cNvSpPr/>
          <p:nvPr/>
        </p:nvSpPr>
        <p:spPr>
          <a:xfrm>
            <a:off x="5843987" y="4943820"/>
            <a:ext cx="249248" cy="249248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980AE597-AE66-42E8-9D1D-0C392C5B91F9}"/>
              </a:ext>
            </a:extLst>
          </p:cNvPr>
          <p:cNvSpPr/>
          <p:nvPr/>
        </p:nvSpPr>
        <p:spPr>
          <a:xfrm>
            <a:off x="5843987" y="5186662"/>
            <a:ext cx="249248" cy="249248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3" name="Picture 4">
            <a:extLst>
              <a:ext uri="{FF2B5EF4-FFF2-40B4-BE49-F238E27FC236}">
                <a16:creationId xmlns:a16="http://schemas.microsoft.com/office/drawing/2014/main" id="{910C2CB0-8647-42C8-8B49-49FBBC3B2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438" y="5228544"/>
            <a:ext cx="161052" cy="159742"/>
          </a:xfrm>
          <a:prstGeom prst="rect">
            <a:avLst/>
          </a:prstGeom>
          <a:solidFill>
            <a:srgbClr val="92D050"/>
          </a:solidFill>
        </p:spPr>
      </p:pic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6A7FC1A8-888B-423E-8000-C9166A869F30}"/>
              </a:ext>
            </a:extLst>
          </p:cNvPr>
          <p:cNvSpPr/>
          <p:nvPr/>
        </p:nvSpPr>
        <p:spPr>
          <a:xfrm>
            <a:off x="5844680" y="5430921"/>
            <a:ext cx="249248" cy="24924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5" name="Picture 4">
            <a:extLst>
              <a:ext uri="{FF2B5EF4-FFF2-40B4-BE49-F238E27FC236}">
                <a16:creationId xmlns:a16="http://schemas.microsoft.com/office/drawing/2014/main" id="{5EA57BEB-9F5F-4616-8863-53AEEE1F9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131" y="5478168"/>
            <a:ext cx="161052" cy="159742"/>
          </a:xfrm>
          <a:prstGeom prst="rect">
            <a:avLst/>
          </a:prstGeom>
          <a:solidFill>
            <a:srgbClr val="FFFF00"/>
          </a:solidFill>
        </p:spPr>
      </p:pic>
      <p:sp>
        <p:nvSpPr>
          <p:cNvPr id="229" name="TextBox 228">
            <a:extLst>
              <a:ext uri="{FF2B5EF4-FFF2-40B4-BE49-F238E27FC236}">
                <a16:creationId xmlns:a16="http://schemas.microsoft.com/office/drawing/2014/main" id="{A938308C-AAEC-4F55-86E4-A76DCB2EB701}"/>
              </a:ext>
            </a:extLst>
          </p:cNvPr>
          <p:cNvSpPr txBox="1"/>
          <p:nvPr/>
        </p:nvSpPr>
        <p:spPr>
          <a:xfrm>
            <a:off x="4664702" y="5003684"/>
            <a:ext cx="93823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latin typeface="Arial" panose="020B0604020202020204" pitchFamily="34" charset="0"/>
                <a:cs typeface="Arial" panose="020B0604020202020204" pitchFamily="34" charset="0"/>
              </a:rPr>
              <a:t>Apply small changes </a:t>
            </a:r>
          </a:p>
        </p:txBody>
      </p:sp>
      <p:pic>
        <p:nvPicPr>
          <p:cNvPr id="230" name="Picture 4">
            <a:extLst>
              <a:ext uri="{FF2B5EF4-FFF2-40B4-BE49-F238E27FC236}">
                <a16:creationId xmlns:a16="http://schemas.microsoft.com/office/drawing/2014/main" id="{9356331D-B27D-45D8-824B-52D97E581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45" y="4982876"/>
            <a:ext cx="161052" cy="159742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32" name="Picture 10">
            <a:extLst>
              <a:ext uri="{FF2B5EF4-FFF2-40B4-BE49-F238E27FC236}">
                <a16:creationId xmlns:a16="http://schemas.microsoft.com/office/drawing/2014/main" id="{F4B05108-67F4-478A-820C-7DD5002A7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49" y="5226382"/>
            <a:ext cx="209000" cy="1584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33" name="Picture 8">
            <a:extLst>
              <a:ext uri="{FF2B5EF4-FFF2-40B4-BE49-F238E27FC236}">
                <a16:creationId xmlns:a16="http://schemas.microsoft.com/office/drawing/2014/main" id="{76F6DAD3-4761-4365-B3B0-062AD2EE5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625" y="5472471"/>
            <a:ext cx="209000" cy="158400"/>
          </a:xfrm>
          <a:prstGeom prst="rect">
            <a:avLst/>
          </a:prstGeom>
          <a:solidFill>
            <a:srgbClr val="FF0000"/>
          </a:solidFill>
        </p:spPr>
      </p:pic>
      <p:pic>
        <p:nvPicPr>
          <p:cNvPr id="234" name="Picture 4">
            <a:extLst>
              <a:ext uri="{FF2B5EF4-FFF2-40B4-BE49-F238E27FC236}">
                <a16:creationId xmlns:a16="http://schemas.microsoft.com/office/drawing/2014/main" id="{750B026F-1CB3-464E-831E-CDC48A8AB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371" y="4731877"/>
            <a:ext cx="161052" cy="159742"/>
          </a:xfrm>
          <a:prstGeom prst="rect">
            <a:avLst/>
          </a:prstGeom>
          <a:solidFill>
            <a:srgbClr val="FF0000"/>
          </a:solidFill>
        </p:spPr>
      </p:pic>
    </p:spTree>
    <p:extLst>
      <p:ext uri="{BB962C8B-B14F-4D97-AF65-F5344CB8AC3E}">
        <p14:creationId xmlns:p14="http://schemas.microsoft.com/office/powerpoint/2010/main" val="17132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33</Words>
  <Application>Microsoft Office PowerPoint</Application>
  <PresentationFormat>와이드스크린</PresentationFormat>
  <Paragraphs>16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smile</dc:creator>
  <cp:lastModifiedBy>smile</cp:lastModifiedBy>
  <cp:revision>6</cp:revision>
  <dcterms:created xsi:type="dcterms:W3CDTF">2024-11-28T13:06:20Z</dcterms:created>
  <dcterms:modified xsi:type="dcterms:W3CDTF">2024-11-28T14:04:53Z</dcterms:modified>
</cp:coreProperties>
</file>