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56" r:id="rId6"/>
    <p:sldId id="263" r:id="rId7"/>
    <p:sldId id="261" r:id="rId8"/>
    <p:sldId id="264" r:id="rId9"/>
    <p:sldId id="265" r:id="rId10"/>
    <p:sldId id="262" r:id="rId11"/>
    <p:sldId id="267" r:id="rId12"/>
    <p:sldId id="266" r:id="rId13"/>
    <p:sldId id="269" r:id="rId14"/>
    <p:sldId id="270" r:id="rId15"/>
    <p:sldId id="271" r:id="rId16"/>
    <p:sldId id="272" r:id="rId17"/>
    <p:sldId id="273" r:id="rId18"/>
    <p:sldId id="26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6" autoAdjust="0"/>
    <p:restoredTop sz="94660"/>
  </p:normalViewPr>
  <p:slideViewPr>
    <p:cSldViewPr snapToGrid="0">
      <p:cViewPr>
        <p:scale>
          <a:sx n="75" d="100"/>
          <a:sy n="75" d="100"/>
        </p:scale>
        <p:origin x="1202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09403-6008-45B7-B929-39B881EBD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DF9668-B9A2-4F7F-8542-A30120B5C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C07F45-1F77-4F04-A675-6F151CD7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D051C5-000E-4F3C-BBC6-BC4AA8DA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DCA46-736F-40DF-A104-FFB87C4E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95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014F-28AA-4A33-9EB1-D27CB542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B5173F-E746-48FD-9C54-98FDBECE0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4FECB6-020C-4473-8EAC-04A2AEC8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732A1C-9127-408C-A732-D12962D4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3F2203-B6DF-4B0B-B71B-3CAB8B75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20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9B668D-C97B-41CE-9065-87CF4694F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C6C6D5-24D6-4939-8B55-B6B2251C1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5DFFD-DB28-4B88-A8F3-177DE1FDD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E0F128-988D-4753-9BF3-8377B7868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06EF91-F4CC-423C-ACE0-F1F6FDC7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96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B3A40-06CA-498B-9184-F8DFA8F4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399CC-33E0-4F05-887F-903FBD6A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E9F4B-0692-45B7-B619-D24D38CE6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BB1B46-FF02-4D61-A8AD-89ED5E3E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772693-9496-4C3F-B551-A696BDAF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0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69A42-0880-4998-B5AC-FDD1C8B3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7DDD85-AC78-4D0A-8DDF-C1C2F5458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4E0113-BC9D-4437-89E3-DE349444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0E13A-6811-4225-8FDE-D72FFFCDC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AEFBED-9C19-407B-B633-AAE7E78C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74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13D9C-BBE3-4A0A-982C-8FAF1625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46741-53F2-4A48-98CE-D55FC6CA9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48CC7F-2BEE-4A6B-8985-53B767383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7B99ED-9905-4FC1-BEEA-25E3B508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5F1127-EBC2-4C7B-B576-0DC8D892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48AB20-E0BB-4FD9-AE11-EB40F779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7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A9BA9-2CA1-4EC7-89BA-3B42ADE07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A12BA8-7CF0-4361-AAF4-786F61ED4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4B402A-00C0-44A1-B6A9-4476F92A2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F40FF7-C650-4F42-BA52-7EA9F37A5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88E580-FF85-45E8-962E-CCC4826D6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05A42D-EADB-4E6A-B0CC-4283F625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DFF140-E3D0-4988-9F36-E6A71EFA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4027D8-2507-4DDE-8DE6-BA44C7B5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92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87A15-2DEE-4D99-AA3A-24C3ECB9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E95D02-8BAF-4E62-9607-1BDDDC283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645F0B-021D-4899-AEBC-91E53282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A26927-2261-4BE8-B11D-8315397E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69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F146D0-7A1E-452B-8F09-F201AC59B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31AFEB-845A-4D78-8B16-7971788E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00108A-4362-4D3B-AF0A-6E3C37E97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90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EFF20-8BFB-4DBE-866E-EEB7B536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316618-D9E0-486B-8095-7CAABD347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A712C3-C6CA-46E3-8B74-A006ECEB2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29A49C-DFD8-47CF-AAF2-E1BCB460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706397-84E8-40A2-BA3B-ADC279318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649B6E-E0C6-4439-87E3-C3973DB8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18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588D0-788B-46E6-A89D-63FF2822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047641-57E0-47B6-B8B0-943ABC349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0C3235-617B-43BD-9B8E-A3D493FA4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7BEB2-E3C7-47AB-92C2-DA3FD529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C63210-F154-4C4B-9376-9C76EAC4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095B6F-07AC-4E80-A602-73ED50E0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76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4D47AD-123C-45D1-BDE5-78F1B0F3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3B4A2F-5BB0-4015-B414-1E4D0AC6B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149DD-1888-468F-9E4F-8797F32DE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46D81-BFF8-4449-968B-536CE4C16F6D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F0FBC4-B8F9-4DE3-8A2C-5DAE61398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21435-B448-48A0-A1CE-5962D2C28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56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36.png"/><Relationship Id="rId7" Type="http://schemas.openxmlformats.org/officeDocument/2006/relationships/image" Target="../media/image140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Relationship Id="rId9" Type="http://schemas.openxmlformats.org/officeDocument/2006/relationships/image" Target="../media/image1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png"/><Relationship Id="rId18" Type="http://schemas.openxmlformats.org/officeDocument/2006/relationships/image" Target="../media/image15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12" Type="http://schemas.openxmlformats.org/officeDocument/2006/relationships/image" Target="../media/image153.png"/><Relationship Id="rId17" Type="http://schemas.openxmlformats.org/officeDocument/2006/relationships/image" Target="../media/image158.png"/><Relationship Id="rId2" Type="http://schemas.openxmlformats.org/officeDocument/2006/relationships/image" Target="../media/image143.png"/><Relationship Id="rId16" Type="http://schemas.openxmlformats.org/officeDocument/2006/relationships/image" Target="../media/image1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5" Type="http://schemas.openxmlformats.org/officeDocument/2006/relationships/image" Target="../media/image146.png"/><Relationship Id="rId15" Type="http://schemas.openxmlformats.org/officeDocument/2006/relationships/image" Target="../media/image156.png"/><Relationship Id="rId10" Type="http://schemas.openxmlformats.org/officeDocument/2006/relationships/image" Target="../media/image151.png"/><Relationship Id="rId19" Type="http://schemas.openxmlformats.org/officeDocument/2006/relationships/image" Target="../media/image160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Relationship Id="rId14" Type="http://schemas.openxmlformats.org/officeDocument/2006/relationships/image" Target="../media/image15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image" Target="../media/image162.png"/><Relationship Id="rId7" Type="http://schemas.openxmlformats.org/officeDocument/2006/relationships/image" Target="../media/image166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10" Type="http://schemas.openxmlformats.org/officeDocument/2006/relationships/image" Target="../media/image169.png"/><Relationship Id="rId4" Type="http://schemas.openxmlformats.org/officeDocument/2006/relationships/image" Target="../media/image163.png"/><Relationship Id="rId9" Type="http://schemas.openxmlformats.org/officeDocument/2006/relationships/image" Target="../media/image16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13" Type="http://schemas.openxmlformats.org/officeDocument/2006/relationships/image" Target="../media/image181.png"/><Relationship Id="rId18" Type="http://schemas.openxmlformats.org/officeDocument/2006/relationships/image" Target="../media/image186.png"/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12" Type="http://schemas.openxmlformats.org/officeDocument/2006/relationships/image" Target="../media/image180.png"/><Relationship Id="rId17" Type="http://schemas.openxmlformats.org/officeDocument/2006/relationships/image" Target="../media/image185.png"/><Relationship Id="rId2" Type="http://schemas.openxmlformats.org/officeDocument/2006/relationships/image" Target="../media/image170.png"/><Relationship Id="rId16" Type="http://schemas.openxmlformats.org/officeDocument/2006/relationships/image" Target="../media/image184.png"/><Relationship Id="rId20" Type="http://schemas.openxmlformats.org/officeDocument/2006/relationships/image" Target="../media/image1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4.png"/><Relationship Id="rId11" Type="http://schemas.openxmlformats.org/officeDocument/2006/relationships/image" Target="../media/image179.png"/><Relationship Id="rId5" Type="http://schemas.openxmlformats.org/officeDocument/2006/relationships/image" Target="../media/image173.png"/><Relationship Id="rId15" Type="http://schemas.openxmlformats.org/officeDocument/2006/relationships/image" Target="../media/image183.png"/><Relationship Id="rId10" Type="http://schemas.openxmlformats.org/officeDocument/2006/relationships/image" Target="../media/image178.png"/><Relationship Id="rId19" Type="http://schemas.openxmlformats.org/officeDocument/2006/relationships/image" Target="../media/image187.png"/><Relationship Id="rId4" Type="http://schemas.openxmlformats.org/officeDocument/2006/relationships/image" Target="../media/image172.png"/><Relationship Id="rId9" Type="http://schemas.openxmlformats.org/officeDocument/2006/relationships/image" Target="../media/image177.png"/><Relationship Id="rId14" Type="http://schemas.openxmlformats.org/officeDocument/2006/relationships/image" Target="../media/image18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13" Type="http://schemas.openxmlformats.org/officeDocument/2006/relationships/image" Target="../media/image201.png"/><Relationship Id="rId3" Type="http://schemas.openxmlformats.org/officeDocument/2006/relationships/image" Target="../media/image190.png"/><Relationship Id="rId7" Type="http://schemas.openxmlformats.org/officeDocument/2006/relationships/image" Target="../media/image194.png"/><Relationship Id="rId12" Type="http://schemas.openxmlformats.org/officeDocument/2006/relationships/image" Target="../media/image199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3.png"/><Relationship Id="rId11" Type="http://schemas.openxmlformats.org/officeDocument/2006/relationships/image" Target="../media/image198.png"/><Relationship Id="rId5" Type="http://schemas.openxmlformats.org/officeDocument/2006/relationships/image" Target="../media/image192.png"/><Relationship Id="rId15" Type="http://schemas.openxmlformats.org/officeDocument/2006/relationships/image" Target="../media/image203.png"/><Relationship Id="rId10" Type="http://schemas.openxmlformats.org/officeDocument/2006/relationships/image" Target="../media/image197.png"/><Relationship Id="rId4" Type="http://schemas.openxmlformats.org/officeDocument/2006/relationships/image" Target="../media/image191.png"/><Relationship Id="rId9" Type="http://schemas.openxmlformats.org/officeDocument/2006/relationships/image" Target="../media/image196.png"/><Relationship Id="rId14" Type="http://schemas.openxmlformats.org/officeDocument/2006/relationships/image" Target="../media/image20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7.png"/><Relationship Id="rId4" Type="http://schemas.openxmlformats.org/officeDocument/2006/relationships/image" Target="../media/image20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3" Type="http://schemas.openxmlformats.org/officeDocument/2006/relationships/image" Target="../media/image209.png"/><Relationship Id="rId7" Type="http://schemas.openxmlformats.org/officeDocument/2006/relationships/image" Target="../media/image214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3.png"/><Relationship Id="rId5" Type="http://schemas.openxmlformats.org/officeDocument/2006/relationships/image" Target="../media/image212.png"/><Relationship Id="rId4" Type="http://schemas.openxmlformats.org/officeDocument/2006/relationships/image" Target="../media/image2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200.png"/><Relationship Id="rId7" Type="http://schemas.openxmlformats.org/officeDocument/2006/relationships/image" Target="../media/image2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220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6.pn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5" Type="http://schemas.openxmlformats.org/officeDocument/2006/relationships/image" Target="../media/image68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24" Type="http://schemas.openxmlformats.org/officeDocument/2006/relationships/image" Target="../media/image67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220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3" Type="http://schemas.openxmlformats.org/officeDocument/2006/relationships/image" Target="../media/image70.png"/><Relationship Id="rId21" Type="http://schemas.openxmlformats.org/officeDocument/2006/relationships/image" Target="../media/image88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image" Target="../media/image69.png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19" Type="http://schemas.openxmlformats.org/officeDocument/2006/relationships/image" Target="../media/image86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Relationship Id="rId22" Type="http://schemas.openxmlformats.org/officeDocument/2006/relationships/image" Target="../media/image89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26" Type="http://schemas.openxmlformats.org/officeDocument/2006/relationships/image" Target="../media/image114.png"/><Relationship Id="rId39" Type="http://schemas.openxmlformats.org/officeDocument/2006/relationships/image" Target="../media/image127.png"/><Relationship Id="rId21" Type="http://schemas.openxmlformats.org/officeDocument/2006/relationships/image" Target="../media/image109.png"/><Relationship Id="rId34" Type="http://schemas.openxmlformats.org/officeDocument/2006/relationships/image" Target="../media/image122.png"/><Relationship Id="rId42" Type="http://schemas.openxmlformats.org/officeDocument/2006/relationships/image" Target="../media/image130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6" Type="http://schemas.openxmlformats.org/officeDocument/2006/relationships/image" Target="../media/image104.png"/><Relationship Id="rId20" Type="http://schemas.openxmlformats.org/officeDocument/2006/relationships/image" Target="../media/image108.png"/><Relationship Id="rId29" Type="http://schemas.openxmlformats.org/officeDocument/2006/relationships/image" Target="../media/image117.png"/><Relationship Id="rId41" Type="http://schemas.openxmlformats.org/officeDocument/2006/relationships/image" Target="../media/image1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24" Type="http://schemas.openxmlformats.org/officeDocument/2006/relationships/image" Target="../media/image112.png"/><Relationship Id="rId32" Type="http://schemas.openxmlformats.org/officeDocument/2006/relationships/image" Target="../media/image120.png"/><Relationship Id="rId37" Type="http://schemas.openxmlformats.org/officeDocument/2006/relationships/image" Target="../media/image125.png"/><Relationship Id="rId40" Type="http://schemas.openxmlformats.org/officeDocument/2006/relationships/image" Target="../media/image128.png"/><Relationship Id="rId5" Type="http://schemas.openxmlformats.org/officeDocument/2006/relationships/image" Target="../media/image93.png"/><Relationship Id="rId15" Type="http://schemas.openxmlformats.org/officeDocument/2006/relationships/image" Target="../media/image103.png"/><Relationship Id="rId23" Type="http://schemas.openxmlformats.org/officeDocument/2006/relationships/image" Target="../media/image111.png"/><Relationship Id="rId28" Type="http://schemas.openxmlformats.org/officeDocument/2006/relationships/image" Target="../media/image116.png"/><Relationship Id="rId36" Type="http://schemas.openxmlformats.org/officeDocument/2006/relationships/image" Target="../media/image124.png"/><Relationship Id="rId10" Type="http://schemas.openxmlformats.org/officeDocument/2006/relationships/image" Target="../media/image98.png"/><Relationship Id="rId19" Type="http://schemas.openxmlformats.org/officeDocument/2006/relationships/image" Target="../media/image107.png"/><Relationship Id="rId31" Type="http://schemas.openxmlformats.org/officeDocument/2006/relationships/image" Target="../media/image119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Relationship Id="rId22" Type="http://schemas.openxmlformats.org/officeDocument/2006/relationships/image" Target="../media/image110.png"/><Relationship Id="rId27" Type="http://schemas.openxmlformats.org/officeDocument/2006/relationships/image" Target="../media/image115.png"/><Relationship Id="rId30" Type="http://schemas.openxmlformats.org/officeDocument/2006/relationships/image" Target="../media/image118.png"/><Relationship Id="rId35" Type="http://schemas.openxmlformats.org/officeDocument/2006/relationships/image" Target="../media/image123.png"/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5" Type="http://schemas.openxmlformats.org/officeDocument/2006/relationships/image" Target="../media/image113.png"/><Relationship Id="rId33" Type="http://schemas.openxmlformats.org/officeDocument/2006/relationships/image" Target="../media/image121.png"/><Relationship Id="rId38" Type="http://schemas.openxmlformats.org/officeDocument/2006/relationships/image" Target="../media/image1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C6892CD-DBE9-4608-8372-2C5BD872D7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48" b="32126"/>
          <a:stretch/>
        </p:blipFill>
        <p:spPr>
          <a:xfrm>
            <a:off x="488588" y="580295"/>
            <a:ext cx="5218109" cy="49914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0961AC-F396-4068-A208-162772EA079C}"/>
                  </a:ext>
                </a:extLst>
              </p:cNvPr>
              <p:cNvSpPr txBox="1"/>
              <p:nvPr/>
            </p:nvSpPr>
            <p:spPr>
              <a:xfrm>
                <a:off x="1094122" y="423698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0961AC-F396-4068-A208-162772EA0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22" y="4236983"/>
                <a:ext cx="6227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501CC0-0AD8-4566-8ADE-EA89A0D1732D}"/>
                  </a:ext>
                </a:extLst>
              </p:cNvPr>
              <p:cNvSpPr txBox="1"/>
              <p:nvPr/>
            </p:nvSpPr>
            <p:spPr>
              <a:xfrm>
                <a:off x="5318471" y="3815138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501CC0-0AD8-4566-8ADE-EA89A0D17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471" y="3815138"/>
                <a:ext cx="6227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CDB572-6278-4505-A1D8-6189D1E3A2ED}"/>
                  </a:ext>
                </a:extLst>
              </p:cNvPr>
              <p:cNvSpPr txBox="1"/>
              <p:nvPr/>
            </p:nvSpPr>
            <p:spPr>
              <a:xfrm>
                <a:off x="1094122" y="457201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CDB572-6278-4505-A1D8-6189D1E3A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22" y="457201"/>
                <a:ext cx="622738" cy="369332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66E88E-A6C9-45A0-B7FD-0B60216C5E3F}"/>
                  </a:ext>
                </a:extLst>
              </p:cNvPr>
              <p:cNvSpPr txBox="1"/>
              <p:nvPr/>
            </p:nvSpPr>
            <p:spPr>
              <a:xfrm>
                <a:off x="2122822" y="1631732"/>
                <a:ext cx="1443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66E88E-A6C9-45A0-B7FD-0B60216C5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822" y="1631732"/>
                <a:ext cx="1443706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54CF64-10A7-48D5-8488-F2E651A86B77}"/>
                  </a:ext>
                </a:extLst>
              </p:cNvPr>
              <p:cNvSpPr txBox="1"/>
              <p:nvPr/>
            </p:nvSpPr>
            <p:spPr>
              <a:xfrm>
                <a:off x="2079467" y="423698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54CF64-10A7-48D5-8488-F2E651A86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467" y="4236983"/>
                <a:ext cx="6227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31CF97-C124-4BA8-989F-033F296EA787}"/>
                  </a:ext>
                </a:extLst>
              </p:cNvPr>
              <p:cNvSpPr txBox="1"/>
              <p:nvPr/>
            </p:nvSpPr>
            <p:spPr>
              <a:xfrm>
                <a:off x="3210643" y="423698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31CF97-C124-4BA8-989F-033F296EA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643" y="4236983"/>
                <a:ext cx="6227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5E55F5-53A9-4D48-951D-39D02D688BFA}"/>
                  </a:ext>
                </a:extLst>
              </p:cNvPr>
              <p:cNvSpPr txBox="1"/>
              <p:nvPr/>
            </p:nvSpPr>
            <p:spPr>
              <a:xfrm>
                <a:off x="4030450" y="423698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5E55F5-53A9-4D48-951D-39D02D688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450" y="4236983"/>
                <a:ext cx="62273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20FC97-D5A7-449D-977E-AE643F7208F5}"/>
                  </a:ext>
                </a:extLst>
              </p:cNvPr>
              <p:cNvSpPr txBox="1"/>
              <p:nvPr/>
            </p:nvSpPr>
            <p:spPr>
              <a:xfrm>
                <a:off x="5083959" y="423698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20FC97-D5A7-449D-977E-AE643F720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959" y="4236983"/>
                <a:ext cx="62273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E09D8331-4C40-4493-9C12-70A8FCF501D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5055" r="-1" b="31920"/>
          <a:stretch/>
        </p:blipFill>
        <p:spPr>
          <a:xfrm>
            <a:off x="6357444" y="580295"/>
            <a:ext cx="5283655" cy="50401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A5C873-7EC5-485A-AA20-72E9AD38B769}"/>
                  </a:ext>
                </a:extLst>
              </p:cNvPr>
              <p:cNvSpPr txBox="1"/>
              <p:nvPr/>
            </p:nvSpPr>
            <p:spPr>
              <a:xfrm>
                <a:off x="7021956" y="423698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A5C873-7EC5-485A-AA20-72E9AD38B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956" y="4236983"/>
                <a:ext cx="62273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46FA4D-9649-44BC-BFA5-BDDB577667AF}"/>
                  </a:ext>
                </a:extLst>
              </p:cNvPr>
              <p:cNvSpPr txBox="1"/>
              <p:nvPr/>
            </p:nvSpPr>
            <p:spPr>
              <a:xfrm>
                <a:off x="11246305" y="3815138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46FA4D-9649-44BC-BFA5-BDDB57766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6305" y="3815138"/>
                <a:ext cx="62273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35D302-70B0-4FF6-AEB0-353F7F4E7B68}"/>
                  </a:ext>
                </a:extLst>
              </p:cNvPr>
              <p:cNvSpPr txBox="1"/>
              <p:nvPr/>
            </p:nvSpPr>
            <p:spPr>
              <a:xfrm>
                <a:off x="8153132" y="423698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35D302-70B0-4FF6-AEB0-353F7F4E7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132" y="4236983"/>
                <a:ext cx="62273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9BEF934-E404-4EEC-A447-B99A0A0B0750}"/>
                  </a:ext>
                </a:extLst>
              </p:cNvPr>
              <p:cNvSpPr txBox="1"/>
              <p:nvPr/>
            </p:nvSpPr>
            <p:spPr>
              <a:xfrm>
                <a:off x="9079361" y="423698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9BEF934-E404-4EEC-A447-B99A0A0B0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9361" y="4236983"/>
                <a:ext cx="62273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53D84F2-3B26-440C-9730-4DA2C1A34249}"/>
                  </a:ext>
                </a:extLst>
              </p:cNvPr>
              <p:cNvSpPr txBox="1"/>
              <p:nvPr/>
            </p:nvSpPr>
            <p:spPr>
              <a:xfrm>
                <a:off x="9981930" y="423698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53D84F2-3B26-440C-9730-4DA2C1A34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1930" y="4236983"/>
                <a:ext cx="62273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FA3FB9-7B32-4913-845E-7C47DCB06D48}"/>
                  </a:ext>
                </a:extLst>
              </p:cNvPr>
              <p:cNvSpPr txBox="1"/>
              <p:nvPr/>
            </p:nvSpPr>
            <p:spPr>
              <a:xfrm>
                <a:off x="10944791" y="423698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FA3FB9-7B32-4913-845E-7C47DCB06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4791" y="4236983"/>
                <a:ext cx="62273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D271126-679A-475E-A7D1-0F60E2290B85}"/>
                  </a:ext>
                </a:extLst>
              </p:cNvPr>
              <p:cNvSpPr txBox="1"/>
              <p:nvPr/>
            </p:nvSpPr>
            <p:spPr>
              <a:xfrm>
                <a:off x="8153132" y="1631732"/>
                <a:ext cx="1443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D271126-679A-475E-A7D1-0F60E2290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132" y="1631732"/>
                <a:ext cx="1443706" cy="369332"/>
              </a:xfrm>
              <a:prstGeom prst="rect">
                <a:avLst/>
              </a:prstGeom>
              <a:blipFill>
                <a:blip r:embed="rId1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37EDA2-AF3C-4179-9BBF-B07A183556B6}"/>
                  </a:ext>
                </a:extLst>
              </p:cNvPr>
              <p:cNvSpPr txBox="1"/>
              <p:nvPr/>
            </p:nvSpPr>
            <p:spPr>
              <a:xfrm>
                <a:off x="6990426" y="457201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37EDA2-AF3C-4179-9BBF-B07A18355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426" y="457201"/>
                <a:ext cx="622738" cy="369332"/>
              </a:xfrm>
              <a:prstGeom prst="rect">
                <a:avLst/>
              </a:prstGeom>
              <a:blipFill>
                <a:blip r:embed="rId1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188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그림 90">
            <a:extLst>
              <a:ext uri="{FF2B5EF4-FFF2-40B4-BE49-F238E27FC236}">
                <a16:creationId xmlns:a16="http://schemas.microsoft.com/office/drawing/2014/main" id="{0975EB2E-81F5-4A25-8797-9193D5402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69" y="172076"/>
            <a:ext cx="3240000" cy="29428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8EC71EA-93E1-46A2-B0B3-61CE789E911D}"/>
                  </a:ext>
                </a:extLst>
              </p:cNvPr>
              <p:cNvSpPr txBox="1"/>
              <p:nvPr/>
            </p:nvSpPr>
            <p:spPr>
              <a:xfrm>
                <a:off x="3634946" y="1426642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8EC71EA-93E1-46A2-B0B3-61CE789E9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946" y="1426642"/>
                <a:ext cx="65817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739B33B-4086-4A77-AA3E-E31A406BDD45}"/>
                  </a:ext>
                </a:extLst>
              </p:cNvPr>
              <p:cNvSpPr txBox="1"/>
              <p:nvPr/>
            </p:nvSpPr>
            <p:spPr>
              <a:xfrm>
                <a:off x="1461444" y="1426642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739B33B-4086-4A77-AA3E-E31A406BD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444" y="1426642"/>
                <a:ext cx="6581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A3264A1-9605-47BC-AD35-26A11F941F82}"/>
                  </a:ext>
                </a:extLst>
              </p:cNvPr>
              <p:cNvSpPr txBox="1"/>
              <p:nvPr/>
            </p:nvSpPr>
            <p:spPr>
              <a:xfrm>
                <a:off x="2066599" y="1426642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A3264A1-9605-47BC-AD35-26A11F941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599" y="1426642"/>
                <a:ext cx="65817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B6416AB-EFF5-433D-AA2E-07ED9CFEFE62}"/>
                  </a:ext>
                </a:extLst>
              </p:cNvPr>
              <p:cNvSpPr txBox="1"/>
              <p:nvPr/>
            </p:nvSpPr>
            <p:spPr>
              <a:xfrm>
                <a:off x="2836358" y="1396594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B6416AB-EFF5-433D-AA2E-07ED9CFEF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358" y="1396594"/>
                <a:ext cx="65817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" name="그림 91">
            <a:extLst>
              <a:ext uri="{FF2B5EF4-FFF2-40B4-BE49-F238E27FC236}">
                <a16:creationId xmlns:a16="http://schemas.microsoft.com/office/drawing/2014/main" id="{46C752C1-13E2-451A-B0F2-600DCDB03E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569" y="3361398"/>
            <a:ext cx="3240000" cy="2942882"/>
          </a:xfrm>
          <a:prstGeom prst="rect">
            <a:avLst/>
          </a:prstGeom>
        </p:spPr>
      </p:pic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0AD13858-D6D7-4DDB-A0C8-E214406E333D}"/>
              </a:ext>
            </a:extLst>
          </p:cNvPr>
          <p:cNvCxnSpPr>
            <a:cxnSpLocks/>
          </p:cNvCxnSpPr>
          <p:nvPr/>
        </p:nvCxnSpPr>
        <p:spPr>
          <a:xfrm>
            <a:off x="2173388" y="659007"/>
            <a:ext cx="0" cy="401967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1DA672DC-D7EE-4453-AA4D-C2B21A4DAB72}"/>
              </a:ext>
            </a:extLst>
          </p:cNvPr>
          <p:cNvCxnSpPr>
            <a:cxnSpLocks/>
          </p:cNvCxnSpPr>
          <p:nvPr/>
        </p:nvCxnSpPr>
        <p:spPr>
          <a:xfrm>
            <a:off x="2795180" y="2326958"/>
            <a:ext cx="0" cy="235172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24A047E-6ACA-4499-8B33-0A14BBFA3116}"/>
                  </a:ext>
                </a:extLst>
              </p:cNvPr>
              <p:cNvSpPr txBox="1"/>
              <p:nvPr/>
            </p:nvSpPr>
            <p:spPr>
              <a:xfrm>
                <a:off x="3634946" y="4578274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24A047E-6ACA-4499-8B33-0A14BBFA3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946" y="4578274"/>
                <a:ext cx="65817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011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22B21B9-1ABE-40AA-975C-6CF746D1001A}"/>
              </a:ext>
            </a:extLst>
          </p:cNvPr>
          <p:cNvCxnSpPr/>
          <p:nvPr/>
        </p:nvCxnSpPr>
        <p:spPr>
          <a:xfrm flipH="1">
            <a:off x="3669424" y="626680"/>
            <a:ext cx="1742089" cy="555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EAF79E5-F712-4C43-A032-95F2C9B4C15D}"/>
              </a:ext>
            </a:extLst>
          </p:cNvPr>
          <p:cNvCxnSpPr>
            <a:cxnSpLocks/>
          </p:cNvCxnSpPr>
          <p:nvPr/>
        </p:nvCxnSpPr>
        <p:spPr>
          <a:xfrm>
            <a:off x="5403629" y="626680"/>
            <a:ext cx="1742089" cy="555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837FAC-037C-41C6-87E8-BEAA3D2D5967}"/>
                  </a:ext>
                </a:extLst>
              </p:cNvPr>
              <p:cNvSpPr txBox="1"/>
              <p:nvPr/>
            </p:nvSpPr>
            <p:spPr>
              <a:xfrm>
                <a:off x="2910708" y="1198179"/>
                <a:ext cx="15174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837FAC-037C-41C6-87E8-BEAA3D2D5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708" y="1198179"/>
                <a:ext cx="1517431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669792-A935-47F0-A300-4C1CAC03AB3A}"/>
                  </a:ext>
                </a:extLst>
              </p:cNvPr>
              <p:cNvSpPr txBox="1"/>
              <p:nvPr/>
            </p:nvSpPr>
            <p:spPr>
              <a:xfrm>
                <a:off x="6387002" y="1198179"/>
                <a:ext cx="15174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altLang="ko-KR" b="0" dirty="0">
                  <a:solidFill>
                    <a:srgbClr val="00B0F0"/>
                  </a:solidFill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669792-A935-47F0-A300-4C1CAC03A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002" y="1198179"/>
                <a:ext cx="1517431" cy="646331"/>
              </a:xfrm>
              <a:prstGeom prst="rect">
                <a:avLst/>
              </a:prstGeom>
              <a:blipFill>
                <a:blip r:embed="rId3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D5BD97-272E-4E37-AD2A-966F282E8A52}"/>
                  </a:ext>
                </a:extLst>
              </p:cNvPr>
              <p:cNvSpPr txBox="1"/>
              <p:nvPr/>
            </p:nvSpPr>
            <p:spPr>
              <a:xfrm>
                <a:off x="2010102" y="1880038"/>
                <a:ext cx="331864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altLang="ko-KR" dirty="0">
                  <a:solidFill>
                    <a:srgbClr val="00B0F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US" altLang="ko-KR" dirty="0">
                  <a:solidFill>
                    <a:srgbClr val="00B0F0"/>
                  </a:solidFill>
                </a:endParaRPr>
              </a:p>
              <a:p>
                <a:pPr algn="ctr"/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D5BD97-272E-4E37-AD2A-966F282E8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102" y="1880038"/>
                <a:ext cx="3318644" cy="1477328"/>
              </a:xfrm>
              <a:prstGeom prst="rect">
                <a:avLst/>
              </a:prstGeom>
              <a:blipFill>
                <a:blip r:embed="rId4"/>
                <a:stretch>
                  <a:fillRect l="-1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314A15-F574-42A8-9A42-87B872D7ADF1}"/>
                  </a:ext>
                </a:extLst>
              </p:cNvPr>
              <p:cNvSpPr txBox="1"/>
              <p:nvPr/>
            </p:nvSpPr>
            <p:spPr>
              <a:xfrm>
                <a:off x="2730735" y="224658"/>
                <a:ext cx="5361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314A15-F574-42A8-9A42-87B872D7A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735" y="224658"/>
                <a:ext cx="5361556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BF7B5B-7495-4642-98A2-55D6031240E6}"/>
                  </a:ext>
                </a:extLst>
              </p:cNvPr>
              <p:cNvSpPr txBox="1"/>
              <p:nvPr/>
            </p:nvSpPr>
            <p:spPr>
              <a:xfrm>
                <a:off x="5486395" y="1880038"/>
                <a:ext cx="331864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US" altLang="ko-KR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altLang="ko-KR" dirty="0">
                  <a:solidFill>
                    <a:srgbClr val="00B0F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+1+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altLang="ko-KR" b="0" dirty="0">
                  <a:solidFill>
                    <a:srgbClr val="00B0F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BF7B5B-7495-4642-98A2-55D603124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395" y="1880038"/>
                <a:ext cx="3318644" cy="1477328"/>
              </a:xfrm>
              <a:prstGeom prst="rect">
                <a:avLst/>
              </a:prstGeom>
              <a:blipFill>
                <a:blip r:embed="rId6"/>
                <a:stretch>
                  <a:fillRect l="-1103" b="-3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CB720243-45E1-4B3B-AB26-755B88590CE5}"/>
              </a:ext>
            </a:extLst>
          </p:cNvPr>
          <p:cNvSpPr/>
          <p:nvPr/>
        </p:nvSpPr>
        <p:spPr>
          <a:xfrm>
            <a:off x="8028590" y="2617076"/>
            <a:ext cx="878927" cy="335017"/>
          </a:xfrm>
          <a:custGeom>
            <a:avLst/>
            <a:gdLst>
              <a:gd name="connsiteX0" fmla="*/ 0 w 878927"/>
              <a:gd name="connsiteY0" fmla="*/ 0 h 335017"/>
              <a:gd name="connsiteX1" fmla="*/ 878927 w 878927"/>
              <a:gd name="connsiteY1" fmla="*/ 0 h 335017"/>
              <a:gd name="connsiteX2" fmla="*/ 878927 w 878927"/>
              <a:gd name="connsiteY2" fmla="*/ 335017 h 335017"/>
              <a:gd name="connsiteX3" fmla="*/ 543910 w 878927"/>
              <a:gd name="connsiteY3" fmla="*/ 335017 h 335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927" h="335017">
                <a:moveTo>
                  <a:pt x="0" y="0"/>
                </a:moveTo>
                <a:lnTo>
                  <a:pt x="878927" y="0"/>
                </a:lnTo>
                <a:lnTo>
                  <a:pt x="878927" y="335017"/>
                </a:lnTo>
                <a:lnTo>
                  <a:pt x="543910" y="335017"/>
                </a:ln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3FA12C0-07C5-4265-AB41-58ABB202D3A0}"/>
              </a:ext>
            </a:extLst>
          </p:cNvPr>
          <p:cNvCxnSpPr>
            <a:cxnSpLocks/>
          </p:cNvCxnSpPr>
          <p:nvPr/>
        </p:nvCxnSpPr>
        <p:spPr>
          <a:xfrm flipH="1">
            <a:off x="5431223" y="3357366"/>
            <a:ext cx="1742089" cy="555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3CA97F9-9C84-4B0C-B43B-1D187F09937C}"/>
              </a:ext>
            </a:extLst>
          </p:cNvPr>
          <p:cNvCxnSpPr>
            <a:cxnSpLocks/>
          </p:cNvCxnSpPr>
          <p:nvPr/>
        </p:nvCxnSpPr>
        <p:spPr>
          <a:xfrm>
            <a:off x="7165428" y="3357366"/>
            <a:ext cx="1742089" cy="555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A0D05D2-83BA-4E13-A7CA-21F2A55B182C}"/>
                  </a:ext>
                </a:extLst>
              </p:cNvPr>
              <p:cNvSpPr txBox="1"/>
              <p:nvPr/>
            </p:nvSpPr>
            <p:spPr>
              <a:xfrm>
                <a:off x="4672507" y="3945320"/>
                <a:ext cx="15174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A0D05D2-83BA-4E13-A7CA-21F2A55B1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07" y="3945320"/>
                <a:ext cx="1517431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B7934B-3D40-4563-846D-1F0374CC0E2A}"/>
                  </a:ext>
                </a:extLst>
              </p:cNvPr>
              <p:cNvSpPr txBox="1"/>
              <p:nvPr/>
            </p:nvSpPr>
            <p:spPr>
              <a:xfrm>
                <a:off x="7153602" y="3945320"/>
                <a:ext cx="350783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b="0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ko-KR" b="0" dirty="0">
                  <a:solidFill>
                    <a:srgbClr val="7030A0"/>
                  </a:solidFill>
                </a:endParaRPr>
              </a:p>
              <a:p>
                <a:pPr algn="ctr"/>
                <a:endParaRPr lang="en-US" altLang="ko-KR" dirty="0">
                  <a:solidFill>
                    <a:srgbClr val="7030A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이므로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rgbClr val="FF0000"/>
                    </a:solidFill>
                  </a:rPr>
                  <a:t>조건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나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)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에 모순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B7934B-3D40-4563-846D-1F0374CC0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602" y="3945320"/>
                <a:ext cx="3507830" cy="1477328"/>
              </a:xfrm>
              <a:prstGeom prst="rect">
                <a:avLst/>
              </a:prstGeom>
              <a:blipFill>
                <a:blip r:embed="rId8"/>
                <a:stretch>
                  <a:fillRect b="-53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7AEDA7-C8C4-481B-A070-ED7ACA35A973}"/>
                  </a:ext>
                </a:extLst>
              </p:cNvPr>
              <p:cNvSpPr txBox="1"/>
              <p:nvPr/>
            </p:nvSpPr>
            <p:spPr>
              <a:xfrm>
                <a:off x="3633954" y="4350758"/>
                <a:ext cx="359453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altLang="ko-KR" dirty="0">
                  <a:solidFill>
                    <a:srgbClr val="00B0F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+1+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altLang="ko-KR" b="0" dirty="0">
                  <a:solidFill>
                    <a:srgbClr val="00B0F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altLang="ko-KR" dirty="0">
                  <a:solidFill>
                    <a:srgbClr val="7030A0"/>
                  </a:solidFill>
                </a:endParaRPr>
              </a:p>
              <a:p>
                <a:pPr algn="ctr"/>
                <a:endParaRPr lang="en-US" altLang="ko-KR" dirty="0">
                  <a:solidFill>
                    <a:srgbClr val="7030A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=−1, </m:t>
                      </m:r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</m:t>
                      </m:r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7AEDA7-C8C4-481B-A070-ED7ACA35A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954" y="4350758"/>
                <a:ext cx="3594536" cy="1477328"/>
              </a:xfrm>
              <a:prstGeom prst="rect">
                <a:avLst/>
              </a:prstGeom>
              <a:blipFill>
                <a:blip r:embed="rId9"/>
                <a:stretch>
                  <a:fillRect b="-33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885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2CFCC9F-D786-4903-86A4-1649D2D0F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" y="891218"/>
            <a:ext cx="5588000" cy="50755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474EC6-BD9B-473F-8A2E-81D5A8B74DC4}"/>
                  </a:ext>
                </a:extLst>
              </p:cNvPr>
              <p:cNvSpPr txBox="1"/>
              <p:nvPr/>
            </p:nvSpPr>
            <p:spPr>
              <a:xfrm>
                <a:off x="5572727" y="3429000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474EC6-BD9B-473F-8A2E-81D5A8B74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727" y="3429000"/>
                <a:ext cx="65817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91BB154-FB69-4938-80F0-B7830736381A}"/>
                  </a:ext>
                </a:extLst>
              </p:cNvPr>
              <p:cNvSpPr txBox="1"/>
              <p:nvPr/>
            </p:nvSpPr>
            <p:spPr>
              <a:xfrm>
                <a:off x="1783621" y="3009940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91BB154-FB69-4938-80F0-B78307363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621" y="3009940"/>
                <a:ext cx="65817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094E947-229B-4F8A-B35F-7DAC1D64A198}"/>
                  </a:ext>
                </a:extLst>
              </p:cNvPr>
              <p:cNvSpPr txBox="1"/>
              <p:nvPr/>
            </p:nvSpPr>
            <p:spPr>
              <a:xfrm>
                <a:off x="2999707" y="3449955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094E947-229B-4F8A-B35F-7DAC1D64A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707" y="3449955"/>
                <a:ext cx="65817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07A926-CB31-4721-902B-E4AC0C8093A1}"/>
                  </a:ext>
                </a:extLst>
              </p:cNvPr>
              <p:cNvSpPr txBox="1"/>
              <p:nvPr/>
            </p:nvSpPr>
            <p:spPr>
              <a:xfrm>
                <a:off x="4238654" y="2935664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07A926-CB31-4721-902B-E4AC0C809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654" y="2935664"/>
                <a:ext cx="65817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EB9617-CA0E-4B8B-8B3C-EAC0EE68CC25}"/>
              </a:ext>
            </a:extLst>
          </p:cNvPr>
          <p:cNvCxnSpPr>
            <a:cxnSpLocks/>
          </p:cNvCxnSpPr>
          <p:nvPr/>
        </p:nvCxnSpPr>
        <p:spPr>
          <a:xfrm flipV="1">
            <a:off x="2114037" y="3449955"/>
            <a:ext cx="0" cy="12477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DC48D5B-906B-4B1B-ADD4-EF04D3B9C279}"/>
                  </a:ext>
                </a:extLst>
              </p:cNvPr>
              <p:cNvSpPr txBox="1"/>
              <p:nvPr/>
            </p:nvSpPr>
            <p:spPr>
              <a:xfrm>
                <a:off x="311503" y="3429000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DC48D5B-906B-4B1B-ADD4-EF04D3B9C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03" y="3429000"/>
                <a:ext cx="65817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BC022F8-4241-4089-8344-D1B8AC542A38}"/>
                  </a:ext>
                </a:extLst>
              </p:cNvPr>
              <p:cNvSpPr txBox="1"/>
              <p:nvPr/>
            </p:nvSpPr>
            <p:spPr>
              <a:xfrm>
                <a:off x="311503" y="736600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BC022F8-4241-4089-8344-D1B8AC542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03" y="736600"/>
                <a:ext cx="658170" cy="461665"/>
              </a:xfrm>
              <a:prstGeom prst="rect">
                <a:avLst/>
              </a:prstGeom>
              <a:blipFill>
                <a:blip r:embed="rId8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BB28545-2B56-41D5-939D-477ED80EB1AA}"/>
              </a:ext>
            </a:extLst>
          </p:cNvPr>
          <p:cNvCxnSpPr>
            <a:cxnSpLocks/>
          </p:cNvCxnSpPr>
          <p:nvPr/>
        </p:nvCxnSpPr>
        <p:spPr>
          <a:xfrm flipV="1">
            <a:off x="3328792" y="2245995"/>
            <a:ext cx="0" cy="122561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C71BD3A-770D-4561-BD25-BC2A62831706}"/>
              </a:ext>
            </a:extLst>
          </p:cNvPr>
          <p:cNvCxnSpPr>
            <a:cxnSpLocks/>
          </p:cNvCxnSpPr>
          <p:nvPr/>
        </p:nvCxnSpPr>
        <p:spPr>
          <a:xfrm>
            <a:off x="896620" y="2223831"/>
            <a:ext cx="243217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2D2F980-6F01-4CA4-9198-50C8C7F80AB0}"/>
              </a:ext>
            </a:extLst>
          </p:cNvPr>
          <p:cNvCxnSpPr>
            <a:cxnSpLocks/>
          </p:cNvCxnSpPr>
          <p:nvPr/>
        </p:nvCxnSpPr>
        <p:spPr>
          <a:xfrm>
            <a:off x="896620" y="4685091"/>
            <a:ext cx="12160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7AECD2B-CD24-4302-8C55-37BD0A881672}"/>
                  </a:ext>
                </a:extLst>
              </p:cNvPr>
              <p:cNvSpPr txBox="1"/>
              <p:nvPr/>
            </p:nvSpPr>
            <p:spPr>
              <a:xfrm>
                <a:off x="350365" y="1992998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7AECD2B-CD24-4302-8C55-37BD0A881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65" y="1992998"/>
                <a:ext cx="65817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CC3781C-754D-442C-B3C5-2680C870B9BD}"/>
                  </a:ext>
                </a:extLst>
              </p:cNvPr>
              <p:cNvSpPr txBox="1"/>
              <p:nvPr/>
            </p:nvSpPr>
            <p:spPr>
              <a:xfrm>
                <a:off x="121694" y="4469439"/>
                <a:ext cx="8502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CC3781C-754D-442C-B3C5-2680C870B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94" y="4469439"/>
                <a:ext cx="85024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그림 46">
            <a:extLst>
              <a:ext uri="{FF2B5EF4-FFF2-40B4-BE49-F238E27FC236}">
                <a16:creationId xmlns:a16="http://schemas.microsoft.com/office/drawing/2014/main" id="{FC04BEE2-23C6-46BF-9F62-43124083C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365" y="891218"/>
            <a:ext cx="5588000" cy="50755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4BE5D5B-7785-4CD9-B384-23F312F7C8DD}"/>
                  </a:ext>
                </a:extLst>
              </p:cNvPr>
              <p:cNvSpPr txBox="1"/>
              <p:nvPr/>
            </p:nvSpPr>
            <p:spPr>
              <a:xfrm>
                <a:off x="11489812" y="3429000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4BE5D5B-7785-4CD9-B384-23F312F7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9812" y="3429000"/>
                <a:ext cx="658170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7453660-ED7F-468A-99BC-A735D008A323}"/>
                  </a:ext>
                </a:extLst>
              </p:cNvPr>
              <p:cNvSpPr txBox="1"/>
              <p:nvPr/>
            </p:nvSpPr>
            <p:spPr>
              <a:xfrm>
                <a:off x="7700706" y="3009940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7453660-ED7F-468A-99BC-A735D008A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706" y="3009940"/>
                <a:ext cx="658170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EFAB8CA-5C8E-4F20-A1B2-E14704371539}"/>
                  </a:ext>
                </a:extLst>
              </p:cNvPr>
              <p:cNvSpPr txBox="1"/>
              <p:nvPr/>
            </p:nvSpPr>
            <p:spPr>
              <a:xfrm>
                <a:off x="8916792" y="3449955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EFAB8CA-5C8E-4F20-A1B2-E14704371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6792" y="3449955"/>
                <a:ext cx="65817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6D908E-7ABF-4E38-9B56-01BF85441913}"/>
                  </a:ext>
                </a:extLst>
              </p:cNvPr>
              <p:cNvSpPr txBox="1"/>
              <p:nvPr/>
            </p:nvSpPr>
            <p:spPr>
              <a:xfrm>
                <a:off x="10155739" y="2935664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6D908E-7ABF-4E38-9B56-01BF85441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5739" y="2935664"/>
                <a:ext cx="658170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DC260B4-A0CE-4543-863F-FC91667950DE}"/>
              </a:ext>
            </a:extLst>
          </p:cNvPr>
          <p:cNvCxnSpPr>
            <a:cxnSpLocks/>
          </p:cNvCxnSpPr>
          <p:nvPr/>
        </p:nvCxnSpPr>
        <p:spPr>
          <a:xfrm flipV="1">
            <a:off x="8031122" y="3449955"/>
            <a:ext cx="0" cy="12477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4156606-F4F7-4828-ACF0-79A3FB9D24C6}"/>
                  </a:ext>
                </a:extLst>
              </p:cNvPr>
              <p:cNvSpPr txBox="1"/>
              <p:nvPr/>
            </p:nvSpPr>
            <p:spPr>
              <a:xfrm>
                <a:off x="6228588" y="3429000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4156606-F4F7-4828-ACF0-79A3FB9D2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88" y="3429000"/>
                <a:ext cx="658170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F8D4AA9-E88E-4FFA-BEB9-F5FE2894A7DF}"/>
                  </a:ext>
                </a:extLst>
              </p:cNvPr>
              <p:cNvSpPr txBox="1"/>
              <p:nvPr/>
            </p:nvSpPr>
            <p:spPr>
              <a:xfrm>
                <a:off x="6228588" y="736600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F8D4AA9-E88E-4FFA-BEB9-F5FE2894A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88" y="736600"/>
                <a:ext cx="658170" cy="461665"/>
              </a:xfrm>
              <a:prstGeom prst="rect">
                <a:avLst/>
              </a:prstGeom>
              <a:blipFill>
                <a:blip r:embed="rId1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FF8B951-5164-4169-B37A-B9D751BB6328}"/>
              </a:ext>
            </a:extLst>
          </p:cNvPr>
          <p:cNvCxnSpPr>
            <a:cxnSpLocks/>
          </p:cNvCxnSpPr>
          <p:nvPr/>
        </p:nvCxnSpPr>
        <p:spPr>
          <a:xfrm flipV="1">
            <a:off x="9245877" y="2245995"/>
            <a:ext cx="0" cy="122561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CA65D04-4782-46CF-BAFD-4DE9CE46BF59}"/>
              </a:ext>
            </a:extLst>
          </p:cNvPr>
          <p:cNvCxnSpPr>
            <a:cxnSpLocks/>
          </p:cNvCxnSpPr>
          <p:nvPr/>
        </p:nvCxnSpPr>
        <p:spPr>
          <a:xfrm>
            <a:off x="6813705" y="2223831"/>
            <a:ext cx="243217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76ABEC4-BA31-4487-9CB7-26754A0ACA2B}"/>
              </a:ext>
            </a:extLst>
          </p:cNvPr>
          <p:cNvCxnSpPr>
            <a:cxnSpLocks/>
          </p:cNvCxnSpPr>
          <p:nvPr/>
        </p:nvCxnSpPr>
        <p:spPr>
          <a:xfrm>
            <a:off x="6813705" y="4685091"/>
            <a:ext cx="12160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A30F65B-FB88-41B3-B9C2-8DEADD16C417}"/>
                  </a:ext>
                </a:extLst>
              </p:cNvPr>
              <p:cNvSpPr txBox="1"/>
              <p:nvPr/>
            </p:nvSpPr>
            <p:spPr>
              <a:xfrm>
                <a:off x="6267450" y="1992998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A30F65B-FB88-41B3-B9C2-8DEADD16C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450" y="1992998"/>
                <a:ext cx="658170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F010F4E-04A1-4214-8264-DBA61A163D4D}"/>
                  </a:ext>
                </a:extLst>
              </p:cNvPr>
              <p:cNvSpPr txBox="1"/>
              <p:nvPr/>
            </p:nvSpPr>
            <p:spPr>
              <a:xfrm>
                <a:off x="6038779" y="4469439"/>
                <a:ext cx="8502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F010F4E-04A1-4214-8264-DBA61A163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779" y="4469439"/>
                <a:ext cx="850242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68AA73CF-CFF8-4BBA-9BF6-02F1988B10D0}"/>
              </a:ext>
            </a:extLst>
          </p:cNvPr>
          <p:cNvSpPr/>
          <p:nvPr/>
        </p:nvSpPr>
        <p:spPr>
          <a:xfrm>
            <a:off x="7924800" y="2018221"/>
            <a:ext cx="3327400" cy="3224339"/>
          </a:xfrm>
          <a:custGeom>
            <a:avLst/>
            <a:gdLst>
              <a:gd name="connsiteX0" fmla="*/ 0 w 3220720"/>
              <a:gd name="connsiteY0" fmla="*/ 3224339 h 3224339"/>
              <a:gd name="connsiteX1" fmla="*/ 248920 w 3220720"/>
              <a:gd name="connsiteY1" fmla="*/ 2386139 h 3224339"/>
              <a:gd name="connsiteX2" fmla="*/ 1000760 w 3220720"/>
              <a:gd name="connsiteY2" fmla="*/ 653859 h 3224339"/>
              <a:gd name="connsiteX3" fmla="*/ 1569720 w 3220720"/>
              <a:gd name="connsiteY3" fmla="*/ 3619 h 3224339"/>
              <a:gd name="connsiteX4" fmla="*/ 2199640 w 3220720"/>
              <a:gd name="connsiteY4" fmla="*/ 892619 h 3224339"/>
              <a:gd name="connsiteX5" fmla="*/ 3220720 w 3220720"/>
              <a:gd name="connsiteY5" fmla="*/ 3173539 h 322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0720" h="3224339">
                <a:moveTo>
                  <a:pt x="0" y="3224339"/>
                </a:moveTo>
                <a:cubicBezTo>
                  <a:pt x="41063" y="3019445"/>
                  <a:pt x="82127" y="2814552"/>
                  <a:pt x="248920" y="2386139"/>
                </a:cubicBezTo>
                <a:cubicBezTo>
                  <a:pt x="415713" y="1957726"/>
                  <a:pt x="780627" y="1050946"/>
                  <a:pt x="1000760" y="653859"/>
                </a:cubicBezTo>
                <a:cubicBezTo>
                  <a:pt x="1220893" y="256772"/>
                  <a:pt x="1369907" y="-36174"/>
                  <a:pt x="1569720" y="3619"/>
                </a:cubicBezTo>
                <a:cubicBezTo>
                  <a:pt x="1769533" y="43412"/>
                  <a:pt x="1924473" y="364299"/>
                  <a:pt x="2199640" y="892619"/>
                </a:cubicBezTo>
                <a:cubicBezTo>
                  <a:pt x="2474807" y="1420939"/>
                  <a:pt x="2847763" y="2297239"/>
                  <a:pt x="3220720" y="317353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174C857-5161-42B7-8732-70782E6C4E2E}"/>
                  </a:ext>
                </a:extLst>
              </p:cNvPr>
              <p:cNvSpPr txBox="1"/>
              <p:nvPr/>
            </p:nvSpPr>
            <p:spPr>
              <a:xfrm>
                <a:off x="8934817" y="1479247"/>
                <a:ext cx="18790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174C857-5161-42B7-8732-70782E6C4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817" y="1479247"/>
                <a:ext cx="1879092" cy="461665"/>
              </a:xfrm>
              <a:prstGeom prst="rect">
                <a:avLst/>
              </a:prstGeom>
              <a:blipFill>
                <a:blip r:embed="rId19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968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6081661-B219-4E52-A0F2-CC98831AA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770" y="838155"/>
            <a:ext cx="5709922" cy="5181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30B4A1-1852-4561-B025-9F3EE37ED4CE}"/>
                  </a:ext>
                </a:extLst>
              </p:cNvPr>
              <p:cNvSpPr txBox="1"/>
              <p:nvPr/>
            </p:nvSpPr>
            <p:spPr>
              <a:xfrm>
                <a:off x="5990108" y="4751175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30B4A1-1852-4561-B025-9F3EE37ED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108" y="4751175"/>
                <a:ext cx="6227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19E1AA-D76E-4333-8EBF-5EE127F692ED}"/>
                  </a:ext>
                </a:extLst>
              </p:cNvPr>
              <p:cNvSpPr txBox="1"/>
              <p:nvPr/>
            </p:nvSpPr>
            <p:spPr>
              <a:xfrm>
                <a:off x="8533754" y="4751175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19E1AA-D76E-4333-8EBF-5EE127F69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754" y="4751175"/>
                <a:ext cx="6227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E3ACA8-9580-42C9-B6E8-6E98706C1E31}"/>
                  </a:ext>
                </a:extLst>
              </p:cNvPr>
              <p:cNvSpPr txBox="1"/>
              <p:nvPr/>
            </p:nvSpPr>
            <p:spPr>
              <a:xfrm>
                <a:off x="5583336" y="653489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E3ACA8-9580-42C9-B6E8-6E98706C1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336" y="653489"/>
                <a:ext cx="622738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6719D41-00F6-46EE-80F8-902CB545221A}"/>
              </a:ext>
            </a:extLst>
          </p:cNvPr>
          <p:cNvCxnSpPr/>
          <p:nvPr/>
        </p:nvCxnSpPr>
        <p:spPr>
          <a:xfrm>
            <a:off x="6837680" y="2509520"/>
            <a:ext cx="0" cy="22416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E1690-D71C-4842-AC26-A2D162E53B01}"/>
              </a:ext>
            </a:extLst>
          </p:cNvPr>
          <p:cNvCxnSpPr/>
          <p:nvPr/>
        </p:nvCxnSpPr>
        <p:spPr>
          <a:xfrm>
            <a:off x="5374640" y="3255718"/>
            <a:ext cx="0" cy="22416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09A546-CB94-4CF0-B37A-68512814F1AA}"/>
                  </a:ext>
                </a:extLst>
              </p:cNvPr>
              <p:cNvSpPr txBox="1"/>
              <p:nvPr/>
            </p:nvSpPr>
            <p:spPr>
              <a:xfrm>
                <a:off x="4830703" y="4751175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09A546-CB94-4CF0-B37A-68512814F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703" y="4751175"/>
                <a:ext cx="6227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5C571D-65FC-42B0-B134-CFB70DC4DD9A}"/>
                  </a:ext>
                </a:extLst>
              </p:cNvPr>
              <p:cNvSpPr txBox="1"/>
              <p:nvPr/>
            </p:nvSpPr>
            <p:spPr>
              <a:xfrm>
                <a:off x="6526311" y="4751175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5C571D-65FC-42B0-B134-CFB70DC4D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311" y="4751175"/>
                <a:ext cx="6227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347918-9480-4F89-8A00-8E560A79EFD1}"/>
                  </a:ext>
                </a:extLst>
              </p:cNvPr>
              <p:cNvSpPr txBox="1"/>
              <p:nvPr/>
            </p:nvSpPr>
            <p:spPr>
              <a:xfrm>
                <a:off x="5655292" y="3641102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347918-9480-4F89-8A00-8E560A79E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292" y="3641102"/>
                <a:ext cx="6227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006E630-2462-4CE8-BF30-10B264A6DE9D}"/>
              </a:ext>
            </a:extLst>
          </p:cNvPr>
          <p:cNvCxnSpPr>
            <a:cxnSpLocks/>
          </p:cNvCxnSpPr>
          <p:nvPr/>
        </p:nvCxnSpPr>
        <p:spPr>
          <a:xfrm>
            <a:off x="5374640" y="3999679"/>
            <a:ext cx="14630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4D4791-DBCD-4841-A854-7BFC8D185828}"/>
              </a:ext>
            </a:extLst>
          </p:cNvPr>
          <p:cNvCxnSpPr>
            <a:cxnSpLocks/>
          </p:cNvCxnSpPr>
          <p:nvPr/>
        </p:nvCxnSpPr>
        <p:spPr>
          <a:xfrm>
            <a:off x="5374640" y="3259977"/>
            <a:ext cx="14630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EF5BD2E-FB92-43FE-8C59-D4599E7C9580}"/>
              </a:ext>
            </a:extLst>
          </p:cNvPr>
          <p:cNvCxnSpPr>
            <a:cxnSpLocks/>
          </p:cNvCxnSpPr>
          <p:nvPr/>
        </p:nvCxnSpPr>
        <p:spPr>
          <a:xfrm>
            <a:off x="6106160" y="2509520"/>
            <a:ext cx="7315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BE7AA3-7862-4EC5-B673-1E61EB590268}"/>
                  </a:ext>
                </a:extLst>
              </p:cNvPr>
              <p:cNvSpPr txBox="1"/>
              <p:nvPr/>
            </p:nvSpPr>
            <p:spPr>
              <a:xfrm>
                <a:off x="5655292" y="3069934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BE7AA3-7862-4EC5-B673-1E61EB590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292" y="3069934"/>
                <a:ext cx="62273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0D0E10-EEB8-482B-BD91-2D5A22052017}"/>
                  </a:ext>
                </a:extLst>
              </p:cNvPr>
              <p:cNvSpPr txBox="1"/>
              <p:nvPr/>
            </p:nvSpPr>
            <p:spPr>
              <a:xfrm>
                <a:off x="5655292" y="2323816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0D0E10-EEB8-482B-BD91-2D5A22052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292" y="2323816"/>
                <a:ext cx="62273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522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emosu.com/data/assets/question/12963.gif">
            <a:extLst>
              <a:ext uri="{FF2B5EF4-FFF2-40B4-BE49-F238E27FC236}">
                <a16:creationId xmlns:a16="http://schemas.microsoft.com/office/drawing/2014/main" id="{BCAA9942-3FB0-4B0E-AEDB-B3163EA18A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9" b="3001"/>
          <a:stretch/>
        </p:blipFill>
        <p:spPr bwMode="auto">
          <a:xfrm>
            <a:off x="2872740" y="1325880"/>
            <a:ext cx="5715000" cy="327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53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D4D76B-9ED5-4C57-91B7-4EAE1FA32EC9}"/>
              </a:ext>
            </a:extLst>
          </p:cNvPr>
          <p:cNvSpPr/>
          <p:nvPr/>
        </p:nvSpPr>
        <p:spPr>
          <a:xfrm>
            <a:off x="-2604304" y="937549"/>
            <a:ext cx="16758863" cy="5023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4DD516-E895-414A-9963-0959BA793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42961" y="1143000"/>
            <a:ext cx="4016374" cy="457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9150E7-52F2-44CE-A245-5E7C6A90ABD6}"/>
                  </a:ext>
                </a:extLst>
              </p:cNvPr>
              <p:cNvSpPr txBox="1"/>
              <p:nvPr/>
            </p:nvSpPr>
            <p:spPr>
              <a:xfrm>
                <a:off x="-911878" y="3439027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9150E7-52F2-44CE-A245-5E7C6A90A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11878" y="3439027"/>
                <a:ext cx="6227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D7B929-619A-4731-86FC-D97294C08AB1}"/>
                  </a:ext>
                </a:extLst>
              </p:cNvPr>
              <p:cNvSpPr txBox="1"/>
              <p:nvPr/>
            </p:nvSpPr>
            <p:spPr>
              <a:xfrm>
                <a:off x="1171023" y="3429000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D7B929-619A-4731-86FC-D97294C08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23" y="3429000"/>
                <a:ext cx="6227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79F2AB-EDA7-4E15-A015-3031767F5DE6}"/>
                  </a:ext>
                </a:extLst>
              </p:cNvPr>
              <p:cNvSpPr txBox="1"/>
              <p:nvPr/>
            </p:nvSpPr>
            <p:spPr>
              <a:xfrm>
                <a:off x="-911878" y="998929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79F2AB-EDA7-4E15-A015-3031767F5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11878" y="998929"/>
                <a:ext cx="622738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65D3DB-6E81-48D7-AD70-01F415B972CB}"/>
                  </a:ext>
                </a:extLst>
              </p:cNvPr>
              <p:cNvSpPr txBox="1"/>
              <p:nvPr/>
            </p:nvSpPr>
            <p:spPr>
              <a:xfrm>
                <a:off x="173972" y="2004769"/>
                <a:ext cx="1300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65D3DB-6E81-48D7-AD70-01F415B97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72" y="2004769"/>
                <a:ext cx="1300064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720794B-DAE4-4296-8B01-26A94E65D443}"/>
              </a:ext>
            </a:extLst>
          </p:cNvPr>
          <p:cNvCxnSpPr/>
          <p:nvPr/>
        </p:nvCxnSpPr>
        <p:spPr>
          <a:xfrm>
            <a:off x="-450014" y="2506980"/>
            <a:ext cx="0" cy="176784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AAA64B4B-22DE-48FA-86A2-F5D29FEA0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807" y="1143000"/>
            <a:ext cx="4016374" cy="457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092FA1-3374-4ED3-B9F4-25B1EB60894C}"/>
                  </a:ext>
                </a:extLst>
              </p:cNvPr>
              <p:cNvSpPr txBox="1"/>
              <p:nvPr/>
            </p:nvSpPr>
            <p:spPr>
              <a:xfrm>
                <a:off x="3234890" y="3439027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092FA1-3374-4ED3-B9F4-25B1EB608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890" y="3439027"/>
                <a:ext cx="6227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CF2A1C-53F8-4F17-A5C5-448DED96BA2E}"/>
                  </a:ext>
                </a:extLst>
              </p:cNvPr>
              <p:cNvSpPr txBox="1"/>
              <p:nvPr/>
            </p:nvSpPr>
            <p:spPr>
              <a:xfrm>
                <a:off x="5317791" y="3429000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CF2A1C-53F8-4F17-A5C5-448DED96B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791" y="3429000"/>
                <a:ext cx="6227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5D399DD-6EF2-4636-84BB-E99EEE923B68}"/>
                  </a:ext>
                </a:extLst>
              </p:cNvPr>
              <p:cNvSpPr txBox="1"/>
              <p:nvPr/>
            </p:nvSpPr>
            <p:spPr>
              <a:xfrm>
                <a:off x="3234890" y="998929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5D399DD-6EF2-4636-84BB-E99EEE923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890" y="998929"/>
                <a:ext cx="622738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372CD6-081D-48E6-9DBA-2CA33F556175}"/>
                  </a:ext>
                </a:extLst>
              </p:cNvPr>
              <p:cNvSpPr txBox="1"/>
              <p:nvPr/>
            </p:nvSpPr>
            <p:spPr>
              <a:xfrm>
                <a:off x="4162208" y="2004769"/>
                <a:ext cx="16171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372CD6-081D-48E6-9DBA-2CA33F556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208" y="2004769"/>
                <a:ext cx="1617128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9725252-87C5-48BC-B551-9DEAC7306D17}"/>
              </a:ext>
            </a:extLst>
          </p:cNvPr>
          <p:cNvCxnSpPr/>
          <p:nvPr/>
        </p:nvCxnSpPr>
        <p:spPr>
          <a:xfrm>
            <a:off x="3696754" y="2506980"/>
            <a:ext cx="0" cy="176784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5D82F4D-5C3D-4B9D-9A9F-CFA9C27D58DE}"/>
              </a:ext>
            </a:extLst>
          </p:cNvPr>
          <p:cNvCxnSpPr>
            <a:cxnSpLocks/>
          </p:cNvCxnSpPr>
          <p:nvPr/>
        </p:nvCxnSpPr>
        <p:spPr>
          <a:xfrm>
            <a:off x="2841826" y="1710690"/>
            <a:ext cx="1672590" cy="0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1AC446C3-FA5A-4DE7-B0CE-2BBC5CE7F1B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90135" y="1143000"/>
            <a:ext cx="4016375" cy="457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3E7686-5302-42B0-B2F3-3B177EA128FB}"/>
                  </a:ext>
                </a:extLst>
              </p:cNvPr>
              <p:cNvSpPr txBox="1"/>
              <p:nvPr/>
            </p:nvSpPr>
            <p:spPr>
              <a:xfrm>
                <a:off x="8259336" y="1803831"/>
                <a:ext cx="16171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3E7686-5302-42B0-B2F3-3B177EA12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336" y="1803831"/>
                <a:ext cx="1617128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50E8CA-51BF-41B9-B3C2-799A4C994762}"/>
              </a:ext>
            </a:extLst>
          </p:cNvPr>
          <p:cNvCxnSpPr/>
          <p:nvPr/>
        </p:nvCxnSpPr>
        <p:spPr>
          <a:xfrm>
            <a:off x="7778792" y="1710690"/>
            <a:ext cx="0" cy="176784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1431F8-F7BE-4B55-9204-FDBA00EE7039}"/>
                  </a:ext>
                </a:extLst>
              </p:cNvPr>
              <p:cNvSpPr txBox="1"/>
              <p:nvPr/>
            </p:nvSpPr>
            <p:spPr>
              <a:xfrm>
                <a:off x="7321750" y="3439027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1431F8-F7BE-4B55-9204-FDBA00EE7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750" y="3439027"/>
                <a:ext cx="62273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570580-4006-4F93-86A4-43BC36CC0584}"/>
                  </a:ext>
                </a:extLst>
              </p:cNvPr>
              <p:cNvSpPr txBox="1"/>
              <p:nvPr/>
            </p:nvSpPr>
            <p:spPr>
              <a:xfrm>
                <a:off x="9404651" y="3429000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570580-4006-4F93-86A4-43BC36CC0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651" y="3429000"/>
                <a:ext cx="62273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BA8703C-2940-47DB-82D3-08810ADA2209}"/>
                  </a:ext>
                </a:extLst>
              </p:cNvPr>
              <p:cNvSpPr txBox="1"/>
              <p:nvPr/>
            </p:nvSpPr>
            <p:spPr>
              <a:xfrm>
                <a:off x="7321750" y="998929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BA8703C-2940-47DB-82D3-08810ADA2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750" y="998929"/>
                <a:ext cx="622738" cy="369332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그림 19">
            <a:extLst>
              <a:ext uri="{FF2B5EF4-FFF2-40B4-BE49-F238E27FC236}">
                <a16:creationId xmlns:a16="http://schemas.microsoft.com/office/drawing/2014/main" id="{DE34439E-320C-4781-9580-66E48A2B148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33145" y="1143000"/>
            <a:ext cx="4016375" cy="457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EEE3E2E-052F-4D11-B06D-B1FA3A88BE9A}"/>
                  </a:ext>
                </a:extLst>
              </p:cNvPr>
              <p:cNvSpPr txBox="1"/>
              <p:nvPr/>
            </p:nvSpPr>
            <p:spPr>
              <a:xfrm>
                <a:off x="11448920" y="3439027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EEE3E2E-052F-4D11-B06D-B1FA3A88B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20" y="3439027"/>
                <a:ext cx="62273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E57C379-036E-47A2-97C1-17DED1AA91D0}"/>
                  </a:ext>
                </a:extLst>
              </p:cNvPr>
              <p:cNvSpPr txBox="1"/>
              <p:nvPr/>
            </p:nvSpPr>
            <p:spPr>
              <a:xfrm>
                <a:off x="13531821" y="3429000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E57C379-036E-47A2-97C1-17DED1AA9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1821" y="3429000"/>
                <a:ext cx="62273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3CF3D3B-71A4-40B3-8003-DFEDFAA1430C}"/>
                  </a:ext>
                </a:extLst>
              </p:cNvPr>
              <p:cNvSpPr txBox="1"/>
              <p:nvPr/>
            </p:nvSpPr>
            <p:spPr>
              <a:xfrm>
                <a:off x="11448920" y="998929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3CF3D3B-71A4-40B3-8003-DFEDFAA14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20" y="998929"/>
                <a:ext cx="622738" cy="369332"/>
              </a:xfrm>
              <a:prstGeom prst="rect">
                <a:avLst/>
              </a:prstGeom>
              <a:blipFill>
                <a:blip r:embed="rId1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9259E7E-8CCF-4625-951B-2D16E879915F}"/>
              </a:ext>
            </a:extLst>
          </p:cNvPr>
          <p:cNvCxnSpPr/>
          <p:nvPr/>
        </p:nvCxnSpPr>
        <p:spPr>
          <a:xfrm>
            <a:off x="11917464" y="2506980"/>
            <a:ext cx="0" cy="176784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0174E1E-91B3-4B64-A618-D7CA878CC249}"/>
              </a:ext>
            </a:extLst>
          </p:cNvPr>
          <p:cNvCxnSpPr>
            <a:cxnSpLocks/>
          </p:cNvCxnSpPr>
          <p:nvPr/>
        </p:nvCxnSpPr>
        <p:spPr>
          <a:xfrm>
            <a:off x="11062536" y="5129530"/>
            <a:ext cx="1672590" cy="0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0DE37FF-96FE-4A02-84BB-76AF4982698A}"/>
                  </a:ext>
                </a:extLst>
              </p:cNvPr>
              <p:cNvSpPr txBox="1"/>
              <p:nvPr/>
            </p:nvSpPr>
            <p:spPr>
              <a:xfrm>
                <a:off x="10013973" y="4099612"/>
                <a:ext cx="16171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0DE37FF-96FE-4A02-84BB-76AF49826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973" y="4099612"/>
                <a:ext cx="1617128" cy="64633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172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8FA1FCA7-6656-4EEC-9313-0969D8042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986" y="399102"/>
            <a:ext cx="6632028" cy="60597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C898518-C933-4039-91B9-D7A24977F968}"/>
                  </a:ext>
                </a:extLst>
              </p:cNvPr>
              <p:cNvSpPr txBox="1"/>
              <p:nvPr/>
            </p:nvSpPr>
            <p:spPr>
              <a:xfrm>
                <a:off x="6464898" y="3546746"/>
                <a:ext cx="6227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C898518-C933-4039-91B9-D7A24977F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898" y="3546746"/>
                <a:ext cx="62273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13CDCB-137D-4A9B-A899-482D2E314AFA}"/>
                  </a:ext>
                </a:extLst>
              </p:cNvPr>
              <p:cNvSpPr txBox="1"/>
              <p:nvPr/>
            </p:nvSpPr>
            <p:spPr>
              <a:xfrm>
                <a:off x="9014110" y="3485712"/>
                <a:ext cx="6227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13CDCB-137D-4A9B-A899-482D2E314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110" y="3485712"/>
                <a:ext cx="62273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E18D3D-DF01-4F5E-976A-BEE503560B72}"/>
                  </a:ext>
                </a:extLst>
              </p:cNvPr>
              <p:cNvSpPr txBox="1"/>
              <p:nvPr/>
            </p:nvSpPr>
            <p:spPr>
              <a:xfrm>
                <a:off x="6160551" y="252138"/>
                <a:ext cx="6227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E18D3D-DF01-4F5E-976A-BEE503560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551" y="252138"/>
                <a:ext cx="622738" cy="400110"/>
              </a:xfrm>
              <a:prstGeom prst="rect">
                <a:avLst/>
              </a:prstGeom>
              <a:blipFill>
                <a:blip r:embed="rId5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BEF913F-2D7C-4904-8782-85BFC30B3401}"/>
              </a:ext>
            </a:extLst>
          </p:cNvPr>
          <p:cNvCxnSpPr>
            <a:cxnSpLocks/>
          </p:cNvCxnSpPr>
          <p:nvPr/>
        </p:nvCxnSpPr>
        <p:spPr>
          <a:xfrm>
            <a:off x="3108347" y="3563007"/>
            <a:ext cx="0" cy="2319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02DED21-800F-41C0-902E-3F781D31000B}"/>
                  </a:ext>
                </a:extLst>
              </p:cNvPr>
              <p:cNvSpPr txBox="1"/>
              <p:nvPr/>
            </p:nvSpPr>
            <p:spPr>
              <a:xfrm>
                <a:off x="6533775" y="4498721"/>
                <a:ext cx="6227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02DED21-800F-41C0-902E-3F781D310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775" y="4498721"/>
                <a:ext cx="62273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A58D464-3F5D-4667-B4AB-FDAED11C6FB6}"/>
                  </a:ext>
                </a:extLst>
              </p:cNvPr>
              <p:cNvSpPr txBox="1"/>
              <p:nvPr/>
            </p:nvSpPr>
            <p:spPr>
              <a:xfrm>
                <a:off x="7461968" y="3509916"/>
                <a:ext cx="6227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A58D464-3F5D-4667-B4AB-FDAED11C6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968" y="3509916"/>
                <a:ext cx="62273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3BE8F69-DA15-4CD9-9D68-A22A115F1340}"/>
              </a:ext>
            </a:extLst>
          </p:cNvPr>
          <p:cNvCxnSpPr>
            <a:cxnSpLocks/>
          </p:cNvCxnSpPr>
          <p:nvPr/>
        </p:nvCxnSpPr>
        <p:spPr>
          <a:xfrm>
            <a:off x="5481028" y="4722882"/>
            <a:ext cx="113181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C7E4ADA-E311-4FD4-B6EB-3E129CF0BB76}"/>
                  </a:ext>
                </a:extLst>
              </p:cNvPr>
              <p:cNvSpPr txBox="1"/>
              <p:nvPr/>
            </p:nvSpPr>
            <p:spPr>
              <a:xfrm>
                <a:off x="5143543" y="3069934"/>
                <a:ext cx="6227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C7E4ADA-E311-4FD4-B6EB-3E129CF0B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43" y="3069934"/>
                <a:ext cx="62273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04484D4-18E8-4D23-9343-FB22D5DA40BF}"/>
                  </a:ext>
                </a:extLst>
              </p:cNvPr>
              <p:cNvSpPr txBox="1"/>
              <p:nvPr/>
            </p:nvSpPr>
            <p:spPr>
              <a:xfrm>
                <a:off x="6153529" y="2160882"/>
                <a:ext cx="6227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04484D4-18E8-4D23-9343-FB22D5DA4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529" y="2160882"/>
                <a:ext cx="62273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9708AC2-053A-4D06-81C8-4CC379CC832B}"/>
              </a:ext>
            </a:extLst>
          </p:cNvPr>
          <p:cNvCxnSpPr>
            <a:cxnSpLocks/>
          </p:cNvCxnSpPr>
          <p:nvPr/>
        </p:nvCxnSpPr>
        <p:spPr>
          <a:xfrm>
            <a:off x="4278934" y="3563007"/>
            <a:ext cx="0" cy="2319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95A8337-0B0D-49F8-9025-1E48FE3FCBF5}"/>
              </a:ext>
            </a:extLst>
          </p:cNvPr>
          <p:cNvCxnSpPr>
            <a:cxnSpLocks/>
          </p:cNvCxnSpPr>
          <p:nvPr/>
        </p:nvCxnSpPr>
        <p:spPr>
          <a:xfrm>
            <a:off x="5445559" y="3563007"/>
            <a:ext cx="0" cy="11193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3D834C0-69F0-4F11-9ABB-2B8BE08368C0}"/>
              </a:ext>
            </a:extLst>
          </p:cNvPr>
          <p:cNvCxnSpPr>
            <a:cxnSpLocks/>
          </p:cNvCxnSpPr>
          <p:nvPr/>
        </p:nvCxnSpPr>
        <p:spPr>
          <a:xfrm>
            <a:off x="4315460" y="5899019"/>
            <a:ext cx="229738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20E4EEE-E961-4DF6-99E0-C229128534F1}"/>
              </a:ext>
            </a:extLst>
          </p:cNvPr>
          <p:cNvCxnSpPr>
            <a:cxnSpLocks/>
          </p:cNvCxnSpPr>
          <p:nvPr/>
        </p:nvCxnSpPr>
        <p:spPr>
          <a:xfrm>
            <a:off x="7778038" y="1243257"/>
            <a:ext cx="0" cy="2319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1BF3400-77A4-4B7C-8A42-A8ACE4FD7EB2}"/>
              </a:ext>
            </a:extLst>
          </p:cNvPr>
          <p:cNvCxnSpPr>
            <a:cxnSpLocks/>
          </p:cNvCxnSpPr>
          <p:nvPr/>
        </p:nvCxnSpPr>
        <p:spPr>
          <a:xfrm>
            <a:off x="8951518" y="1243257"/>
            <a:ext cx="0" cy="2319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6494532-2162-4424-9307-8F5FFFC5CA1D}"/>
              </a:ext>
            </a:extLst>
          </p:cNvPr>
          <p:cNvCxnSpPr>
            <a:cxnSpLocks/>
          </p:cNvCxnSpPr>
          <p:nvPr/>
        </p:nvCxnSpPr>
        <p:spPr>
          <a:xfrm>
            <a:off x="6640124" y="1220730"/>
            <a:ext cx="113181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848A8B6-3632-43E5-A577-02436279C711}"/>
                  </a:ext>
                </a:extLst>
              </p:cNvPr>
              <p:cNvSpPr txBox="1"/>
              <p:nvPr/>
            </p:nvSpPr>
            <p:spPr>
              <a:xfrm>
                <a:off x="6153529" y="1006455"/>
                <a:ext cx="6227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848A8B6-3632-43E5-A577-02436279C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529" y="1006455"/>
                <a:ext cx="622738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802F21E-446A-4A6C-8B58-D7BCC52329CE}"/>
                  </a:ext>
                </a:extLst>
              </p:cNvPr>
              <p:cNvSpPr txBox="1"/>
              <p:nvPr/>
            </p:nvSpPr>
            <p:spPr>
              <a:xfrm>
                <a:off x="8641666" y="3509916"/>
                <a:ext cx="6227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802F21E-446A-4A6C-8B58-D7BCC5232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666" y="3509916"/>
                <a:ext cx="622738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A654B82-D77D-4005-A9C3-C2D703C0D5D1}"/>
                  </a:ext>
                </a:extLst>
              </p:cNvPr>
              <p:cNvSpPr txBox="1"/>
              <p:nvPr/>
            </p:nvSpPr>
            <p:spPr>
              <a:xfrm>
                <a:off x="3934066" y="3069934"/>
                <a:ext cx="6227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A654B82-D77D-4005-A9C3-C2D703C0D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066" y="3069934"/>
                <a:ext cx="622738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3919913-3CC9-4115-AB74-F0BCA8681164}"/>
                  </a:ext>
                </a:extLst>
              </p:cNvPr>
              <p:cNvSpPr txBox="1"/>
              <p:nvPr/>
            </p:nvSpPr>
            <p:spPr>
              <a:xfrm>
                <a:off x="2796978" y="3069934"/>
                <a:ext cx="6227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3919913-3CC9-4115-AB74-F0BCA8681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978" y="3069934"/>
                <a:ext cx="622738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3D18186-637C-46A8-A4BB-57396F32022E}"/>
                  </a:ext>
                </a:extLst>
              </p:cNvPr>
              <p:cNvSpPr txBox="1"/>
              <p:nvPr/>
            </p:nvSpPr>
            <p:spPr>
              <a:xfrm>
                <a:off x="6533775" y="5675104"/>
                <a:ext cx="6227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3D18186-637C-46A8-A4BB-57396F320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775" y="5675104"/>
                <a:ext cx="622738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585FF7B-9CF4-4083-9E2A-EB033E21FEAF}"/>
                  </a:ext>
                </a:extLst>
              </p:cNvPr>
              <p:cNvSpPr txBox="1"/>
              <p:nvPr/>
            </p:nvSpPr>
            <p:spPr>
              <a:xfrm>
                <a:off x="7618227" y="579604"/>
                <a:ext cx="14988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585FF7B-9CF4-4083-9E2A-EB033E21F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227" y="579604"/>
                <a:ext cx="1498855" cy="400110"/>
              </a:xfrm>
              <a:prstGeom prst="rect">
                <a:avLst/>
              </a:prstGeom>
              <a:blipFill>
                <a:blip r:embed="rId1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9785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15BFB0-4CB2-4A9F-8B5B-540FB7A48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261" y="1182135"/>
            <a:ext cx="7774332" cy="51109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C9E1F57-60FF-4036-A7D8-7B2CBEB5D208}"/>
                  </a:ext>
                </a:extLst>
              </p:cNvPr>
              <p:cNvSpPr txBox="1"/>
              <p:nvPr/>
            </p:nvSpPr>
            <p:spPr>
              <a:xfrm>
                <a:off x="3299222" y="3778099"/>
                <a:ext cx="6227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C9E1F57-60FF-4036-A7D8-7B2CBEB5D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222" y="3778099"/>
                <a:ext cx="62273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D1F69F5-CBA8-4B03-9766-EA92F97987ED}"/>
                  </a:ext>
                </a:extLst>
              </p:cNvPr>
              <p:cNvSpPr txBox="1"/>
              <p:nvPr/>
            </p:nvSpPr>
            <p:spPr>
              <a:xfrm>
                <a:off x="9951659" y="3778098"/>
                <a:ext cx="6227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D1F69F5-CBA8-4B03-9766-EA92F9798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1659" y="3778098"/>
                <a:ext cx="62273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E879DEF-3DAE-4CDF-9DEF-3D02622AECF7}"/>
                  </a:ext>
                </a:extLst>
              </p:cNvPr>
              <p:cNvSpPr txBox="1"/>
              <p:nvPr/>
            </p:nvSpPr>
            <p:spPr>
              <a:xfrm>
                <a:off x="3249518" y="889747"/>
                <a:ext cx="6227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E879DEF-3DAE-4CDF-9DEF-3D02622AE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518" y="889747"/>
                <a:ext cx="62273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633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36103ED-6469-4A7F-814F-4A8F1666C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076" y="610172"/>
            <a:ext cx="7079848" cy="56376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C9E1F57-60FF-4036-A7D8-7B2CBEB5D208}"/>
                  </a:ext>
                </a:extLst>
              </p:cNvPr>
              <p:cNvSpPr txBox="1"/>
              <p:nvPr/>
            </p:nvSpPr>
            <p:spPr>
              <a:xfrm>
                <a:off x="3762209" y="3535030"/>
                <a:ext cx="6227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C9E1F57-60FF-4036-A7D8-7B2CBEB5D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209" y="3535030"/>
                <a:ext cx="62273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D1F69F5-CBA8-4B03-9766-EA92F97987ED}"/>
                  </a:ext>
                </a:extLst>
              </p:cNvPr>
              <p:cNvSpPr txBox="1"/>
              <p:nvPr/>
            </p:nvSpPr>
            <p:spPr>
              <a:xfrm>
                <a:off x="9222454" y="4223723"/>
                <a:ext cx="6227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D1F69F5-CBA8-4B03-9766-EA92F9798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454" y="4223723"/>
                <a:ext cx="62273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E879DEF-3DAE-4CDF-9DEF-3D02622AECF7}"/>
                  </a:ext>
                </a:extLst>
              </p:cNvPr>
              <p:cNvSpPr txBox="1"/>
              <p:nvPr/>
            </p:nvSpPr>
            <p:spPr>
              <a:xfrm>
                <a:off x="3602546" y="420972"/>
                <a:ext cx="6227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E879DEF-3DAE-4CDF-9DEF-3D02622AE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546" y="420972"/>
                <a:ext cx="62273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D50B0AF-CBCB-49E8-9934-BA3E72745587}"/>
              </a:ext>
            </a:extLst>
          </p:cNvPr>
          <p:cNvCxnSpPr>
            <a:cxnSpLocks/>
          </p:cNvCxnSpPr>
          <p:nvPr/>
        </p:nvCxnSpPr>
        <p:spPr>
          <a:xfrm flipV="1">
            <a:off x="3284242" y="920187"/>
            <a:ext cx="4737013" cy="41610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FC83AB5-D039-436B-8B89-A0DCBA1ACCC9}"/>
                  </a:ext>
                </a:extLst>
              </p:cNvPr>
              <p:cNvSpPr txBox="1"/>
              <p:nvPr/>
            </p:nvSpPr>
            <p:spPr>
              <a:xfrm>
                <a:off x="7046414" y="1665718"/>
                <a:ext cx="15883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FC83AB5-D039-436B-8B89-A0DCBA1AC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414" y="1665718"/>
                <a:ext cx="158830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CFDA3959-98C7-400E-998C-419F11D41878}"/>
              </a:ext>
            </a:extLst>
          </p:cNvPr>
          <p:cNvSpPr/>
          <p:nvPr/>
        </p:nvSpPr>
        <p:spPr>
          <a:xfrm>
            <a:off x="4103225" y="1035934"/>
            <a:ext cx="1956122" cy="2410956"/>
          </a:xfrm>
          <a:custGeom>
            <a:avLst/>
            <a:gdLst>
              <a:gd name="connsiteX0" fmla="*/ 0 w 1956122"/>
              <a:gd name="connsiteY0" fmla="*/ 121534 h 2410956"/>
              <a:gd name="connsiteX1" fmla="*/ 341453 w 1956122"/>
              <a:gd name="connsiteY1" fmla="*/ 1313727 h 2410956"/>
              <a:gd name="connsiteX2" fmla="*/ 839165 w 1956122"/>
              <a:gd name="connsiteY2" fmla="*/ 2187615 h 2410956"/>
              <a:gd name="connsiteX3" fmla="*/ 1030147 w 1956122"/>
              <a:gd name="connsiteY3" fmla="*/ 2390172 h 2410956"/>
              <a:gd name="connsiteX4" fmla="*/ 1377388 w 1956122"/>
              <a:gd name="connsiteY4" fmla="*/ 1805651 h 2410956"/>
              <a:gd name="connsiteX5" fmla="*/ 1724628 w 1956122"/>
              <a:gd name="connsiteY5" fmla="*/ 688694 h 2410956"/>
              <a:gd name="connsiteX6" fmla="*/ 1956122 w 1956122"/>
              <a:gd name="connsiteY6" fmla="*/ 0 h 241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6122" h="2410956">
                <a:moveTo>
                  <a:pt x="0" y="121534"/>
                </a:moveTo>
                <a:cubicBezTo>
                  <a:pt x="100796" y="545457"/>
                  <a:pt x="201592" y="969380"/>
                  <a:pt x="341453" y="1313727"/>
                </a:cubicBezTo>
                <a:cubicBezTo>
                  <a:pt x="481314" y="1658074"/>
                  <a:pt x="724383" y="2008207"/>
                  <a:pt x="839165" y="2187615"/>
                </a:cubicBezTo>
                <a:cubicBezTo>
                  <a:pt x="953947" y="2367023"/>
                  <a:pt x="940443" y="2453833"/>
                  <a:pt x="1030147" y="2390172"/>
                </a:cubicBezTo>
                <a:cubicBezTo>
                  <a:pt x="1119851" y="2326511"/>
                  <a:pt x="1261641" y="2089231"/>
                  <a:pt x="1377388" y="1805651"/>
                </a:cubicBezTo>
                <a:cubicBezTo>
                  <a:pt x="1493135" y="1522071"/>
                  <a:pt x="1628172" y="989636"/>
                  <a:pt x="1724628" y="688694"/>
                </a:cubicBezTo>
                <a:cubicBezTo>
                  <a:pt x="1821084" y="387752"/>
                  <a:pt x="1888603" y="193876"/>
                  <a:pt x="1956122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11B4C02-DD11-4F18-9C5A-68913DEDE628}"/>
                  </a:ext>
                </a:extLst>
              </p:cNvPr>
              <p:cNvSpPr txBox="1"/>
              <p:nvPr/>
            </p:nvSpPr>
            <p:spPr>
              <a:xfrm>
                <a:off x="4707687" y="393285"/>
                <a:ext cx="207982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11B4C02-DD11-4F18-9C5A-68913DEDE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687" y="393285"/>
                <a:ext cx="207982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타원 9">
            <a:extLst>
              <a:ext uri="{FF2B5EF4-FFF2-40B4-BE49-F238E27FC236}">
                <a16:creationId xmlns:a16="http://schemas.microsoft.com/office/drawing/2014/main" id="{555C4E4B-CAB7-47F4-9BB8-BB7D53B4E1FA}"/>
              </a:ext>
            </a:extLst>
          </p:cNvPr>
          <p:cNvSpPr/>
          <p:nvPr/>
        </p:nvSpPr>
        <p:spPr>
          <a:xfrm>
            <a:off x="5081286" y="3372884"/>
            <a:ext cx="139412" cy="1394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62EEC52-E091-4FF2-9BEE-C57C73458C44}"/>
                  </a:ext>
                </a:extLst>
              </p:cNvPr>
              <p:cNvSpPr txBox="1"/>
              <p:nvPr/>
            </p:nvSpPr>
            <p:spPr>
              <a:xfrm>
                <a:off x="5081286" y="3219908"/>
                <a:ext cx="15883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(1, 1)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62EEC52-E091-4FF2-9BEE-C57C73458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286" y="3219908"/>
                <a:ext cx="158830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37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F4843A-BC17-4AF9-97DF-BE9D0826C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20" y="680545"/>
            <a:ext cx="5496910" cy="54969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8BC6A0-9038-477A-8627-1E9D8D0D7373}"/>
                  </a:ext>
                </a:extLst>
              </p:cNvPr>
              <p:cNvSpPr txBox="1"/>
              <p:nvPr/>
            </p:nvSpPr>
            <p:spPr>
              <a:xfrm>
                <a:off x="3188575" y="573444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8BC6A0-9038-477A-8627-1E9D8D0D7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575" y="573444"/>
                <a:ext cx="622738" cy="369332"/>
              </a:xfrm>
              <a:prstGeom prst="rect">
                <a:avLst/>
              </a:prstGeom>
              <a:blipFill>
                <a:blip r:embed="rId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23F871-E4AE-4320-BCEC-1E395BC103F1}"/>
                  </a:ext>
                </a:extLst>
              </p:cNvPr>
              <p:cNvSpPr txBox="1"/>
              <p:nvPr/>
            </p:nvSpPr>
            <p:spPr>
              <a:xfrm>
                <a:off x="3136176" y="3956568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23F871-E4AE-4320-BCEC-1E395BC10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176" y="3956568"/>
                <a:ext cx="6227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A25FC2-1BC5-493D-8241-20BB967060C1}"/>
                  </a:ext>
                </a:extLst>
              </p:cNvPr>
              <p:cNvSpPr txBox="1"/>
              <p:nvPr/>
            </p:nvSpPr>
            <p:spPr>
              <a:xfrm>
                <a:off x="611066" y="4246024"/>
                <a:ext cx="2354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A25FC2-1BC5-493D-8241-20BB96706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66" y="4246024"/>
                <a:ext cx="2354165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BEA067-8CDA-46FB-B4B7-1CC15261B8AE}"/>
                  </a:ext>
                </a:extLst>
              </p:cNvPr>
              <p:cNvSpPr txBox="1"/>
              <p:nvPr/>
            </p:nvSpPr>
            <p:spPr>
              <a:xfrm>
                <a:off x="5536477" y="351965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BEA067-8CDA-46FB-B4B7-1CC15261B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477" y="3519653"/>
                <a:ext cx="6227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19422169-AF38-4002-92E8-1F9F9ACCD6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3145" y="681704"/>
            <a:ext cx="5527860" cy="55278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07D7DB-A957-456C-BF75-E6497253E9AD}"/>
                  </a:ext>
                </a:extLst>
              </p:cNvPr>
              <p:cNvSpPr txBox="1"/>
              <p:nvPr/>
            </p:nvSpPr>
            <p:spPr>
              <a:xfrm>
                <a:off x="8960069" y="573444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07D7DB-A957-456C-BF75-E6497253E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069" y="573444"/>
                <a:ext cx="622738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CFF314-0356-40D6-A9FA-04F44ADEBE04}"/>
                  </a:ext>
                </a:extLst>
              </p:cNvPr>
              <p:cNvSpPr txBox="1"/>
              <p:nvPr/>
            </p:nvSpPr>
            <p:spPr>
              <a:xfrm>
                <a:off x="8907670" y="3956568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CFF314-0356-40D6-A9FA-04F44ADEB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670" y="3956568"/>
                <a:ext cx="62273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DD0683-8936-42A4-8ADA-CD3DEFC1DDFF}"/>
                  </a:ext>
                </a:extLst>
              </p:cNvPr>
              <p:cNvSpPr txBox="1"/>
              <p:nvPr/>
            </p:nvSpPr>
            <p:spPr>
              <a:xfrm>
                <a:off x="6382560" y="4246024"/>
                <a:ext cx="2354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DD0683-8936-42A4-8ADA-CD3DEFC1D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560" y="4246024"/>
                <a:ext cx="2354165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797CC0-65AA-4EA3-BEE0-9AB5134CAAD4}"/>
                  </a:ext>
                </a:extLst>
              </p:cNvPr>
              <p:cNvSpPr txBox="1"/>
              <p:nvPr/>
            </p:nvSpPr>
            <p:spPr>
              <a:xfrm>
                <a:off x="11307971" y="351965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797CC0-65AA-4EA3-BEE0-9AB5134CA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7971" y="3519653"/>
                <a:ext cx="62273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82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0BEDB58-A102-4706-A39A-C2BB88843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456" y="672662"/>
            <a:ext cx="5512676" cy="55126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8BC6A0-9038-477A-8627-1E9D8D0D7373}"/>
                  </a:ext>
                </a:extLst>
              </p:cNvPr>
              <p:cNvSpPr txBox="1"/>
              <p:nvPr/>
            </p:nvSpPr>
            <p:spPr>
              <a:xfrm>
                <a:off x="8811764" y="524205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8BC6A0-9038-477A-8627-1E9D8D0D7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764" y="524205"/>
                <a:ext cx="622738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23F871-E4AE-4320-BCEC-1E395BC103F1}"/>
                  </a:ext>
                </a:extLst>
              </p:cNvPr>
              <p:cNvSpPr txBox="1"/>
              <p:nvPr/>
            </p:nvSpPr>
            <p:spPr>
              <a:xfrm>
                <a:off x="8792056" y="3956568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23F871-E4AE-4320-BCEC-1E395BC10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056" y="3956568"/>
                <a:ext cx="6227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A25FC2-1BC5-493D-8241-20BB967060C1}"/>
                  </a:ext>
                </a:extLst>
              </p:cNvPr>
              <p:cNvSpPr txBox="1"/>
              <p:nvPr/>
            </p:nvSpPr>
            <p:spPr>
              <a:xfrm>
                <a:off x="6750421" y="5672803"/>
                <a:ext cx="2354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A25FC2-1BC5-493D-8241-20BB96706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421" y="5672803"/>
                <a:ext cx="2354165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BEA067-8CDA-46FB-B4B7-1CC15261B8AE}"/>
                  </a:ext>
                </a:extLst>
              </p:cNvPr>
              <p:cNvSpPr txBox="1"/>
              <p:nvPr/>
            </p:nvSpPr>
            <p:spPr>
              <a:xfrm>
                <a:off x="11298774" y="3503887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BEA067-8CDA-46FB-B4B7-1CC15261B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8774" y="3503887"/>
                <a:ext cx="6227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07D98B-E736-47F7-B27A-02D9EC930F27}"/>
                  </a:ext>
                </a:extLst>
              </p:cNvPr>
              <p:cNvSpPr txBox="1"/>
              <p:nvPr/>
            </p:nvSpPr>
            <p:spPr>
              <a:xfrm>
                <a:off x="8894532" y="2424999"/>
                <a:ext cx="2354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07D98B-E736-47F7-B27A-02D9EC930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532" y="2424999"/>
                <a:ext cx="2354165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05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86646E4-9388-4CA2-9D4E-872A6C7C0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8"/>
          <a:stretch/>
        </p:blipFill>
        <p:spPr>
          <a:xfrm>
            <a:off x="3394688" y="706789"/>
            <a:ext cx="5382764" cy="54444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0961AC-F396-4068-A208-162772EA079C}"/>
                  </a:ext>
                </a:extLst>
              </p:cNvPr>
              <p:cNvSpPr txBox="1"/>
              <p:nvPr/>
            </p:nvSpPr>
            <p:spPr>
              <a:xfrm>
                <a:off x="5624348" y="4737538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0961AC-F396-4068-A208-162772EA0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348" y="4737538"/>
                <a:ext cx="6227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501CC0-0AD8-4566-8ADE-EA89A0D1732D}"/>
                  </a:ext>
                </a:extLst>
              </p:cNvPr>
              <p:cNvSpPr txBox="1"/>
              <p:nvPr/>
            </p:nvSpPr>
            <p:spPr>
              <a:xfrm>
                <a:off x="8165377" y="4737538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501CC0-0AD8-4566-8ADE-EA89A0D17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377" y="4737538"/>
                <a:ext cx="6227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CDB572-6278-4505-A1D8-6189D1E3A2ED}"/>
                  </a:ext>
                </a:extLst>
              </p:cNvPr>
              <p:cNvSpPr txBox="1"/>
              <p:nvPr/>
            </p:nvSpPr>
            <p:spPr>
              <a:xfrm>
                <a:off x="5989736" y="614856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CDB572-6278-4505-A1D8-6189D1E3A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736" y="614856"/>
                <a:ext cx="622738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66E88E-A6C9-45A0-B7FD-0B60216C5E3F}"/>
                  </a:ext>
                </a:extLst>
              </p:cNvPr>
              <p:cNvSpPr txBox="1"/>
              <p:nvPr/>
            </p:nvSpPr>
            <p:spPr>
              <a:xfrm>
                <a:off x="6517880" y="3787667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66E88E-A6C9-45A0-B7FD-0B60216C5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880" y="3787667"/>
                <a:ext cx="1266343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6709D0-1379-4CC6-B6B0-BA4A6685CD6B}"/>
                  </a:ext>
                </a:extLst>
              </p:cNvPr>
              <p:cNvSpPr txBox="1"/>
              <p:nvPr/>
            </p:nvSpPr>
            <p:spPr>
              <a:xfrm>
                <a:off x="6517880" y="5151384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6709D0-1379-4CC6-B6B0-BA4A6685C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880" y="5151384"/>
                <a:ext cx="1266343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D23ECB-25D8-4ECB-92BE-E509A89BA897}"/>
                  </a:ext>
                </a:extLst>
              </p:cNvPr>
              <p:cNvSpPr txBox="1"/>
              <p:nvPr/>
            </p:nvSpPr>
            <p:spPr>
              <a:xfrm>
                <a:off x="3841683" y="3059668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D23ECB-25D8-4ECB-92BE-E509A89BA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683" y="3059668"/>
                <a:ext cx="1266343" cy="369332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985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637124D-4C32-472D-8711-D0BF09E2E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885" y="720956"/>
            <a:ext cx="5384230" cy="54160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0961AC-F396-4068-A208-162772EA079C}"/>
                  </a:ext>
                </a:extLst>
              </p:cNvPr>
              <p:cNvSpPr txBox="1"/>
              <p:nvPr/>
            </p:nvSpPr>
            <p:spPr>
              <a:xfrm>
                <a:off x="5624348" y="3958695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0961AC-F396-4068-A208-162772EA0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348" y="3958695"/>
                <a:ext cx="6227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501CC0-0AD8-4566-8ADE-EA89A0D1732D}"/>
                  </a:ext>
                </a:extLst>
              </p:cNvPr>
              <p:cNvSpPr txBox="1"/>
              <p:nvPr/>
            </p:nvSpPr>
            <p:spPr>
              <a:xfrm>
                <a:off x="8355954" y="3567106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501CC0-0AD8-4566-8ADE-EA89A0D17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954" y="3567106"/>
                <a:ext cx="6227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CDB572-6278-4505-A1D8-6189D1E3A2ED}"/>
                  </a:ext>
                </a:extLst>
              </p:cNvPr>
              <p:cNvSpPr txBox="1"/>
              <p:nvPr/>
            </p:nvSpPr>
            <p:spPr>
              <a:xfrm>
                <a:off x="5989736" y="614856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CDB572-6278-4505-A1D8-6189D1E3A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736" y="614856"/>
                <a:ext cx="622738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6709D0-1379-4CC6-B6B0-BA4A6685CD6B}"/>
                  </a:ext>
                </a:extLst>
              </p:cNvPr>
              <p:cNvSpPr txBox="1"/>
              <p:nvPr/>
            </p:nvSpPr>
            <p:spPr>
              <a:xfrm>
                <a:off x="3662072" y="5212970"/>
                <a:ext cx="2015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6709D0-1379-4CC6-B6B0-BA4A6685C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072" y="5212970"/>
                <a:ext cx="2015458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D23ECB-25D8-4ECB-92BE-E509A89BA897}"/>
                  </a:ext>
                </a:extLst>
              </p:cNvPr>
              <p:cNvSpPr txBox="1"/>
              <p:nvPr/>
            </p:nvSpPr>
            <p:spPr>
              <a:xfrm>
                <a:off x="3841683" y="3435096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(−2, 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D23ECB-25D8-4ECB-92BE-E509A89BA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683" y="3435096"/>
                <a:ext cx="1266343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04AF508-4F62-4BF7-880D-A5426B1F8B8A}"/>
                  </a:ext>
                </a:extLst>
              </p:cNvPr>
              <p:cNvSpPr txBox="1"/>
              <p:nvPr/>
            </p:nvSpPr>
            <p:spPr>
              <a:xfrm>
                <a:off x="7051227" y="3435096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(2, 0)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04AF508-4F62-4BF7-880D-A5426B1F8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227" y="3435096"/>
                <a:ext cx="1266343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A3A931-F552-4DC6-95FF-DB4FAA57A945}"/>
                  </a:ext>
                </a:extLst>
              </p:cNvPr>
              <p:cNvSpPr txBox="1"/>
              <p:nvPr/>
            </p:nvSpPr>
            <p:spPr>
              <a:xfrm>
                <a:off x="6642795" y="2353056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(1, 2)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A3A931-F552-4DC6-95FF-DB4FAA57A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795" y="2353056"/>
                <a:ext cx="1266343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DDF7AA-0BDF-485A-99AC-86C139109E0D}"/>
                  </a:ext>
                </a:extLst>
              </p:cNvPr>
              <p:cNvSpPr txBox="1"/>
              <p:nvPr/>
            </p:nvSpPr>
            <p:spPr>
              <a:xfrm>
                <a:off x="4948107" y="2090928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(0, 2)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DDF7AA-0BDF-485A-99AC-86C139109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107" y="2090928"/>
                <a:ext cx="1266343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F69BE4-3634-42BF-8435-72ABCBA885E3}"/>
                  </a:ext>
                </a:extLst>
              </p:cNvPr>
              <p:cNvSpPr txBox="1"/>
              <p:nvPr/>
            </p:nvSpPr>
            <p:spPr>
              <a:xfrm>
                <a:off x="5935717" y="5212970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(0, −2)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F69BE4-3634-42BF-8435-72ABCBA88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717" y="5212970"/>
                <a:ext cx="1266343" cy="369332"/>
              </a:xfrm>
              <a:prstGeom prst="rect">
                <a:avLst/>
              </a:prstGeom>
              <a:blipFill>
                <a:blip r:embed="rId11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52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5912690-E83C-4AF0-98EF-FEE3325FC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72294"/>
            <a:ext cx="3942080" cy="238789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8EA9278-B770-4CDD-B1F7-6019BAAA3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994" y="520176"/>
            <a:ext cx="3753686" cy="241098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D161985-A763-4297-B306-AA01CBB98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994" y="2783536"/>
            <a:ext cx="3753686" cy="241098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043E3FB-CA0B-4019-8AB5-2A9DAF0C6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6994" y="3154012"/>
            <a:ext cx="3932790" cy="252602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1ABF847-D175-4874-AC35-5ADAAC37C0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6994" y="462658"/>
            <a:ext cx="3932790" cy="25260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A64870-C332-4E86-8139-924EB580173E}"/>
                  </a:ext>
                </a:extLst>
              </p:cNvPr>
              <p:cNvSpPr txBox="1"/>
              <p:nvPr/>
            </p:nvSpPr>
            <p:spPr>
              <a:xfrm>
                <a:off x="1725164" y="275285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A64870-C332-4E86-8139-924EB5801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164" y="275285"/>
                <a:ext cx="62273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730BD8-BDAE-4E5A-8DC2-B52670361D1A}"/>
                  </a:ext>
                </a:extLst>
              </p:cNvPr>
              <p:cNvSpPr txBox="1"/>
              <p:nvPr/>
            </p:nvSpPr>
            <p:spPr>
              <a:xfrm>
                <a:off x="1705456" y="1666240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730BD8-BDAE-4E5A-8DC2-B52670361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456" y="1666240"/>
                <a:ext cx="6227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98F5564-D5FB-4E62-86AC-5D2B1C500A05}"/>
                  </a:ext>
                </a:extLst>
              </p:cNvPr>
              <p:cNvSpPr txBox="1"/>
              <p:nvPr/>
            </p:nvSpPr>
            <p:spPr>
              <a:xfrm>
                <a:off x="3679485" y="127211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98F5564-D5FB-4E62-86AC-5D2B1C500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485" y="1272113"/>
                <a:ext cx="62273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5F9FF3A-7740-4D3D-A34F-336AEFC2D482}"/>
                  </a:ext>
                </a:extLst>
              </p:cNvPr>
              <p:cNvSpPr txBox="1"/>
              <p:nvPr/>
            </p:nvSpPr>
            <p:spPr>
              <a:xfrm>
                <a:off x="5634026" y="275285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5F9FF3A-7740-4D3D-A34F-336AEFC2D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026" y="275285"/>
                <a:ext cx="622738" cy="369332"/>
              </a:xfrm>
              <a:prstGeom prst="rect">
                <a:avLst/>
              </a:prstGeom>
              <a:blipFill>
                <a:blip r:embed="rId1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9A77DAE-5CE4-49C2-97D9-EE008DBEA247}"/>
                  </a:ext>
                </a:extLst>
              </p:cNvPr>
              <p:cNvSpPr txBox="1"/>
              <p:nvPr/>
            </p:nvSpPr>
            <p:spPr>
              <a:xfrm>
                <a:off x="7545799" y="127211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9A77DAE-5CE4-49C2-97D9-EE008DBEA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799" y="1272113"/>
                <a:ext cx="62273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C05E3C-9819-4774-9099-5FAA49998257}"/>
                  </a:ext>
                </a:extLst>
              </p:cNvPr>
              <p:cNvSpPr txBox="1"/>
              <p:nvPr/>
            </p:nvSpPr>
            <p:spPr>
              <a:xfrm>
                <a:off x="9492089" y="275285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C05E3C-9819-4774-9099-5FAA49998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089" y="275285"/>
                <a:ext cx="622738" cy="369332"/>
              </a:xfrm>
              <a:prstGeom prst="rect">
                <a:avLst/>
              </a:prstGeom>
              <a:blipFill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F82886-FF3F-4987-BB59-8A6954BF6FD3}"/>
                  </a:ext>
                </a:extLst>
              </p:cNvPr>
              <p:cNvSpPr txBox="1"/>
              <p:nvPr/>
            </p:nvSpPr>
            <p:spPr>
              <a:xfrm>
                <a:off x="11446410" y="127211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F82886-FF3F-4987-BB59-8A6954BF6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6410" y="1272113"/>
                <a:ext cx="62273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486EC35-B490-4AA1-BD4F-58A343D71A73}"/>
                  </a:ext>
                </a:extLst>
              </p:cNvPr>
              <p:cNvSpPr txBox="1"/>
              <p:nvPr/>
            </p:nvSpPr>
            <p:spPr>
              <a:xfrm>
                <a:off x="5902847" y="1666240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486EC35-B490-4AA1-BD4F-58A343D71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847" y="1666240"/>
                <a:ext cx="62273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4988F13-68B3-4EE4-800C-B1007547C23C}"/>
                  </a:ext>
                </a:extLst>
              </p:cNvPr>
              <p:cNvSpPr txBox="1"/>
              <p:nvPr/>
            </p:nvSpPr>
            <p:spPr>
              <a:xfrm>
                <a:off x="9863806" y="1666240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4988F13-68B3-4EE4-800C-B1007547C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3806" y="1666240"/>
                <a:ext cx="62273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E338084-4589-4F77-9953-A7574B42830D}"/>
                  </a:ext>
                </a:extLst>
              </p:cNvPr>
              <p:cNvSpPr txBox="1"/>
              <p:nvPr/>
            </p:nvSpPr>
            <p:spPr>
              <a:xfrm>
                <a:off x="5634026" y="2622938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E338084-4589-4F77-9953-A7574B428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026" y="2622938"/>
                <a:ext cx="622738" cy="369332"/>
              </a:xfrm>
              <a:prstGeom prst="rect">
                <a:avLst/>
              </a:prstGeom>
              <a:blipFill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4CBFB5B-33F4-4084-A949-2623F1277E62}"/>
                  </a:ext>
                </a:extLst>
              </p:cNvPr>
              <p:cNvSpPr txBox="1"/>
              <p:nvPr/>
            </p:nvSpPr>
            <p:spPr>
              <a:xfrm>
                <a:off x="7545799" y="3857014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4CBFB5B-33F4-4084-A949-2623F1277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799" y="3857014"/>
                <a:ext cx="62273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C2AD50C-5FB4-4DC4-9316-52705E052DE5}"/>
                  </a:ext>
                </a:extLst>
              </p:cNvPr>
              <p:cNvSpPr txBox="1"/>
              <p:nvPr/>
            </p:nvSpPr>
            <p:spPr>
              <a:xfrm>
                <a:off x="9492089" y="2860186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C2AD50C-5FB4-4DC4-9316-52705E052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089" y="2860186"/>
                <a:ext cx="622738" cy="369332"/>
              </a:xfrm>
              <a:prstGeom prst="rect">
                <a:avLst/>
              </a:prstGeom>
              <a:blipFill>
                <a:blip r:embed="rId1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076383A-4031-4AD6-9026-A0AFEAA680F9}"/>
                  </a:ext>
                </a:extLst>
              </p:cNvPr>
              <p:cNvSpPr txBox="1"/>
              <p:nvPr/>
            </p:nvSpPr>
            <p:spPr>
              <a:xfrm>
                <a:off x="11446410" y="4908574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076383A-4031-4AD6-9026-A0AFEAA68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6410" y="4908574"/>
                <a:ext cx="62273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0C7F3F-9162-40A4-AF26-E9FF33600238}"/>
                  </a:ext>
                </a:extLst>
              </p:cNvPr>
              <p:cNvSpPr txBox="1"/>
              <p:nvPr/>
            </p:nvSpPr>
            <p:spPr>
              <a:xfrm>
                <a:off x="5902847" y="3867800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0C7F3F-9162-40A4-AF26-E9FF33600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847" y="3867800"/>
                <a:ext cx="62273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B96851E-77FD-401B-9CB2-6EAAF2B9B21F}"/>
                  </a:ext>
                </a:extLst>
              </p:cNvPr>
              <p:cNvSpPr txBox="1"/>
              <p:nvPr/>
            </p:nvSpPr>
            <p:spPr>
              <a:xfrm>
                <a:off x="9863806" y="4953000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B96851E-77FD-401B-9CB2-6EAAF2B9B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3806" y="4953000"/>
                <a:ext cx="622738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DF1AF2C6-A37D-426F-B879-EB7924CE341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28600" y="2731528"/>
            <a:ext cx="3942080" cy="2645208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43F156-9C73-4AA6-84C5-D0A4318D4C49}"/>
              </a:ext>
            </a:extLst>
          </p:cNvPr>
          <p:cNvCxnSpPr>
            <a:cxnSpLocks/>
          </p:cNvCxnSpPr>
          <p:nvPr/>
        </p:nvCxnSpPr>
        <p:spPr>
          <a:xfrm>
            <a:off x="1755160" y="789283"/>
            <a:ext cx="0" cy="316098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A4AB0C0-2CF2-45BC-A271-E79BB6336448}"/>
              </a:ext>
            </a:extLst>
          </p:cNvPr>
          <p:cNvCxnSpPr>
            <a:cxnSpLocks/>
          </p:cNvCxnSpPr>
          <p:nvPr/>
        </p:nvCxnSpPr>
        <p:spPr>
          <a:xfrm>
            <a:off x="2640985" y="2571115"/>
            <a:ext cx="0" cy="137915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FCB97BD-F4A6-42CC-8704-AEB7D0B2E3DC}"/>
                  </a:ext>
                </a:extLst>
              </p:cNvPr>
              <p:cNvSpPr txBox="1"/>
              <p:nvPr/>
            </p:nvSpPr>
            <p:spPr>
              <a:xfrm>
                <a:off x="1705456" y="3867800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FCB97BD-F4A6-42CC-8704-AEB7D0B2E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456" y="3867800"/>
                <a:ext cx="622738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B39FD8-A3C0-4DA9-80C9-7053CE373375}"/>
                  </a:ext>
                </a:extLst>
              </p:cNvPr>
              <p:cNvSpPr txBox="1"/>
              <p:nvPr/>
            </p:nvSpPr>
            <p:spPr>
              <a:xfrm>
                <a:off x="3679485" y="3857014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B39FD8-A3C0-4DA9-80C9-7053CE373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485" y="3857014"/>
                <a:ext cx="622738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88AD08-E298-4CAD-8358-66367F6B4D9E}"/>
                  </a:ext>
                </a:extLst>
              </p:cNvPr>
              <p:cNvSpPr txBox="1"/>
              <p:nvPr/>
            </p:nvSpPr>
            <p:spPr>
              <a:xfrm>
                <a:off x="1725164" y="2622938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88AD08-E298-4CAD-8358-66367F6B4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164" y="2622938"/>
                <a:ext cx="622738" cy="369332"/>
              </a:xfrm>
              <a:prstGeom prst="rect">
                <a:avLst/>
              </a:prstGeom>
              <a:blipFill>
                <a:blip r:embed="rId2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04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637124D-4C32-472D-8711-D0BF09E2E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885" y="720956"/>
            <a:ext cx="5384230" cy="54160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0961AC-F396-4068-A208-162772EA079C}"/>
                  </a:ext>
                </a:extLst>
              </p:cNvPr>
              <p:cNvSpPr txBox="1"/>
              <p:nvPr/>
            </p:nvSpPr>
            <p:spPr>
              <a:xfrm>
                <a:off x="5624348" y="3958695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0961AC-F396-4068-A208-162772EA0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348" y="3958695"/>
                <a:ext cx="6227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501CC0-0AD8-4566-8ADE-EA89A0D1732D}"/>
                  </a:ext>
                </a:extLst>
              </p:cNvPr>
              <p:cNvSpPr txBox="1"/>
              <p:nvPr/>
            </p:nvSpPr>
            <p:spPr>
              <a:xfrm>
                <a:off x="8355954" y="3567106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501CC0-0AD8-4566-8ADE-EA89A0D17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954" y="3567106"/>
                <a:ext cx="6227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CDB572-6278-4505-A1D8-6189D1E3A2ED}"/>
                  </a:ext>
                </a:extLst>
              </p:cNvPr>
              <p:cNvSpPr txBox="1"/>
              <p:nvPr/>
            </p:nvSpPr>
            <p:spPr>
              <a:xfrm>
                <a:off x="5989736" y="614856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CDB572-6278-4505-A1D8-6189D1E3A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736" y="614856"/>
                <a:ext cx="622738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6709D0-1379-4CC6-B6B0-BA4A6685CD6B}"/>
                  </a:ext>
                </a:extLst>
              </p:cNvPr>
              <p:cNvSpPr txBox="1"/>
              <p:nvPr/>
            </p:nvSpPr>
            <p:spPr>
              <a:xfrm>
                <a:off x="3662072" y="5212970"/>
                <a:ext cx="2015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6709D0-1379-4CC6-B6B0-BA4A6685C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072" y="5212970"/>
                <a:ext cx="2015458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D23ECB-25D8-4ECB-92BE-E509A89BA897}"/>
                  </a:ext>
                </a:extLst>
              </p:cNvPr>
              <p:cNvSpPr txBox="1"/>
              <p:nvPr/>
            </p:nvSpPr>
            <p:spPr>
              <a:xfrm>
                <a:off x="3841683" y="3435096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(−2, 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D23ECB-25D8-4ECB-92BE-E509A89BA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683" y="3435096"/>
                <a:ext cx="1266343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04AF508-4F62-4BF7-880D-A5426B1F8B8A}"/>
                  </a:ext>
                </a:extLst>
              </p:cNvPr>
              <p:cNvSpPr txBox="1"/>
              <p:nvPr/>
            </p:nvSpPr>
            <p:spPr>
              <a:xfrm>
                <a:off x="7051227" y="3435096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(2, 0)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04AF508-4F62-4BF7-880D-A5426B1F8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227" y="3435096"/>
                <a:ext cx="1266343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A3A931-F552-4DC6-95FF-DB4FAA57A945}"/>
                  </a:ext>
                </a:extLst>
              </p:cNvPr>
              <p:cNvSpPr txBox="1"/>
              <p:nvPr/>
            </p:nvSpPr>
            <p:spPr>
              <a:xfrm>
                <a:off x="6642795" y="2353056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(1, 2)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A3A931-F552-4DC6-95FF-DB4FAA57A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795" y="2353056"/>
                <a:ext cx="1266343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DDF7AA-0BDF-485A-99AC-86C139109E0D}"/>
                  </a:ext>
                </a:extLst>
              </p:cNvPr>
              <p:cNvSpPr txBox="1"/>
              <p:nvPr/>
            </p:nvSpPr>
            <p:spPr>
              <a:xfrm>
                <a:off x="4948107" y="2090928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(0, 2)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DDF7AA-0BDF-485A-99AC-86C139109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107" y="2090928"/>
                <a:ext cx="1266343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F69BE4-3634-42BF-8435-72ABCBA885E3}"/>
                  </a:ext>
                </a:extLst>
              </p:cNvPr>
              <p:cNvSpPr txBox="1"/>
              <p:nvPr/>
            </p:nvSpPr>
            <p:spPr>
              <a:xfrm>
                <a:off x="5935717" y="5212970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(0, −2)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F69BE4-3634-42BF-8435-72ABCBA88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717" y="5212970"/>
                <a:ext cx="1266343" cy="369332"/>
              </a:xfrm>
              <a:prstGeom prst="rect">
                <a:avLst/>
              </a:prstGeom>
              <a:blipFill>
                <a:blip r:embed="rId11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165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id="{98988973-5A1A-4D02-8C1A-6F5AE34077A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2960" y="469231"/>
            <a:ext cx="2267313" cy="1977869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B4CB6C05-ABF5-40A1-8032-EA97B157C8A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29223" y="715039"/>
            <a:ext cx="2222194" cy="193851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65B6CE1E-DBDF-4735-A681-CF380CC1ECB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81150" y="675681"/>
            <a:ext cx="2267313" cy="1977868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16AFFC03-4D41-452F-9518-555B5FCF3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488" y="3165990"/>
            <a:ext cx="1800000" cy="2294299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96A6BB12-9108-47A4-A3A6-5AFB4F3D93F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0983"/>
          <a:stretch/>
        </p:blipFill>
        <p:spPr>
          <a:xfrm>
            <a:off x="2603128" y="2642750"/>
            <a:ext cx="1800000" cy="1583459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87BDFD82-40D6-4ABA-BCAE-F56F5C3E832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5870"/>
          <a:stretch/>
        </p:blipFill>
        <p:spPr>
          <a:xfrm>
            <a:off x="2603128" y="4454809"/>
            <a:ext cx="1800000" cy="1471341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AB0EA427-7D39-4354-8DF9-5AFE940FB08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0133"/>
          <a:stretch/>
        </p:blipFill>
        <p:spPr>
          <a:xfrm>
            <a:off x="4569088" y="3475868"/>
            <a:ext cx="1800000" cy="18323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8EC71EA-93E1-46A2-B0B3-61CE789E911D}"/>
                  </a:ext>
                </a:extLst>
              </p:cNvPr>
              <p:cNvSpPr txBox="1"/>
              <p:nvPr/>
            </p:nvSpPr>
            <p:spPr>
              <a:xfrm>
                <a:off x="2235439" y="4313139"/>
                <a:ext cx="403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8EC71EA-93E1-46A2-B0B3-61CE789E9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439" y="4313139"/>
                <a:ext cx="403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C79A8E1-26C8-4E26-8FE4-4398846B839B}"/>
                  </a:ext>
                </a:extLst>
              </p:cNvPr>
              <p:cNvSpPr txBox="1"/>
              <p:nvPr/>
            </p:nvSpPr>
            <p:spPr>
              <a:xfrm>
                <a:off x="4112310" y="3786511"/>
                <a:ext cx="403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C79A8E1-26C8-4E26-8FE4-4398846B8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310" y="3786511"/>
                <a:ext cx="40345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5243C38-204A-425A-AA43-7C9313E024F4}"/>
                  </a:ext>
                </a:extLst>
              </p:cNvPr>
              <p:cNvSpPr txBox="1"/>
              <p:nvPr/>
            </p:nvSpPr>
            <p:spPr>
              <a:xfrm>
                <a:off x="4112310" y="4779651"/>
                <a:ext cx="403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5243C38-204A-425A-AA43-7C9313E0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310" y="4779651"/>
                <a:ext cx="403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DA39E66-76D0-4C3E-BC87-DCBAD8F31A4E}"/>
                  </a:ext>
                </a:extLst>
              </p:cNvPr>
              <p:cNvSpPr txBox="1"/>
              <p:nvPr/>
            </p:nvSpPr>
            <p:spPr>
              <a:xfrm>
                <a:off x="6096000" y="4622171"/>
                <a:ext cx="403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DA39E66-76D0-4C3E-BC87-DCBAD8F31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622171"/>
                <a:ext cx="403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3FB3337-62A6-4718-B15E-8C0D8CDF91BE}"/>
                  </a:ext>
                </a:extLst>
              </p:cNvPr>
              <p:cNvSpPr txBox="1"/>
              <p:nvPr/>
            </p:nvSpPr>
            <p:spPr>
              <a:xfrm>
                <a:off x="250802" y="2774691"/>
                <a:ext cx="2352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실근 </a:t>
                </a:r>
                <a:r>
                  <a:rPr lang="en-US" altLang="ko-KR" sz="12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3</a:t>
                </a:r>
                <a:r>
                  <a:rPr lang="ko-KR" altLang="en-US" sz="12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개</a:t>
                </a:r>
                <a:endParaRPr lang="en-US" altLang="ko-KR" sz="1200" b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3FB3337-62A6-4718-B15E-8C0D8CDF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02" y="2774691"/>
                <a:ext cx="2352326" cy="461665"/>
              </a:xfrm>
              <a:prstGeom prst="rect">
                <a:avLst/>
              </a:prstGeom>
              <a:blipFill>
                <a:blip r:embed="rId13"/>
                <a:stretch>
                  <a:fillRect t="-1316"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94628CC-4107-42CE-9FFF-A411B6C4F473}"/>
                  </a:ext>
                </a:extLst>
              </p:cNvPr>
              <p:cNvSpPr txBox="1"/>
              <p:nvPr/>
            </p:nvSpPr>
            <p:spPr>
              <a:xfrm>
                <a:off x="2437168" y="2198197"/>
                <a:ext cx="2352326" cy="477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실근 </a:t>
                </a:r>
                <a:r>
                  <a:rPr lang="en-US" altLang="ko-KR" sz="12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ko-KR" altLang="en-US" sz="12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개</a:t>
                </a:r>
                <a:endParaRPr lang="en-US" altLang="ko-KR" sz="1200" b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94628CC-4107-42CE-9FFF-A411B6C4F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168" y="2198197"/>
                <a:ext cx="2352326" cy="477503"/>
              </a:xfrm>
              <a:prstGeom prst="rect">
                <a:avLst/>
              </a:prstGeom>
              <a:blipFill>
                <a:blip r:embed="rId14"/>
                <a:stretch>
                  <a:fillRect t="-2564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554595B-9A24-4FD2-B67B-20EEC85AA346}"/>
                  </a:ext>
                </a:extLst>
              </p:cNvPr>
              <p:cNvSpPr txBox="1"/>
              <p:nvPr/>
            </p:nvSpPr>
            <p:spPr>
              <a:xfrm>
                <a:off x="2437168" y="5926150"/>
                <a:ext cx="2352326" cy="477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실근 </a:t>
                </a:r>
                <a:r>
                  <a:rPr lang="en-US" altLang="ko-KR" sz="12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ko-KR" altLang="en-US" sz="12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개</a:t>
                </a:r>
                <a:endParaRPr lang="en-US" altLang="ko-KR" sz="1200" b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554595B-9A24-4FD2-B67B-20EEC85AA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168" y="5926150"/>
                <a:ext cx="2352326" cy="477503"/>
              </a:xfrm>
              <a:prstGeom prst="rect">
                <a:avLst/>
              </a:prstGeom>
              <a:blipFill>
                <a:blip r:embed="rId15"/>
                <a:stretch>
                  <a:fillRect t="-1282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BBAE555C-BCA9-4F9D-BD4F-97E1645618B3}"/>
              </a:ext>
            </a:extLst>
          </p:cNvPr>
          <p:cNvSpPr txBox="1"/>
          <p:nvPr/>
        </p:nvSpPr>
        <p:spPr>
          <a:xfrm>
            <a:off x="5076458" y="3140044"/>
            <a:ext cx="948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0" dirty="0">
                <a:latin typeface="Cambria Math" panose="02040503050406030204" pitchFamily="18" charset="0"/>
              </a:rPr>
              <a:t>실근 </a:t>
            </a:r>
            <a:r>
              <a:rPr lang="en-US" altLang="ko-KR" sz="1200" dirty="0">
                <a:latin typeface="Cambria Math" panose="02040503050406030204" pitchFamily="18" charset="0"/>
              </a:rPr>
              <a:t>1</a:t>
            </a:r>
            <a:r>
              <a:rPr lang="ko-KR" altLang="en-US" sz="1200" b="0" dirty="0">
                <a:latin typeface="Cambria Math" panose="02040503050406030204" pitchFamily="18" charset="0"/>
              </a:rPr>
              <a:t>개</a:t>
            </a:r>
            <a:endParaRPr lang="ko-KR" altLang="en-US" sz="1200" dirty="0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22984A67-5117-49FA-8E84-2C1A5737840E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23483" b="16901"/>
          <a:stretch/>
        </p:blipFill>
        <p:spPr>
          <a:xfrm>
            <a:off x="6834117" y="3217380"/>
            <a:ext cx="1800000" cy="13677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6D806C2-3ACD-4C20-AB14-E4EEFB62309C}"/>
                  </a:ext>
                </a:extLst>
              </p:cNvPr>
              <p:cNvSpPr txBox="1"/>
              <p:nvPr/>
            </p:nvSpPr>
            <p:spPr>
              <a:xfrm>
                <a:off x="8347959" y="3846487"/>
                <a:ext cx="403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6D806C2-3ACD-4C20-AB14-E4EEFB623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959" y="3846487"/>
                <a:ext cx="40345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1D13CBB-21B3-469A-9F08-79DB5610AF3B}"/>
                  </a:ext>
                </a:extLst>
              </p:cNvPr>
              <p:cNvSpPr txBox="1"/>
              <p:nvPr/>
            </p:nvSpPr>
            <p:spPr>
              <a:xfrm>
                <a:off x="6612711" y="2739877"/>
                <a:ext cx="2352326" cy="477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실근 </a:t>
                </a:r>
                <a:r>
                  <a:rPr lang="en-US" altLang="ko-KR" sz="12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ko-KR" altLang="en-US" sz="12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개</a:t>
                </a:r>
                <a:endParaRPr lang="en-US" altLang="ko-KR" sz="1200" b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1D13CBB-21B3-469A-9F08-79DB5610A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711" y="2739877"/>
                <a:ext cx="2352326" cy="477503"/>
              </a:xfrm>
              <a:prstGeom prst="rect">
                <a:avLst/>
              </a:prstGeom>
              <a:blipFill>
                <a:blip r:embed="rId18"/>
                <a:stretch>
                  <a:fillRect t="-1266" b="-12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그림 62">
            <a:extLst>
              <a:ext uri="{FF2B5EF4-FFF2-40B4-BE49-F238E27FC236}">
                <a16:creationId xmlns:a16="http://schemas.microsoft.com/office/drawing/2014/main" id="{165EFAB1-DB6B-4EB2-BA79-60FC3821711A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b="28446"/>
          <a:stretch/>
        </p:blipFill>
        <p:spPr>
          <a:xfrm>
            <a:off x="6834117" y="4566900"/>
            <a:ext cx="1800000" cy="1641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ED1624-E614-4CC1-9975-A8D24EB0E7AA}"/>
                  </a:ext>
                </a:extLst>
              </p:cNvPr>
              <p:cNvSpPr txBox="1"/>
              <p:nvPr/>
            </p:nvSpPr>
            <p:spPr>
              <a:xfrm>
                <a:off x="8347959" y="5746231"/>
                <a:ext cx="403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ED1624-E614-4CC1-9975-A8D24EB0E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959" y="5746231"/>
                <a:ext cx="40345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0D9E4232-B80F-4580-BF03-708B81AADAAD}"/>
              </a:ext>
            </a:extLst>
          </p:cNvPr>
          <p:cNvSpPr txBox="1"/>
          <p:nvPr/>
        </p:nvSpPr>
        <p:spPr>
          <a:xfrm>
            <a:off x="7314628" y="6173846"/>
            <a:ext cx="948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0" dirty="0">
                <a:latin typeface="Cambria Math" panose="02040503050406030204" pitchFamily="18" charset="0"/>
              </a:rPr>
              <a:t>실근 </a:t>
            </a:r>
            <a:r>
              <a:rPr lang="en-US" altLang="ko-KR" sz="1200" dirty="0">
                <a:latin typeface="Cambria Math" panose="02040503050406030204" pitchFamily="18" charset="0"/>
              </a:rPr>
              <a:t>1</a:t>
            </a:r>
            <a:r>
              <a:rPr lang="ko-KR" altLang="en-US" sz="1200" b="0" dirty="0">
                <a:latin typeface="Cambria Math" panose="02040503050406030204" pitchFamily="18" charset="0"/>
              </a:rPr>
              <a:t>개</a:t>
            </a:r>
            <a:endParaRPr lang="ko-KR" altLang="en-US" sz="1200" dirty="0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34CC5E34-2FDF-4701-9A4A-3B7AA4799064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-1870" t="4232" r="1870" b="24214"/>
          <a:stretch/>
        </p:blipFill>
        <p:spPr>
          <a:xfrm>
            <a:off x="8991446" y="3162058"/>
            <a:ext cx="1610692" cy="1469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2B5ECF7-F269-4394-9806-6B3CF6FFEBC8}"/>
                  </a:ext>
                </a:extLst>
              </p:cNvPr>
              <p:cNvSpPr txBox="1"/>
              <p:nvPr/>
            </p:nvSpPr>
            <p:spPr>
              <a:xfrm>
                <a:off x="10368974" y="4103024"/>
                <a:ext cx="403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2B5ECF7-F269-4394-9806-6B3CF6FFE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974" y="4103024"/>
                <a:ext cx="403458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825D394C-5966-436A-AF8A-4CD806836D65}"/>
              </a:ext>
            </a:extLst>
          </p:cNvPr>
          <p:cNvSpPr txBox="1"/>
          <p:nvPr/>
        </p:nvSpPr>
        <p:spPr>
          <a:xfrm>
            <a:off x="9379911" y="2885059"/>
            <a:ext cx="948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0" dirty="0">
                <a:latin typeface="Cambria Math" panose="02040503050406030204" pitchFamily="18" charset="0"/>
              </a:rPr>
              <a:t>실근 </a:t>
            </a:r>
            <a:r>
              <a:rPr lang="en-US" altLang="ko-KR" sz="1200" dirty="0">
                <a:latin typeface="Cambria Math" panose="02040503050406030204" pitchFamily="18" charset="0"/>
              </a:rPr>
              <a:t>1</a:t>
            </a:r>
            <a:r>
              <a:rPr lang="ko-KR" altLang="en-US" sz="1200" b="0" dirty="0">
                <a:latin typeface="Cambria Math" panose="02040503050406030204" pitchFamily="18" charset="0"/>
              </a:rPr>
              <a:t>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45451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0A7495-CC3C-490E-B1CA-D265DEB8D929}"/>
              </a:ext>
            </a:extLst>
          </p:cNvPr>
          <p:cNvSpPr/>
          <p:nvPr/>
        </p:nvSpPr>
        <p:spPr>
          <a:xfrm>
            <a:off x="-2994660" y="-182880"/>
            <a:ext cx="17815560" cy="6637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B6090DA-5CA3-4F1E-A5F5-530015387D8A}"/>
              </a:ext>
            </a:extLst>
          </p:cNvPr>
          <p:cNvGrpSpPr/>
          <p:nvPr/>
        </p:nvGrpSpPr>
        <p:grpSpPr>
          <a:xfrm>
            <a:off x="7691383" y="234957"/>
            <a:ext cx="6748517" cy="5632702"/>
            <a:chOff x="1004867" y="234957"/>
            <a:chExt cx="6748517" cy="563270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B40C84B-256D-4767-A9A9-F6627BA7F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4867" y="2987659"/>
              <a:ext cx="3170770" cy="28800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84F725C-D15B-412B-982A-9D5401155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6054" y="2987659"/>
              <a:ext cx="3170769" cy="2880000"/>
            </a:xfrm>
            <a:prstGeom prst="rect">
              <a:avLst/>
            </a:prstGeom>
          </p:spPr>
        </p:pic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8BEF105-B41B-4F90-AA4B-04F1714682A4}"/>
                </a:ext>
              </a:extLst>
            </p:cNvPr>
            <p:cNvGrpSpPr/>
            <p:nvPr/>
          </p:nvGrpSpPr>
          <p:grpSpPr>
            <a:xfrm>
              <a:off x="1004867" y="234957"/>
              <a:ext cx="6748517" cy="4377368"/>
              <a:chOff x="1004867" y="234957"/>
              <a:chExt cx="6748517" cy="4377368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4EB2E364-2F37-4005-8084-7BCCCF33B3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4867" y="234957"/>
                <a:ext cx="3170769" cy="28800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9EB88275-4424-4DA5-AD44-4258B9529BAC}"/>
                      </a:ext>
                    </a:extLst>
                  </p:cNvPr>
                  <p:cNvSpPr txBox="1"/>
                  <p:nvPr/>
                </p:nvSpPr>
                <p:spPr>
                  <a:xfrm>
                    <a:off x="3748983" y="1426642"/>
                    <a:ext cx="6581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9EB88275-4424-4DA5-AD44-4258B9529B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8983" y="1426642"/>
                    <a:ext cx="65817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805FD53A-933B-4BEC-BA6B-3024CB45F26E}"/>
                      </a:ext>
                    </a:extLst>
                  </p:cNvPr>
                  <p:cNvSpPr txBox="1"/>
                  <p:nvPr/>
                </p:nvSpPr>
                <p:spPr>
                  <a:xfrm>
                    <a:off x="1936796" y="1165657"/>
                    <a:ext cx="6581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805FD53A-933B-4BEC-BA6B-3024CB45F2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6796" y="1165657"/>
                    <a:ext cx="65817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74EBAB13-5249-4680-8D32-A007FCA331AD}"/>
                      </a:ext>
                    </a:extLst>
                  </p:cNvPr>
                  <p:cNvSpPr txBox="1"/>
                  <p:nvPr/>
                </p:nvSpPr>
                <p:spPr>
                  <a:xfrm>
                    <a:off x="2950395" y="1426642"/>
                    <a:ext cx="6581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74EBAB13-5249-4680-8D32-A007FCA331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0395" y="1426642"/>
                    <a:ext cx="65817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E226A24-B0A3-414B-B053-B4659D522446}"/>
                      </a:ext>
                    </a:extLst>
                  </p:cNvPr>
                  <p:cNvSpPr txBox="1"/>
                  <p:nvPr/>
                </p:nvSpPr>
                <p:spPr>
                  <a:xfrm>
                    <a:off x="3748983" y="4198295"/>
                    <a:ext cx="6581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E226A24-B0A3-414B-B053-B4659D5224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8983" y="4198295"/>
                    <a:ext cx="65817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E2EC07FA-25A9-4117-AE2A-54CEDC860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16054" y="234957"/>
                <a:ext cx="3170770" cy="28800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DE92CCB-4661-4FC5-9B87-327700D798D3}"/>
                      </a:ext>
                    </a:extLst>
                  </p:cNvPr>
                  <p:cNvSpPr txBox="1"/>
                  <p:nvPr/>
                </p:nvSpPr>
                <p:spPr>
                  <a:xfrm>
                    <a:off x="7095214" y="1426642"/>
                    <a:ext cx="6581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DE92CCB-4661-4FC5-9B87-327700D798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5214" y="1426642"/>
                    <a:ext cx="65817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F815729D-2F86-40EE-A70A-6A7FFE2C9F26}"/>
                      </a:ext>
                    </a:extLst>
                  </p:cNvPr>
                  <p:cNvSpPr txBox="1"/>
                  <p:nvPr/>
                </p:nvSpPr>
                <p:spPr>
                  <a:xfrm>
                    <a:off x="5338205" y="1434524"/>
                    <a:ext cx="6581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F815729D-2F86-40EE-A70A-6A7FFE2C9F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8205" y="1434524"/>
                    <a:ext cx="65817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5DCB9E9F-B684-41C3-8D07-93A8CE02F479}"/>
                      </a:ext>
                    </a:extLst>
                  </p:cNvPr>
                  <p:cNvSpPr txBox="1"/>
                  <p:nvPr/>
                </p:nvSpPr>
                <p:spPr>
                  <a:xfrm>
                    <a:off x="6296626" y="1438465"/>
                    <a:ext cx="6581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5DCB9E9F-B684-41C3-8D07-93A8CE02F4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96626" y="1438465"/>
                    <a:ext cx="658170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8AE80F81-EDD9-4E05-82E4-830A1ED50916}"/>
                      </a:ext>
                    </a:extLst>
                  </p:cNvPr>
                  <p:cNvSpPr txBox="1"/>
                  <p:nvPr/>
                </p:nvSpPr>
                <p:spPr>
                  <a:xfrm>
                    <a:off x="7095214" y="4198295"/>
                    <a:ext cx="6581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8AE80F81-EDD9-4E05-82E4-830A1ED509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5214" y="4198295"/>
                    <a:ext cx="658170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475476E8-FF9C-45E4-AE51-03BFEAA1EE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6292" y="1516892"/>
                <a:ext cx="0" cy="2752213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54D54EC0-E1A8-4D1D-8D17-3014542A38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8592" y="2062480"/>
                <a:ext cx="0" cy="2206625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B1C931C8-C7F6-4F50-9C10-7A76B134A1BA}"/>
                      </a:ext>
                    </a:extLst>
                  </p:cNvPr>
                  <p:cNvSpPr txBox="1"/>
                  <p:nvPr/>
                </p:nvSpPr>
                <p:spPr>
                  <a:xfrm>
                    <a:off x="1936796" y="4242993"/>
                    <a:ext cx="6581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B1C931C8-C7F6-4F50-9C10-7A76B134A1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6796" y="4242993"/>
                    <a:ext cx="658170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4A4E9469-07A7-4EA0-8D24-3742082F7B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4268" y="974920"/>
                <a:ext cx="0" cy="3294185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5827A461-CE5C-4E41-A29E-C7127C7C3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6568" y="1513349"/>
                <a:ext cx="0" cy="2729644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61AFCAE1-32D6-496D-A96C-712197362100}"/>
                      </a:ext>
                    </a:extLst>
                  </p:cNvPr>
                  <p:cNvSpPr txBox="1"/>
                  <p:nvPr/>
                </p:nvSpPr>
                <p:spPr>
                  <a:xfrm>
                    <a:off x="6296626" y="4198295"/>
                    <a:ext cx="6581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61AFCAE1-32D6-496D-A96C-7121973621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96626" y="4198295"/>
                    <a:ext cx="658170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42" name="그림 41">
            <a:extLst>
              <a:ext uri="{FF2B5EF4-FFF2-40B4-BE49-F238E27FC236}">
                <a16:creationId xmlns:a16="http://schemas.microsoft.com/office/drawing/2014/main" id="{A5B0467A-8B39-4833-9B6B-A8DDE21F873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94141" y="198746"/>
            <a:ext cx="3240000" cy="29428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82FF297-806F-4ED6-ACEA-0F9D8EC863D8}"/>
                  </a:ext>
                </a:extLst>
              </p:cNvPr>
              <p:cNvSpPr txBox="1"/>
              <p:nvPr/>
            </p:nvSpPr>
            <p:spPr>
              <a:xfrm>
                <a:off x="7106518" y="1453312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82FF297-806F-4ED6-ACEA-0F9D8EC86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518" y="1453312"/>
                <a:ext cx="65817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100EA0-72BE-4B44-B9F4-6672ABD1271A}"/>
                  </a:ext>
                </a:extLst>
              </p:cNvPr>
              <p:cNvSpPr txBox="1"/>
              <p:nvPr/>
            </p:nvSpPr>
            <p:spPr>
              <a:xfrm>
                <a:off x="4933016" y="1453312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100EA0-72BE-4B44-B9F4-6672ABD12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016" y="1453312"/>
                <a:ext cx="65817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3E62E61-81C8-4946-8A4B-94DFFB84AF4E}"/>
                  </a:ext>
                </a:extLst>
              </p:cNvPr>
              <p:cNvSpPr txBox="1"/>
              <p:nvPr/>
            </p:nvSpPr>
            <p:spPr>
              <a:xfrm>
                <a:off x="5538171" y="1453312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3E62E61-81C8-4946-8A4B-94DFFB84A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171" y="1453312"/>
                <a:ext cx="65817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A28739-E51B-48FE-9AEC-A761D3CCB356}"/>
                  </a:ext>
                </a:extLst>
              </p:cNvPr>
              <p:cNvSpPr txBox="1"/>
              <p:nvPr/>
            </p:nvSpPr>
            <p:spPr>
              <a:xfrm>
                <a:off x="6307930" y="1453744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A28739-E51B-48FE-9AEC-A761D3CCB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930" y="1453744"/>
                <a:ext cx="65817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그림 46">
            <a:extLst>
              <a:ext uri="{FF2B5EF4-FFF2-40B4-BE49-F238E27FC236}">
                <a16:creationId xmlns:a16="http://schemas.microsoft.com/office/drawing/2014/main" id="{32868910-A6A7-407A-8F3F-78D6EF5F83F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294141" y="2953728"/>
            <a:ext cx="3240000" cy="2942882"/>
          </a:xfrm>
          <a:prstGeom prst="rect">
            <a:avLst/>
          </a:prstGeom>
        </p:spPr>
      </p:pic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230BBCF-6C64-4B54-A3E0-BCDB39FFF879}"/>
              </a:ext>
            </a:extLst>
          </p:cNvPr>
          <p:cNvCxnSpPr>
            <a:cxnSpLocks/>
          </p:cNvCxnSpPr>
          <p:nvPr/>
        </p:nvCxnSpPr>
        <p:spPr>
          <a:xfrm>
            <a:off x="5644960" y="685677"/>
            <a:ext cx="0" cy="357390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C6A9269-05FC-4119-8B10-7CF621E4CF62}"/>
              </a:ext>
            </a:extLst>
          </p:cNvPr>
          <p:cNvCxnSpPr>
            <a:cxnSpLocks/>
          </p:cNvCxnSpPr>
          <p:nvPr/>
        </p:nvCxnSpPr>
        <p:spPr>
          <a:xfrm>
            <a:off x="6266752" y="2353628"/>
            <a:ext cx="0" cy="190595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46D49E-F41E-4C6E-9C70-79197F7CE0F2}"/>
                  </a:ext>
                </a:extLst>
              </p:cNvPr>
              <p:cNvSpPr txBox="1"/>
              <p:nvPr/>
            </p:nvSpPr>
            <p:spPr>
              <a:xfrm>
                <a:off x="7106518" y="4170604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46D49E-F41E-4C6E-9C70-79197F7CE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518" y="4170604"/>
                <a:ext cx="65817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그림 54">
            <a:extLst>
              <a:ext uri="{FF2B5EF4-FFF2-40B4-BE49-F238E27FC236}">
                <a16:creationId xmlns:a16="http://schemas.microsoft.com/office/drawing/2014/main" id="{524D4E26-F3B9-4476-B54B-DFC4521C406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00130" y="198746"/>
            <a:ext cx="3240000" cy="29428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FA422CB-D58D-4707-8461-BD655A40A653}"/>
                  </a:ext>
                </a:extLst>
              </p:cNvPr>
              <p:cNvSpPr txBox="1"/>
              <p:nvPr/>
            </p:nvSpPr>
            <p:spPr>
              <a:xfrm>
                <a:off x="3789647" y="1453312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FA422CB-D58D-4707-8461-BD655A40A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647" y="1453312"/>
                <a:ext cx="65817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D01F0D4-B6F0-43F0-BAF1-DA388C49CCF9}"/>
                  </a:ext>
                </a:extLst>
              </p:cNvPr>
              <p:cNvSpPr txBox="1"/>
              <p:nvPr/>
            </p:nvSpPr>
            <p:spPr>
              <a:xfrm>
                <a:off x="1639005" y="1453312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D01F0D4-B6F0-43F0-BAF1-DA388C49C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005" y="1453312"/>
                <a:ext cx="65817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5ACE20B-2FEE-42D4-B54F-B6CA60F84932}"/>
                  </a:ext>
                </a:extLst>
              </p:cNvPr>
              <p:cNvSpPr txBox="1"/>
              <p:nvPr/>
            </p:nvSpPr>
            <p:spPr>
              <a:xfrm>
                <a:off x="2244160" y="1453312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5ACE20B-2FEE-42D4-B54F-B6CA60F84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160" y="1453312"/>
                <a:ext cx="658170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039C5A8-D4A3-4298-A919-29D86917100B}"/>
                  </a:ext>
                </a:extLst>
              </p:cNvPr>
              <p:cNvSpPr txBox="1"/>
              <p:nvPr/>
            </p:nvSpPr>
            <p:spPr>
              <a:xfrm>
                <a:off x="3013919" y="1461364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039C5A8-D4A3-4298-A919-29D869171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19" y="1461364"/>
                <a:ext cx="658170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그림 59">
            <a:extLst>
              <a:ext uri="{FF2B5EF4-FFF2-40B4-BE49-F238E27FC236}">
                <a16:creationId xmlns:a16="http://schemas.microsoft.com/office/drawing/2014/main" id="{F25719CC-49CE-4B43-9487-316D708708C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00130" y="2953728"/>
            <a:ext cx="3240000" cy="2942882"/>
          </a:xfrm>
          <a:prstGeom prst="rect">
            <a:avLst/>
          </a:prstGeom>
        </p:spPr>
      </p:pic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8FCD172-E838-4FB2-9619-CC51634909A8}"/>
              </a:ext>
            </a:extLst>
          </p:cNvPr>
          <p:cNvCxnSpPr>
            <a:cxnSpLocks/>
          </p:cNvCxnSpPr>
          <p:nvPr/>
        </p:nvCxnSpPr>
        <p:spPr>
          <a:xfrm>
            <a:off x="2350949" y="685677"/>
            <a:ext cx="0" cy="357390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49928FB-2006-49C5-BFB1-441B6419DCAE}"/>
              </a:ext>
            </a:extLst>
          </p:cNvPr>
          <p:cNvCxnSpPr>
            <a:cxnSpLocks/>
          </p:cNvCxnSpPr>
          <p:nvPr/>
        </p:nvCxnSpPr>
        <p:spPr>
          <a:xfrm>
            <a:off x="2972741" y="2353628"/>
            <a:ext cx="0" cy="190595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0594F80-25A1-4074-B1CA-5B7523233010}"/>
                  </a:ext>
                </a:extLst>
              </p:cNvPr>
              <p:cNvSpPr txBox="1"/>
              <p:nvPr/>
            </p:nvSpPr>
            <p:spPr>
              <a:xfrm>
                <a:off x="3789647" y="4170604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0594F80-25A1-4074-B1CA-5B7523233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647" y="4170604"/>
                <a:ext cx="658170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4" name="그림 63">
            <a:extLst>
              <a:ext uri="{FF2B5EF4-FFF2-40B4-BE49-F238E27FC236}">
                <a16:creationId xmlns:a16="http://schemas.microsoft.com/office/drawing/2014/main" id="{BDCD5229-9F6B-4E54-90D0-FD1D660EFE0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2333464" y="198746"/>
            <a:ext cx="3240000" cy="29428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1E3FDDF-2188-4DE3-90EA-6DB0317E119F}"/>
                  </a:ext>
                </a:extLst>
              </p:cNvPr>
              <p:cNvSpPr txBox="1"/>
              <p:nvPr/>
            </p:nvSpPr>
            <p:spPr>
              <a:xfrm>
                <a:off x="362486" y="1453312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1E3FDDF-2188-4DE3-90EA-6DB0317E1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86" y="1453312"/>
                <a:ext cx="658170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816EE00-B574-419F-BF06-3DA65D1868BC}"/>
                  </a:ext>
                </a:extLst>
              </p:cNvPr>
              <p:cNvSpPr txBox="1"/>
              <p:nvPr/>
            </p:nvSpPr>
            <p:spPr>
              <a:xfrm>
                <a:off x="-1694589" y="1453312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816EE00-B574-419F-BF06-3DA65D186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94589" y="1453312"/>
                <a:ext cx="658170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8D5961C-2691-4893-A9B1-0C53C8D24205}"/>
                  </a:ext>
                </a:extLst>
              </p:cNvPr>
              <p:cNvSpPr txBox="1"/>
              <p:nvPr/>
            </p:nvSpPr>
            <p:spPr>
              <a:xfrm>
                <a:off x="-1089434" y="1453312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8D5961C-2691-4893-A9B1-0C53C8D24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9434" y="1453312"/>
                <a:ext cx="658170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0F10D13-92E7-4BC3-84A6-585420D46491}"/>
                  </a:ext>
                </a:extLst>
              </p:cNvPr>
              <p:cNvSpPr txBox="1"/>
              <p:nvPr/>
            </p:nvSpPr>
            <p:spPr>
              <a:xfrm>
                <a:off x="-319675" y="1423264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0F10D13-92E7-4BC3-84A6-585420D46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9675" y="1423264"/>
                <a:ext cx="658170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그림 68">
            <a:extLst>
              <a:ext uri="{FF2B5EF4-FFF2-40B4-BE49-F238E27FC236}">
                <a16:creationId xmlns:a16="http://schemas.microsoft.com/office/drawing/2014/main" id="{A9D3A082-3533-4CEB-94C5-E0AC369386C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2333464" y="2953728"/>
            <a:ext cx="3240000" cy="2942882"/>
          </a:xfrm>
          <a:prstGeom prst="rect">
            <a:avLst/>
          </a:prstGeom>
        </p:spPr>
      </p:pic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054BA50-F393-46FD-BDD6-6EA81E200E97}"/>
              </a:ext>
            </a:extLst>
          </p:cNvPr>
          <p:cNvCxnSpPr>
            <a:cxnSpLocks/>
          </p:cNvCxnSpPr>
          <p:nvPr/>
        </p:nvCxnSpPr>
        <p:spPr>
          <a:xfrm>
            <a:off x="-982645" y="685677"/>
            <a:ext cx="0" cy="357390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AA0486C-5A45-4A82-9F8B-DBB089F25F84}"/>
              </a:ext>
            </a:extLst>
          </p:cNvPr>
          <p:cNvCxnSpPr>
            <a:cxnSpLocks/>
          </p:cNvCxnSpPr>
          <p:nvPr/>
        </p:nvCxnSpPr>
        <p:spPr>
          <a:xfrm>
            <a:off x="-360853" y="2353628"/>
            <a:ext cx="0" cy="190595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28C687-724E-40CB-BD04-8EA97BE34EFB}"/>
                  </a:ext>
                </a:extLst>
              </p:cNvPr>
              <p:cNvSpPr txBox="1"/>
              <p:nvPr/>
            </p:nvSpPr>
            <p:spPr>
              <a:xfrm>
                <a:off x="362486" y="4170604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28C687-724E-40CB-BD04-8EA97BE34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86" y="4170604"/>
                <a:ext cx="658170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703612D-AFD4-46B0-AE73-38AEEDF4B623}"/>
              </a:ext>
            </a:extLst>
          </p:cNvPr>
          <p:cNvCxnSpPr>
            <a:cxnSpLocks/>
          </p:cNvCxnSpPr>
          <p:nvPr/>
        </p:nvCxnSpPr>
        <p:spPr>
          <a:xfrm>
            <a:off x="-1216756" y="1513349"/>
            <a:ext cx="0" cy="2729644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E3017AFE-0619-47CE-B9C6-FFE60D381F9A}"/>
              </a:ext>
            </a:extLst>
          </p:cNvPr>
          <p:cNvCxnSpPr>
            <a:cxnSpLocks/>
          </p:cNvCxnSpPr>
          <p:nvPr/>
        </p:nvCxnSpPr>
        <p:spPr>
          <a:xfrm>
            <a:off x="2122541" y="1513349"/>
            <a:ext cx="0" cy="2729644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FA3222DF-94ED-4015-B1EF-F92B22CA7A57}"/>
              </a:ext>
            </a:extLst>
          </p:cNvPr>
          <p:cNvCxnSpPr>
            <a:cxnSpLocks/>
          </p:cNvCxnSpPr>
          <p:nvPr/>
        </p:nvCxnSpPr>
        <p:spPr>
          <a:xfrm>
            <a:off x="5951591" y="1513349"/>
            <a:ext cx="0" cy="2729644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2AECA84-91AB-4E83-96CA-BEE327569BE5}"/>
              </a:ext>
            </a:extLst>
          </p:cNvPr>
          <p:cNvCxnSpPr>
            <a:cxnSpLocks/>
          </p:cNvCxnSpPr>
          <p:nvPr/>
        </p:nvCxnSpPr>
        <p:spPr>
          <a:xfrm>
            <a:off x="8947457" y="1518429"/>
            <a:ext cx="0" cy="2729644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B7ADDB94-04CA-4E5E-8F00-BC1D9B7D70E6}"/>
              </a:ext>
            </a:extLst>
          </p:cNvPr>
          <p:cNvCxnSpPr>
            <a:cxnSpLocks/>
          </p:cNvCxnSpPr>
          <p:nvPr/>
        </p:nvCxnSpPr>
        <p:spPr>
          <a:xfrm>
            <a:off x="12279937" y="1513349"/>
            <a:ext cx="0" cy="2729644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CDEDF83-3E46-4480-9FAF-5291B66DEC24}"/>
                  </a:ext>
                </a:extLst>
              </p:cNvPr>
              <p:cNvSpPr txBox="1"/>
              <p:nvPr/>
            </p:nvSpPr>
            <p:spPr>
              <a:xfrm>
                <a:off x="-1089435" y="117194"/>
                <a:ext cx="1175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CDEDF83-3E46-4480-9FAF-5291B66DE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9435" y="117194"/>
                <a:ext cx="1175791" cy="369332"/>
              </a:xfrm>
              <a:prstGeom prst="rect">
                <a:avLst/>
              </a:prstGeom>
              <a:blipFill>
                <a:blip r:embed="rId3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F1DA307-9713-44AA-9A1B-2876E931F388}"/>
                  </a:ext>
                </a:extLst>
              </p:cNvPr>
              <p:cNvSpPr txBox="1"/>
              <p:nvPr/>
            </p:nvSpPr>
            <p:spPr>
              <a:xfrm>
                <a:off x="2112746" y="117194"/>
                <a:ext cx="1175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F1DA307-9713-44AA-9A1B-2876E931F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746" y="117194"/>
                <a:ext cx="1175791" cy="369332"/>
              </a:xfrm>
              <a:prstGeom prst="rect">
                <a:avLst/>
              </a:prstGeom>
              <a:blipFill>
                <a:blip r:embed="rId3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763B2B0-485E-4C9C-BAA0-984C4D304305}"/>
                  </a:ext>
                </a:extLst>
              </p:cNvPr>
              <p:cNvSpPr txBox="1"/>
              <p:nvPr/>
            </p:nvSpPr>
            <p:spPr>
              <a:xfrm>
                <a:off x="5508104" y="117194"/>
                <a:ext cx="1175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763B2B0-485E-4C9C-BAA0-984C4D304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117194"/>
                <a:ext cx="1175791" cy="369332"/>
              </a:xfrm>
              <a:prstGeom prst="rect">
                <a:avLst/>
              </a:prstGeom>
              <a:blipFill>
                <a:blip r:embed="rId3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61D4360-A2D3-4363-92EA-3ADB1E04C395}"/>
                  </a:ext>
                </a:extLst>
              </p:cNvPr>
              <p:cNvSpPr txBox="1"/>
              <p:nvPr/>
            </p:nvSpPr>
            <p:spPr>
              <a:xfrm>
                <a:off x="8997212" y="117194"/>
                <a:ext cx="1175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61D4360-A2D3-4363-92EA-3ADB1E04C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212" y="117194"/>
                <a:ext cx="1175791" cy="369332"/>
              </a:xfrm>
              <a:prstGeom prst="rect">
                <a:avLst/>
              </a:prstGeom>
              <a:blipFill>
                <a:blip r:embed="rId3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0E131D7-B213-4C5C-B2BC-6F9A666EF419}"/>
                  </a:ext>
                </a:extLst>
              </p:cNvPr>
              <p:cNvSpPr txBox="1"/>
              <p:nvPr/>
            </p:nvSpPr>
            <p:spPr>
              <a:xfrm>
                <a:off x="12494288" y="117194"/>
                <a:ext cx="1175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0E131D7-B213-4C5C-B2BC-6F9A666EF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4288" y="117194"/>
                <a:ext cx="1175791" cy="369332"/>
              </a:xfrm>
              <a:prstGeom prst="rect">
                <a:avLst/>
              </a:prstGeom>
              <a:blipFill>
                <a:blip r:embed="rId3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454C97D-063E-484C-A9C3-D30D80448308}"/>
                  </a:ext>
                </a:extLst>
              </p:cNvPr>
              <p:cNvSpPr txBox="1"/>
              <p:nvPr/>
            </p:nvSpPr>
            <p:spPr>
              <a:xfrm>
                <a:off x="-501540" y="4750583"/>
                <a:ext cx="1175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454C97D-063E-484C-A9C3-D30D80448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1540" y="4750583"/>
                <a:ext cx="1175791" cy="369332"/>
              </a:xfrm>
              <a:prstGeom prst="rect">
                <a:avLst/>
              </a:prstGeom>
              <a:blipFill>
                <a:blip r:embed="rId38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D6E1A90-1B38-4045-999F-7442C3589C06}"/>
                  </a:ext>
                </a:extLst>
              </p:cNvPr>
              <p:cNvSpPr txBox="1"/>
              <p:nvPr/>
            </p:nvSpPr>
            <p:spPr>
              <a:xfrm>
                <a:off x="2801246" y="4750583"/>
                <a:ext cx="1175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D6E1A90-1B38-4045-999F-7442C3589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246" y="4750583"/>
                <a:ext cx="1175791" cy="369332"/>
              </a:xfrm>
              <a:prstGeom prst="rect">
                <a:avLst/>
              </a:prstGeom>
              <a:blipFill>
                <a:blip r:embed="rId39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2D36233-D9FD-48D4-8A3F-1CC9336876D2}"/>
                  </a:ext>
                </a:extLst>
              </p:cNvPr>
              <p:cNvSpPr txBox="1"/>
              <p:nvPr/>
            </p:nvSpPr>
            <p:spPr>
              <a:xfrm>
                <a:off x="6192581" y="4750583"/>
                <a:ext cx="1175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2D36233-D9FD-48D4-8A3F-1CC933687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581" y="4750583"/>
                <a:ext cx="1175791" cy="369332"/>
              </a:xfrm>
              <a:prstGeom prst="rect">
                <a:avLst/>
              </a:prstGeom>
              <a:blipFill>
                <a:blip r:embed="rId40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74648A1-AF93-4FA6-A12C-BBAC9883DD6C}"/>
                  </a:ext>
                </a:extLst>
              </p:cNvPr>
              <p:cNvSpPr txBox="1"/>
              <p:nvPr/>
            </p:nvSpPr>
            <p:spPr>
              <a:xfrm>
                <a:off x="8688871" y="4970239"/>
                <a:ext cx="1175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74648A1-AF93-4FA6-A12C-BBAC9883D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871" y="4970239"/>
                <a:ext cx="1175791" cy="369332"/>
              </a:xfrm>
              <a:prstGeom prst="rect">
                <a:avLst/>
              </a:prstGeom>
              <a:blipFill>
                <a:blip r:embed="rId41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F25B2F5-9ED1-41BD-9563-501CA1E990CD}"/>
                  </a:ext>
                </a:extLst>
              </p:cNvPr>
              <p:cNvSpPr txBox="1"/>
              <p:nvPr/>
            </p:nvSpPr>
            <p:spPr>
              <a:xfrm>
                <a:off x="12353806" y="4970239"/>
                <a:ext cx="1175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F25B2F5-9ED1-41BD-9563-501CA1E99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3806" y="4970239"/>
                <a:ext cx="1175791" cy="369332"/>
              </a:xfrm>
              <a:prstGeom prst="rect">
                <a:avLst/>
              </a:prstGeom>
              <a:blipFill>
                <a:blip r:embed="rId42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33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1900</TotalTime>
  <Words>636</Words>
  <Application>Microsoft Office PowerPoint</Application>
  <PresentationFormat>와이드스크린</PresentationFormat>
  <Paragraphs>219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Leesoft</dc:creator>
  <cp:lastModifiedBy>Leesoft</cp:lastModifiedBy>
  <cp:revision>30</cp:revision>
  <dcterms:created xsi:type="dcterms:W3CDTF">2023-01-26T13:29:42Z</dcterms:created>
  <dcterms:modified xsi:type="dcterms:W3CDTF">2023-02-28T15:00:47Z</dcterms:modified>
</cp:coreProperties>
</file>