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09403-6008-45B7-B929-39B881EB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F9668-B9A2-4F7F-8542-A30120B5C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07F45-1F77-4F04-A675-6F151CD7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051C5-000E-4F3C-BBC6-BC4AA8DA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DCA46-736F-40DF-A104-FFB87C4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5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014F-28AA-4A33-9EB1-D27CB542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5173F-E746-48FD-9C54-98FDBECE0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ECB6-020C-4473-8EAC-04A2AEC8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32A1C-9127-408C-A732-D12962D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F2203-B6DF-4B0B-B71B-3CAB8B7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0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B668D-C97B-41CE-9065-87CF4694F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6C6D5-24D6-4939-8B55-B6B2251C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5DFFD-DB28-4B88-A8F3-177DE1FD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0F128-988D-4753-9BF3-8377B78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6EF91-F4CC-423C-ACE0-F1F6FDC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3A40-06CA-498B-9184-F8DFA8F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99CC-33E0-4F05-887F-903FBD6A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E9F4B-0692-45B7-B619-D24D38CE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B1B46-FF02-4D61-A8AD-89ED5E3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72693-9496-4C3F-B551-A696BDAF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0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9A42-0880-4998-B5AC-FDD1C8B3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DDD85-AC78-4D0A-8DDF-C1C2F5458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E0113-BC9D-4437-89E3-DE349444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0E13A-6811-4225-8FDE-D72FFFCD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AEFBED-9C19-407B-B633-AAE7E78C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13D9C-BBE3-4A0A-982C-8FAF1625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46741-53F2-4A48-98CE-D55FC6CA9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48CC7F-2BEE-4A6B-8985-53B76738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B99ED-9905-4FC1-BEEA-25E3B508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5F1127-EBC2-4C7B-B576-0DC8D892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8AB20-E0BB-4FD9-AE11-EB40F779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7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9BA9-2CA1-4EC7-89BA-3B42ADE0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12BA8-7CF0-4361-AAF4-786F61ED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B402A-00C0-44A1-B6A9-4476F92A2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F40FF7-C650-4F42-BA52-7EA9F37A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8E580-FF85-45E8-962E-CCC4826D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5A42D-EADB-4E6A-B0CC-4283F625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FF140-E3D0-4988-9F36-E6A71EFA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4027D8-2507-4DDE-8DE6-BA44C7B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2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87A15-2DEE-4D99-AA3A-24C3ECB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E95D02-8BAF-4E62-9607-1BDDDC28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645F0B-021D-4899-AEBC-91E5328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26927-2261-4BE8-B11D-8315397E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69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F146D0-7A1E-452B-8F09-F201AC59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31AFEB-845A-4D78-8B16-7971788E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0108A-4362-4D3B-AF0A-6E3C37E9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EFF20-8BFB-4DBE-866E-EEB7B53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16618-D9E0-486B-8095-7CAABD347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A712C3-C6CA-46E3-8B74-A006ECEB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9A49C-DFD8-47CF-AAF2-E1BCB460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06397-84E8-40A2-BA3B-ADC27931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49B6E-E0C6-4439-87E3-C3973DB8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588D0-788B-46E6-A89D-63FF2822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047641-57E0-47B6-B8B0-943ABC349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C3235-617B-43BD-9B8E-A3D493FA4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7BEB2-E3C7-47AB-92C2-DA3FD529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63210-F154-4C4B-9376-9C76EAC4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95B6F-07AC-4E80-A602-73ED50E0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D47AD-123C-45D1-BDE5-78F1B0F3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B4A2F-5BB0-4015-B414-1E4D0AC6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149DD-1888-468F-9E4F-8797F32DE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6D81-BFF8-4449-968B-536CE4C16F6D}" type="datetimeFigureOut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FBC4-B8F9-4DE3-8A2C-5DAE61398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21435-B448-48A0-A1CE-5962D2C28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29A7-514A-43B5-9F11-63E9D3D51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6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6892CD-DBE9-4608-8372-2C5BD872D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8" b="32126"/>
          <a:stretch/>
        </p:blipFill>
        <p:spPr>
          <a:xfrm>
            <a:off x="488588" y="580295"/>
            <a:ext cx="5218109" cy="499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236983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471" y="38151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22" y="457201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2" y="1631732"/>
                <a:ext cx="1443706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/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54CF64-10A7-48D5-8488-F2E651A86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67" y="4236983"/>
                <a:ext cx="6227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/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31CF97-C124-4BA8-989F-033F296E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43" y="4236983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/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E55F5-53A9-4D48-951D-39D02D68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50" y="4236983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/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20FC97-D5A7-449D-977E-AE643F720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59" y="4236983"/>
                <a:ext cx="62273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E09D8331-4C40-4493-9C12-70A8FCF501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055" r="-1" b="31920"/>
          <a:stretch/>
        </p:blipFill>
        <p:spPr>
          <a:xfrm>
            <a:off x="6357444" y="580295"/>
            <a:ext cx="5283655" cy="5040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/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5C873-7EC5-485A-AA20-72E9AD38B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56" y="4236983"/>
                <a:ext cx="6227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/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6FA4D-9649-44BC-BFA5-BDDB5776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305" y="3815138"/>
                <a:ext cx="62273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/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35D302-70B0-4FF6-AEB0-353F7F4E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4236983"/>
                <a:ext cx="62273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/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BEF934-E404-4EEC-A447-B99A0A0B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61" y="4236983"/>
                <a:ext cx="6227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/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3D84F2-3B26-440C-9730-4DA2C1A34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930" y="4236983"/>
                <a:ext cx="62273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/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3FB9-7B32-4913-845E-7C47DCB06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791" y="4236983"/>
                <a:ext cx="62273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/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71126-679A-475E-A7D1-0F60E229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132" y="1631732"/>
                <a:ext cx="1443706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/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37EDA2-AF3C-4179-9BBF-B07A18355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26" y="457201"/>
                <a:ext cx="622738" cy="369332"/>
              </a:xfrm>
              <a:prstGeom prst="rect">
                <a:avLst/>
              </a:prstGeom>
              <a:blipFill>
                <a:blip r:embed="rId1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1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4843A-BC17-4AF9-97DF-BE9D0826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20" y="680545"/>
            <a:ext cx="5496910" cy="5496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75" y="573444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17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66" y="4246024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77" y="3519653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9422169-AF38-4002-92E8-1F9F9ACCD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3145" y="681704"/>
            <a:ext cx="5527860" cy="55278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/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07D7DB-A957-456C-BF75-E6497253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069" y="573444"/>
                <a:ext cx="62273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/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CFF314-0356-40D6-A9FA-04F44ADE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670" y="3956568"/>
                <a:ext cx="6227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/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DD0683-8936-42A4-8ADA-CD3DEFC1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560" y="4246024"/>
                <a:ext cx="235416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/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797CC0-65AA-4EA3-BEE0-9AB5134C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971" y="3519653"/>
                <a:ext cx="6227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2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BEDB58-A102-4706-A39A-C2BB8884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56" y="672662"/>
            <a:ext cx="5512676" cy="5512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/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8BC6A0-9038-477A-8627-1E9D8D0D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764" y="524205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/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23F871-E4AE-4320-BCEC-1E395BC10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056" y="395656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/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A25FC2-1BC5-493D-8241-20BB9670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21" y="5672803"/>
                <a:ext cx="2354165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/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BEA067-8CDA-46FB-B4B7-1CC15261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774" y="3503887"/>
                <a:ext cx="6227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/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07D98B-E736-47F7-B27A-02D9EC93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32" y="2424999"/>
                <a:ext cx="235416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05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46E4-9388-4CA2-9D4E-872A6C7C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"/>
          <a:stretch/>
        </p:blipFill>
        <p:spPr>
          <a:xfrm>
            <a:off x="3394688" y="706789"/>
            <a:ext cx="5382764" cy="544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/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961AC-F396-4068-A208-162772EA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48" y="4737538"/>
                <a:ext cx="6227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/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501CC0-0AD8-4566-8ADE-EA89A0D17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377" y="4737538"/>
                <a:ext cx="6227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/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CDB572-6278-4505-A1D8-6189D1E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36" y="614856"/>
                <a:ext cx="62273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/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66E88E-A6C9-45A0-B7FD-0B60216C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3787667"/>
                <a:ext cx="1266343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/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709D0-1379-4CC6-B6B0-BA4A6685C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80" y="5151384"/>
                <a:ext cx="1266343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/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23ECB-25D8-4ECB-92BE-E509A89B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83" y="3059668"/>
                <a:ext cx="1266343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2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74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Leesoft</dc:creator>
  <cp:lastModifiedBy>Leesoft</cp:lastModifiedBy>
  <cp:revision>7</cp:revision>
  <dcterms:created xsi:type="dcterms:W3CDTF">2023-01-26T13:29:42Z</dcterms:created>
  <dcterms:modified xsi:type="dcterms:W3CDTF">2023-01-29T11:52:54Z</dcterms:modified>
</cp:coreProperties>
</file>