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56" r:id="rId6"/>
    <p:sldId id="263" r:id="rId7"/>
    <p:sldId id="261" r:id="rId8"/>
    <p:sldId id="264" r:id="rId9"/>
    <p:sldId id="265" r:id="rId10"/>
    <p:sldId id="262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8" r:id="rId21"/>
    <p:sldId id="276" r:id="rId22"/>
    <p:sldId id="277" r:id="rId23"/>
    <p:sldId id="281" r:id="rId24"/>
    <p:sldId id="280" r:id="rId25"/>
    <p:sldId id="279" r:id="rId26"/>
    <p:sldId id="27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B8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6" autoAdjust="0"/>
    <p:restoredTop sz="94660"/>
  </p:normalViewPr>
  <p:slideViewPr>
    <p:cSldViewPr snapToGrid="0">
      <p:cViewPr>
        <p:scale>
          <a:sx n="75" d="100"/>
          <a:sy n="75" d="100"/>
        </p:scale>
        <p:origin x="120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09403-6008-45B7-B929-39B881EBD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DF9668-B9A2-4F7F-8542-A30120B5C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07F45-1F77-4F04-A675-6F151CD7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051C5-000E-4F3C-BBC6-BC4AA8DA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DCA46-736F-40DF-A104-FFB87C4E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5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014F-28AA-4A33-9EB1-D27CB542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B5173F-E746-48FD-9C54-98FDBECE0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FECB6-020C-4473-8EAC-04A2AEC8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32A1C-9127-408C-A732-D12962D4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F2203-B6DF-4B0B-B71B-3CAB8B75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20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9B668D-C97B-41CE-9065-87CF4694F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6C6D5-24D6-4939-8B55-B6B2251C1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5DFFD-DB28-4B88-A8F3-177DE1FD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0F128-988D-4753-9BF3-8377B786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6EF91-F4CC-423C-ACE0-F1F6FDC7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6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B3A40-06CA-498B-9184-F8DFA8F4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399CC-33E0-4F05-887F-903FBD6A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E9F4B-0692-45B7-B619-D24D38CE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B1B46-FF02-4D61-A8AD-89ED5E3E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72693-9496-4C3F-B551-A696BDAF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0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9A42-0880-4998-B5AC-FDD1C8B3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DDD85-AC78-4D0A-8DDF-C1C2F545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E0113-BC9D-4437-89E3-DE349444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0E13A-6811-4225-8FDE-D72FFFCD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EFBED-9C19-407B-B633-AAE7E78C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74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13D9C-BBE3-4A0A-982C-8FAF1625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46741-53F2-4A48-98CE-D55FC6CA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48CC7F-2BEE-4A6B-8985-53B767383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B99ED-9905-4FC1-BEEA-25E3B508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F1127-EBC2-4C7B-B576-0DC8D892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48AB20-E0BB-4FD9-AE11-EB40F779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7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A9BA9-2CA1-4EC7-89BA-3B42ADE0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12BA8-7CF0-4361-AAF4-786F61ED4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4B402A-00C0-44A1-B6A9-4476F92A2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F40FF7-C650-4F42-BA52-7EA9F37A5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88E580-FF85-45E8-962E-CCC4826D6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05A42D-EADB-4E6A-B0CC-4283F625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DFF140-E3D0-4988-9F36-E6A71EFA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4027D8-2507-4DDE-8DE6-BA44C7B5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2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87A15-2DEE-4D99-AA3A-24C3ECB9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E95D02-8BAF-4E62-9607-1BDDDC28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645F0B-021D-4899-AEBC-91E53282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A26927-2261-4BE8-B11D-8315397E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9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F146D0-7A1E-452B-8F09-F201AC59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31AFEB-845A-4D78-8B16-7971788E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00108A-4362-4D3B-AF0A-6E3C37E9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90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EFF20-8BFB-4DBE-866E-EEB7B536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16618-D9E0-486B-8095-7CAABD347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A712C3-C6CA-46E3-8B74-A006ECEB2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29A49C-DFD8-47CF-AAF2-E1BCB460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06397-84E8-40A2-BA3B-ADC27931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49B6E-E0C6-4439-87E3-C3973DB8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8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588D0-788B-46E6-A89D-63FF2822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047641-57E0-47B6-B8B0-943ABC349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C3235-617B-43BD-9B8E-A3D493FA4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7BEB2-E3C7-47AB-92C2-DA3FD529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63210-F154-4C4B-9376-9C76EAC4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95B6F-07AC-4E80-A602-73ED50E0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6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4D47AD-123C-45D1-BDE5-78F1B0F3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B4A2F-5BB0-4015-B414-1E4D0AC6B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149DD-1888-468F-9E4F-8797F32DE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6D81-BFF8-4449-968B-536CE4C16F6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0FBC4-B8F9-4DE3-8A2C-5DAE61398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21435-B448-48A0-A1CE-5962D2C28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6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10" Type="http://schemas.openxmlformats.org/officeDocument/2006/relationships/image" Target="../media/image169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18" Type="http://schemas.openxmlformats.org/officeDocument/2006/relationships/image" Target="../media/image18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17" Type="http://schemas.openxmlformats.org/officeDocument/2006/relationships/image" Target="../media/image185.png"/><Relationship Id="rId2" Type="http://schemas.openxmlformats.org/officeDocument/2006/relationships/image" Target="../media/image170.png"/><Relationship Id="rId16" Type="http://schemas.openxmlformats.org/officeDocument/2006/relationships/image" Target="../media/image184.png"/><Relationship Id="rId20" Type="http://schemas.openxmlformats.org/officeDocument/2006/relationships/image" Target="../media/image1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5" Type="http://schemas.openxmlformats.org/officeDocument/2006/relationships/image" Target="../media/image183.png"/><Relationship Id="rId10" Type="http://schemas.openxmlformats.org/officeDocument/2006/relationships/image" Target="../media/image178.png"/><Relationship Id="rId19" Type="http://schemas.openxmlformats.org/officeDocument/2006/relationships/image" Target="../media/image187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1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1.png"/><Relationship Id="rId3" Type="http://schemas.openxmlformats.org/officeDocument/2006/relationships/image" Target="../media/image190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png"/><Relationship Id="rId15" Type="http://schemas.openxmlformats.org/officeDocument/2006/relationships/image" Target="../media/image203.png"/><Relationship Id="rId10" Type="http://schemas.openxmlformats.org/officeDocument/2006/relationships/image" Target="../media/image197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209.png"/><Relationship Id="rId7" Type="http://schemas.openxmlformats.org/officeDocument/2006/relationships/image" Target="../media/image214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3.png"/><Relationship Id="rId5" Type="http://schemas.openxmlformats.org/officeDocument/2006/relationships/image" Target="../media/image212.png"/><Relationship Id="rId4" Type="http://schemas.openxmlformats.org/officeDocument/2006/relationships/image" Target="../media/image2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7" Type="http://schemas.openxmlformats.org/officeDocument/2006/relationships/image" Target="../media/image222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5" Type="http://schemas.openxmlformats.org/officeDocument/2006/relationships/image" Target="../media/image219.png"/><Relationship Id="rId4" Type="http://schemas.openxmlformats.org/officeDocument/2006/relationships/image" Target="../media/image2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13" Type="http://schemas.openxmlformats.org/officeDocument/2006/relationships/image" Target="../media/image235.png"/><Relationship Id="rId3" Type="http://schemas.openxmlformats.org/officeDocument/2006/relationships/image" Target="../media/image224.png"/><Relationship Id="rId7" Type="http://schemas.openxmlformats.org/officeDocument/2006/relationships/image" Target="../media/image228.png"/><Relationship Id="rId12" Type="http://schemas.openxmlformats.org/officeDocument/2006/relationships/image" Target="../media/image23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7.png"/><Relationship Id="rId11" Type="http://schemas.openxmlformats.org/officeDocument/2006/relationships/image" Target="../media/image233.png"/><Relationship Id="rId5" Type="http://schemas.openxmlformats.org/officeDocument/2006/relationships/image" Target="../media/image226.png"/><Relationship Id="rId10" Type="http://schemas.openxmlformats.org/officeDocument/2006/relationships/image" Target="../media/image232.png"/><Relationship Id="rId4" Type="http://schemas.openxmlformats.org/officeDocument/2006/relationships/image" Target="../media/image225.png"/><Relationship Id="rId9" Type="http://schemas.openxmlformats.org/officeDocument/2006/relationships/image" Target="../media/image231.png"/><Relationship Id="rId14" Type="http://schemas.openxmlformats.org/officeDocument/2006/relationships/image" Target="../media/image2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13" Type="http://schemas.openxmlformats.org/officeDocument/2006/relationships/image" Target="../media/image249.png"/><Relationship Id="rId18" Type="http://schemas.openxmlformats.org/officeDocument/2006/relationships/image" Target="../media/image255.png"/><Relationship Id="rId26" Type="http://schemas.openxmlformats.org/officeDocument/2006/relationships/image" Target="../media/image263.png"/><Relationship Id="rId3" Type="http://schemas.openxmlformats.org/officeDocument/2006/relationships/image" Target="../media/image238.png"/><Relationship Id="rId21" Type="http://schemas.openxmlformats.org/officeDocument/2006/relationships/image" Target="../media/image258.png"/><Relationship Id="rId7" Type="http://schemas.openxmlformats.org/officeDocument/2006/relationships/image" Target="../media/image243.png"/><Relationship Id="rId12" Type="http://schemas.openxmlformats.org/officeDocument/2006/relationships/image" Target="../media/image248.png"/><Relationship Id="rId17" Type="http://schemas.openxmlformats.org/officeDocument/2006/relationships/image" Target="../media/image254.png"/><Relationship Id="rId25" Type="http://schemas.openxmlformats.org/officeDocument/2006/relationships/image" Target="../media/image262.png"/><Relationship Id="rId2" Type="http://schemas.openxmlformats.org/officeDocument/2006/relationships/image" Target="../media/image237.png"/><Relationship Id="rId16" Type="http://schemas.openxmlformats.org/officeDocument/2006/relationships/image" Target="../media/image253.png"/><Relationship Id="rId20" Type="http://schemas.openxmlformats.org/officeDocument/2006/relationships/image" Target="../media/image257.png"/><Relationship Id="rId29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2.png"/><Relationship Id="rId11" Type="http://schemas.openxmlformats.org/officeDocument/2006/relationships/image" Target="../media/image247.png"/><Relationship Id="rId24" Type="http://schemas.openxmlformats.org/officeDocument/2006/relationships/image" Target="../media/image261.png"/><Relationship Id="rId32" Type="http://schemas.openxmlformats.org/officeDocument/2006/relationships/image" Target="../media/image269.png"/><Relationship Id="rId5" Type="http://schemas.openxmlformats.org/officeDocument/2006/relationships/image" Target="../media/image241.png"/><Relationship Id="rId15" Type="http://schemas.openxmlformats.org/officeDocument/2006/relationships/image" Target="../media/image252.png"/><Relationship Id="rId23" Type="http://schemas.openxmlformats.org/officeDocument/2006/relationships/image" Target="../media/image260.png"/><Relationship Id="rId28" Type="http://schemas.openxmlformats.org/officeDocument/2006/relationships/image" Target="../media/image265.png"/><Relationship Id="rId10" Type="http://schemas.openxmlformats.org/officeDocument/2006/relationships/image" Target="../media/image246.png"/><Relationship Id="rId19" Type="http://schemas.openxmlformats.org/officeDocument/2006/relationships/image" Target="../media/image256.png"/><Relationship Id="rId31" Type="http://schemas.openxmlformats.org/officeDocument/2006/relationships/image" Target="../media/image268.png"/><Relationship Id="rId4" Type="http://schemas.openxmlformats.org/officeDocument/2006/relationships/image" Target="../media/image239.png"/><Relationship Id="rId9" Type="http://schemas.openxmlformats.org/officeDocument/2006/relationships/image" Target="../media/image245.png"/><Relationship Id="rId14" Type="http://schemas.openxmlformats.org/officeDocument/2006/relationships/image" Target="../media/image251.png"/><Relationship Id="rId22" Type="http://schemas.openxmlformats.org/officeDocument/2006/relationships/image" Target="../media/image259.png"/><Relationship Id="rId27" Type="http://schemas.openxmlformats.org/officeDocument/2006/relationships/image" Target="../media/image264.png"/><Relationship Id="rId30" Type="http://schemas.openxmlformats.org/officeDocument/2006/relationships/image" Target="../media/image26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png"/><Relationship Id="rId3" Type="http://schemas.openxmlformats.org/officeDocument/2006/relationships/image" Target="../media/image271.png"/><Relationship Id="rId7" Type="http://schemas.openxmlformats.org/officeDocument/2006/relationships/image" Target="../media/image275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4.png"/><Relationship Id="rId11" Type="http://schemas.openxmlformats.org/officeDocument/2006/relationships/image" Target="../media/image279.png"/><Relationship Id="rId5" Type="http://schemas.openxmlformats.org/officeDocument/2006/relationships/image" Target="../media/image273.png"/><Relationship Id="rId10" Type="http://schemas.openxmlformats.org/officeDocument/2006/relationships/image" Target="../media/image278.png"/><Relationship Id="rId4" Type="http://schemas.openxmlformats.org/officeDocument/2006/relationships/image" Target="../media/image272.png"/><Relationship Id="rId9" Type="http://schemas.openxmlformats.org/officeDocument/2006/relationships/image" Target="../media/image27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13" Type="http://schemas.openxmlformats.org/officeDocument/2006/relationships/image" Target="../media/image287.png"/><Relationship Id="rId18" Type="http://schemas.openxmlformats.org/officeDocument/2006/relationships/image" Target="../media/image290.png"/><Relationship Id="rId26" Type="http://schemas.openxmlformats.org/officeDocument/2006/relationships/image" Target="../media/image298.png"/><Relationship Id="rId3" Type="http://schemas.openxmlformats.org/officeDocument/2006/relationships/image" Target="../media/image281.png"/><Relationship Id="rId21" Type="http://schemas.openxmlformats.org/officeDocument/2006/relationships/image" Target="../media/image293.png"/><Relationship Id="rId7" Type="http://schemas.openxmlformats.org/officeDocument/2006/relationships/image" Target="../media/image241.png"/><Relationship Id="rId12" Type="http://schemas.openxmlformats.org/officeDocument/2006/relationships/image" Target="../media/image319.png"/><Relationship Id="rId17" Type="http://schemas.openxmlformats.org/officeDocument/2006/relationships/image" Target="../media/image289.png"/><Relationship Id="rId25" Type="http://schemas.openxmlformats.org/officeDocument/2006/relationships/image" Target="../media/image297.png"/><Relationship Id="rId2" Type="http://schemas.openxmlformats.org/officeDocument/2006/relationships/image" Target="../media/image280.png"/><Relationship Id="rId16" Type="http://schemas.openxmlformats.org/officeDocument/2006/relationships/image" Target="../media/image323.png"/><Relationship Id="rId20" Type="http://schemas.openxmlformats.org/officeDocument/2006/relationships/image" Target="../media/image2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4.png"/><Relationship Id="rId11" Type="http://schemas.openxmlformats.org/officeDocument/2006/relationships/image" Target="../media/image318.png"/><Relationship Id="rId24" Type="http://schemas.openxmlformats.org/officeDocument/2006/relationships/image" Target="../media/image296.png"/><Relationship Id="rId5" Type="http://schemas.openxmlformats.org/officeDocument/2006/relationships/image" Target="../media/image283.png"/><Relationship Id="rId15" Type="http://schemas.openxmlformats.org/officeDocument/2006/relationships/image" Target="../media/image322.png"/><Relationship Id="rId23" Type="http://schemas.openxmlformats.org/officeDocument/2006/relationships/image" Target="../media/image295.png"/><Relationship Id="rId28" Type="http://schemas.openxmlformats.org/officeDocument/2006/relationships/image" Target="../media/image300.png"/><Relationship Id="rId10" Type="http://schemas.openxmlformats.org/officeDocument/2006/relationships/image" Target="../media/image286.png"/><Relationship Id="rId19" Type="http://schemas.openxmlformats.org/officeDocument/2006/relationships/image" Target="../media/image291.png"/><Relationship Id="rId4" Type="http://schemas.openxmlformats.org/officeDocument/2006/relationships/image" Target="../media/image282.png"/><Relationship Id="rId9" Type="http://schemas.openxmlformats.org/officeDocument/2006/relationships/image" Target="../media/image285.png"/><Relationship Id="rId14" Type="http://schemas.openxmlformats.org/officeDocument/2006/relationships/image" Target="../media/image288.png"/><Relationship Id="rId22" Type="http://schemas.openxmlformats.org/officeDocument/2006/relationships/image" Target="../media/image294.png"/><Relationship Id="rId27" Type="http://schemas.openxmlformats.org/officeDocument/2006/relationships/image" Target="../media/image29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13" Type="http://schemas.openxmlformats.org/officeDocument/2006/relationships/image" Target="../media/image320.png"/><Relationship Id="rId3" Type="http://schemas.openxmlformats.org/officeDocument/2006/relationships/image" Target="../media/image312.png"/><Relationship Id="rId7" Type="http://schemas.openxmlformats.org/officeDocument/2006/relationships/image" Target="../media/image241.png"/><Relationship Id="rId12" Type="http://schemas.openxmlformats.org/officeDocument/2006/relationships/image" Target="../media/image319.png"/><Relationship Id="rId2" Type="http://schemas.openxmlformats.org/officeDocument/2006/relationships/image" Target="../media/image311.png"/><Relationship Id="rId16" Type="http://schemas.openxmlformats.org/officeDocument/2006/relationships/image" Target="../media/image3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1.png"/><Relationship Id="rId11" Type="http://schemas.openxmlformats.org/officeDocument/2006/relationships/image" Target="../media/image318.png"/><Relationship Id="rId5" Type="http://schemas.openxmlformats.org/officeDocument/2006/relationships/image" Target="../media/image314.png"/><Relationship Id="rId15" Type="http://schemas.openxmlformats.org/officeDocument/2006/relationships/image" Target="../media/image322.png"/><Relationship Id="rId10" Type="http://schemas.openxmlformats.org/officeDocument/2006/relationships/image" Target="../media/image317.png"/><Relationship Id="rId4" Type="http://schemas.openxmlformats.org/officeDocument/2006/relationships/image" Target="../media/image313.png"/><Relationship Id="rId9" Type="http://schemas.openxmlformats.org/officeDocument/2006/relationships/image" Target="../media/image316.png"/><Relationship Id="rId14" Type="http://schemas.openxmlformats.org/officeDocument/2006/relationships/image" Target="../media/image3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319.png"/><Relationship Id="rId3" Type="http://schemas.openxmlformats.org/officeDocument/2006/relationships/image" Target="../media/image303.png"/><Relationship Id="rId7" Type="http://schemas.openxmlformats.org/officeDocument/2006/relationships/image" Target="../media/image307.png"/><Relationship Id="rId12" Type="http://schemas.openxmlformats.org/officeDocument/2006/relationships/image" Target="../media/image318.png"/><Relationship Id="rId17" Type="http://schemas.openxmlformats.org/officeDocument/2006/relationships/image" Target="../media/image323.png"/><Relationship Id="rId2" Type="http://schemas.openxmlformats.org/officeDocument/2006/relationships/image" Target="../media/image302.png"/><Relationship Id="rId16" Type="http://schemas.openxmlformats.org/officeDocument/2006/relationships/image" Target="../media/image3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6.png"/><Relationship Id="rId11" Type="http://schemas.openxmlformats.org/officeDocument/2006/relationships/image" Target="../media/image309.png"/><Relationship Id="rId5" Type="http://schemas.openxmlformats.org/officeDocument/2006/relationships/image" Target="../media/image305.png"/><Relationship Id="rId15" Type="http://schemas.openxmlformats.org/officeDocument/2006/relationships/image" Target="../media/image315.png"/><Relationship Id="rId10" Type="http://schemas.openxmlformats.org/officeDocument/2006/relationships/image" Target="../media/image308.png"/><Relationship Id="rId4" Type="http://schemas.openxmlformats.org/officeDocument/2006/relationships/image" Target="../media/image304.png"/><Relationship Id="rId9" Type="http://schemas.openxmlformats.org/officeDocument/2006/relationships/image" Target="../media/image242.png"/><Relationship Id="rId14" Type="http://schemas.openxmlformats.org/officeDocument/2006/relationships/image" Target="../media/image3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325.png"/><Relationship Id="rId7" Type="http://schemas.openxmlformats.org/officeDocument/2006/relationships/image" Target="../media/image329.png"/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8.png"/><Relationship Id="rId5" Type="http://schemas.openxmlformats.org/officeDocument/2006/relationships/image" Target="../media/image327.png"/><Relationship Id="rId10" Type="http://schemas.openxmlformats.org/officeDocument/2006/relationships/image" Target="../media/image332.png"/><Relationship Id="rId4" Type="http://schemas.openxmlformats.org/officeDocument/2006/relationships/image" Target="../media/image326.png"/><Relationship Id="rId9" Type="http://schemas.openxmlformats.org/officeDocument/2006/relationships/image" Target="../media/image3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220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220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21" Type="http://schemas.openxmlformats.org/officeDocument/2006/relationships/image" Target="../media/image8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9" Type="http://schemas.openxmlformats.org/officeDocument/2006/relationships/image" Target="../media/image127.png"/><Relationship Id="rId21" Type="http://schemas.openxmlformats.org/officeDocument/2006/relationships/image" Target="../media/image109.png"/><Relationship Id="rId34" Type="http://schemas.openxmlformats.org/officeDocument/2006/relationships/image" Target="../media/image122.png"/><Relationship Id="rId42" Type="http://schemas.openxmlformats.org/officeDocument/2006/relationships/image" Target="../media/image130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29" Type="http://schemas.openxmlformats.org/officeDocument/2006/relationships/image" Target="../media/image117.png"/><Relationship Id="rId41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32" Type="http://schemas.openxmlformats.org/officeDocument/2006/relationships/image" Target="../media/image120.png"/><Relationship Id="rId37" Type="http://schemas.openxmlformats.org/officeDocument/2006/relationships/image" Target="../media/image125.png"/><Relationship Id="rId40" Type="http://schemas.openxmlformats.org/officeDocument/2006/relationships/image" Target="../media/image128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36" Type="http://schemas.openxmlformats.org/officeDocument/2006/relationships/image" Target="../media/image124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31" Type="http://schemas.openxmlformats.org/officeDocument/2006/relationships/image" Target="../media/image119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Relationship Id="rId30" Type="http://schemas.openxmlformats.org/officeDocument/2006/relationships/image" Target="../media/image118.png"/><Relationship Id="rId35" Type="http://schemas.openxmlformats.org/officeDocument/2006/relationships/image" Target="../media/image123.png"/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33" Type="http://schemas.openxmlformats.org/officeDocument/2006/relationships/image" Target="../media/image121.png"/><Relationship Id="rId38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6892CD-DBE9-4608-8372-2C5BD872D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48" b="32126"/>
          <a:stretch/>
        </p:blipFill>
        <p:spPr>
          <a:xfrm>
            <a:off x="488588" y="580295"/>
            <a:ext cx="5218109" cy="4991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/>
              <p:nvPr/>
            </p:nvSpPr>
            <p:spPr>
              <a:xfrm>
                <a:off x="1094122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22" y="4236983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/>
              <p:nvPr/>
            </p:nvSpPr>
            <p:spPr>
              <a:xfrm>
                <a:off x="5318471" y="38151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471" y="3815138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/>
              <p:nvPr/>
            </p:nvSpPr>
            <p:spPr>
              <a:xfrm>
                <a:off x="1094122" y="457201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22" y="457201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6E88E-A6C9-45A0-B7FD-0B60216C5E3F}"/>
                  </a:ext>
                </a:extLst>
              </p:cNvPr>
              <p:cNvSpPr txBox="1"/>
              <p:nvPr/>
            </p:nvSpPr>
            <p:spPr>
              <a:xfrm>
                <a:off x="2122822" y="1631732"/>
                <a:ext cx="144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6E88E-A6C9-45A0-B7FD-0B60216C5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822" y="1631732"/>
                <a:ext cx="1443706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54CF64-10A7-48D5-8488-F2E651A86B77}"/>
                  </a:ext>
                </a:extLst>
              </p:cNvPr>
              <p:cNvSpPr txBox="1"/>
              <p:nvPr/>
            </p:nvSpPr>
            <p:spPr>
              <a:xfrm>
                <a:off x="2079467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54CF64-10A7-48D5-8488-F2E651A86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467" y="4236983"/>
                <a:ext cx="6227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31CF97-C124-4BA8-989F-033F296EA787}"/>
                  </a:ext>
                </a:extLst>
              </p:cNvPr>
              <p:cNvSpPr txBox="1"/>
              <p:nvPr/>
            </p:nvSpPr>
            <p:spPr>
              <a:xfrm>
                <a:off x="3210643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31CF97-C124-4BA8-989F-033F296EA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643" y="4236983"/>
                <a:ext cx="6227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5E55F5-53A9-4D48-951D-39D02D688BFA}"/>
                  </a:ext>
                </a:extLst>
              </p:cNvPr>
              <p:cNvSpPr txBox="1"/>
              <p:nvPr/>
            </p:nvSpPr>
            <p:spPr>
              <a:xfrm>
                <a:off x="4030450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5E55F5-53A9-4D48-951D-39D02D68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450" y="4236983"/>
                <a:ext cx="6227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20FC97-D5A7-449D-977E-AE643F7208F5}"/>
                  </a:ext>
                </a:extLst>
              </p:cNvPr>
              <p:cNvSpPr txBox="1"/>
              <p:nvPr/>
            </p:nvSpPr>
            <p:spPr>
              <a:xfrm>
                <a:off x="5083959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20FC97-D5A7-449D-977E-AE643F720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59" y="4236983"/>
                <a:ext cx="6227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E09D8331-4C40-4493-9C12-70A8FCF501D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5055" r="-1" b="31920"/>
          <a:stretch/>
        </p:blipFill>
        <p:spPr>
          <a:xfrm>
            <a:off x="6357444" y="580295"/>
            <a:ext cx="5283655" cy="5040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A5C873-7EC5-485A-AA20-72E9AD38B769}"/>
                  </a:ext>
                </a:extLst>
              </p:cNvPr>
              <p:cNvSpPr txBox="1"/>
              <p:nvPr/>
            </p:nvSpPr>
            <p:spPr>
              <a:xfrm>
                <a:off x="7021956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A5C873-7EC5-485A-AA20-72E9AD38B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956" y="4236983"/>
                <a:ext cx="62273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46FA4D-9649-44BC-BFA5-BDDB577667AF}"/>
                  </a:ext>
                </a:extLst>
              </p:cNvPr>
              <p:cNvSpPr txBox="1"/>
              <p:nvPr/>
            </p:nvSpPr>
            <p:spPr>
              <a:xfrm>
                <a:off x="11246305" y="38151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46FA4D-9649-44BC-BFA5-BDDB57766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6305" y="3815138"/>
                <a:ext cx="62273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35D302-70B0-4FF6-AEB0-353F7F4E7B68}"/>
                  </a:ext>
                </a:extLst>
              </p:cNvPr>
              <p:cNvSpPr txBox="1"/>
              <p:nvPr/>
            </p:nvSpPr>
            <p:spPr>
              <a:xfrm>
                <a:off x="8153132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35D302-70B0-4FF6-AEB0-353F7F4E7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32" y="4236983"/>
                <a:ext cx="6227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BEF934-E404-4EEC-A447-B99A0A0B0750}"/>
                  </a:ext>
                </a:extLst>
              </p:cNvPr>
              <p:cNvSpPr txBox="1"/>
              <p:nvPr/>
            </p:nvSpPr>
            <p:spPr>
              <a:xfrm>
                <a:off x="9079361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BEF934-E404-4EEC-A447-B99A0A0B0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361" y="4236983"/>
                <a:ext cx="62273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3D84F2-3B26-440C-9730-4DA2C1A34249}"/>
                  </a:ext>
                </a:extLst>
              </p:cNvPr>
              <p:cNvSpPr txBox="1"/>
              <p:nvPr/>
            </p:nvSpPr>
            <p:spPr>
              <a:xfrm>
                <a:off x="9981930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3D84F2-3B26-440C-9730-4DA2C1A34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930" y="4236983"/>
                <a:ext cx="62273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FA3FB9-7B32-4913-845E-7C47DCB06D48}"/>
                  </a:ext>
                </a:extLst>
              </p:cNvPr>
              <p:cNvSpPr txBox="1"/>
              <p:nvPr/>
            </p:nvSpPr>
            <p:spPr>
              <a:xfrm>
                <a:off x="10944791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FA3FB9-7B32-4913-845E-7C47DCB06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791" y="4236983"/>
                <a:ext cx="6227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271126-679A-475E-A7D1-0F60E2290B85}"/>
                  </a:ext>
                </a:extLst>
              </p:cNvPr>
              <p:cNvSpPr txBox="1"/>
              <p:nvPr/>
            </p:nvSpPr>
            <p:spPr>
              <a:xfrm>
                <a:off x="8153132" y="1631732"/>
                <a:ext cx="144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271126-679A-475E-A7D1-0F60E2290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32" y="1631732"/>
                <a:ext cx="1443706" cy="369332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37EDA2-AF3C-4179-9BBF-B07A183556B6}"/>
                  </a:ext>
                </a:extLst>
              </p:cNvPr>
              <p:cNvSpPr txBox="1"/>
              <p:nvPr/>
            </p:nvSpPr>
            <p:spPr>
              <a:xfrm>
                <a:off x="6990426" y="457201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37EDA2-AF3C-4179-9BBF-B07A18355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426" y="457201"/>
                <a:ext cx="622738" cy="369332"/>
              </a:xfrm>
              <a:prstGeom prst="rect">
                <a:avLst/>
              </a:prstGeom>
              <a:blipFill>
                <a:blip r:embed="rId1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188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>
            <a:extLst>
              <a:ext uri="{FF2B5EF4-FFF2-40B4-BE49-F238E27FC236}">
                <a16:creationId xmlns:a16="http://schemas.microsoft.com/office/drawing/2014/main" id="{0975EB2E-81F5-4A25-8797-9193D5402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69" y="172076"/>
            <a:ext cx="3240000" cy="2942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EC71EA-93E1-46A2-B0B3-61CE789E911D}"/>
                  </a:ext>
                </a:extLst>
              </p:cNvPr>
              <p:cNvSpPr txBox="1"/>
              <p:nvPr/>
            </p:nvSpPr>
            <p:spPr>
              <a:xfrm>
                <a:off x="3634946" y="142664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EC71EA-93E1-46A2-B0B3-61CE789E9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946" y="1426642"/>
                <a:ext cx="6581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739B33B-4086-4A77-AA3E-E31A406BDD45}"/>
                  </a:ext>
                </a:extLst>
              </p:cNvPr>
              <p:cNvSpPr txBox="1"/>
              <p:nvPr/>
            </p:nvSpPr>
            <p:spPr>
              <a:xfrm>
                <a:off x="1461444" y="142664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739B33B-4086-4A77-AA3E-E31A406BD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444" y="1426642"/>
                <a:ext cx="6581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A3264A1-9605-47BC-AD35-26A11F941F82}"/>
                  </a:ext>
                </a:extLst>
              </p:cNvPr>
              <p:cNvSpPr txBox="1"/>
              <p:nvPr/>
            </p:nvSpPr>
            <p:spPr>
              <a:xfrm>
                <a:off x="2066599" y="142664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A3264A1-9605-47BC-AD35-26A11F941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599" y="1426642"/>
                <a:ext cx="6581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B6416AB-EFF5-433D-AA2E-07ED9CFEFE62}"/>
                  </a:ext>
                </a:extLst>
              </p:cNvPr>
              <p:cNvSpPr txBox="1"/>
              <p:nvPr/>
            </p:nvSpPr>
            <p:spPr>
              <a:xfrm>
                <a:off x="2836358" y="139659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B6416AB-EFF5-433D-AA2E-07ED9CFEF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58" y="1396594"/>
                <a:ext cx="6581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그림 91">
            <a:extLst>
              <a:ext uri="{FF2B5EF4-FFF2-40B4-BE49-F238E27FC236}">
                <a16:creationId xmlns:a16="http://schemas.microsoft.com/office/drawing/2014/main" id="{46C752C1-13E2-451A-B0F2-600DCDB03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569" y="3361398"/>
            <a:ext cx="3240000" cy="2942882"/>
          </a:xfrm>
          <a:prstGeom prst="rect">
            <a:avLst/>
          </a:prstGeom>
        </p:spPr>
      </p:pic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AD13858-D6D7-4DDB-A0C8-E214406E333D}"/>
              </a:ext>
            </a:extLst>
          </p:cNvPr>
          <p:cNvCxnSpPr>
            <a:cxnSpLocks/>
          </p:cNvCxnSpPr>
          <p:nvPr/>
        </p:nvCxnSpPr>
        <p:spPr>
          <a:xfrm>
            <a:off x="2173388" y="659007"/>
            <a:ext cx="0" cy="40196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1DA672DC-D7EE-4453-AA4D-C2B21A4DAB72}"/>
              </a:ext>
            </a:extLst>
          </p:cNvPr>
          <p:cNvCxnSpPr>
            <a:cxnSpLocks/>
          </p:cNvCxnSpPr>
          <p:nvPr/>
        </p:nvCxnSpPr>
        <p:spPr>
          <a:xfrm>
            <a:off x="2795180" y="2326958"/>
            <a:ext cx="0" cy="235172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24A047E-6ACA-4499-8B33-0A14BBFA3116}"/>
                  </a:ext>
                </a:extLst>
              </p:cNvPr>
              <p:cNvSpPr txBox="1"/>
              <p:nvPr/>
            </p:nvSpPr>
            <p:spPr>
              <a:xfrm>
                <a:off x="3634946" y="457827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24A047E-6ACA-4499-8B33-0A14BBFA3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946" y="4578274"/>
                <a:ext cx="6581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01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22B21B9-1ABE-40AA-975C-6CF746D1001A}"/>
              </a:ext>
            </a:extLst>
          </p:cNvPr>
          <p:cNvCxnSpPr/>
          <p:nvPr/>
        </p:nvCxnSpPr>
        <p:spPr>
          <a:xfrm flipH="1">
            <a:off x="3669424" y="626680"/>
            <a:ext cx="1742089" cy="55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EAF79E5-F712-4C43-A032-95F2C9B4C15D}"/>
              </a:ext>
            </a:extLst>
          </p:cNvPr>
          <p:cNvCxnSpPr>
            <a:cxnSpLocks/>
          </p:cNvCxnSpPr>
          <p:nvPr/>
        </p:nvCxnSpPr>
        <p:spPr>
          <a:xfrm>
            <a:off x="5403629" y="626680"/>
            <a:ext cx="1742089" cy="55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837FAC-037C-41C6-87E8-BEAA3D2D5967}"/>
                  </a:ext>
                </a:extLst>
              </p:cNvPr>
              <p:cNvSpPr txBox="1"/>
              <p:nvPr/>
            </p:nvSpPr>
            <p:spPr>
              <a:xfrm>
                <a:off x="2910708" y="1198179"/>
                <a:ext cx="1517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837FAC-037C-41C6-87E8-BEAA3D2D5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708" y="1198179"/>
                <a:ext cx="1517431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669792-A935-47F0-A300-4C1CAC03AB3A}"/>
                  </a:ext>
                </a:extLst>
              </p:cNvPr>
              <p:cNvSpPr txBox="1"/>
              <p:nvPr/>
            </p:nvSpPr>
            <p:spPr>
              <a:xfrm>
                <a:off x="6387002" y="1198179"/>
                <a:ext cx="15174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ko-KR" b="0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669792-A935-47F0-A300-4C1CAC03A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002" y="1198179"/>
                <a:ext cx="1517431" cy="646331"/>
              </a:xfrm>
              <a:prstGeom prst="rect">
                <a:avLst/>
              </a:prstGeom>
              <a:blipFill>
                <a:blip r:embed="rId3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D5BD97-272E-4E37-AD2A-966F282E8A52}"/>
                  </a:ext>
                </a:extLst>
              </p:cNvPr>
              <p:cNvSpPr txBox="1"/>
              <p:nvPr/>
            </p:nvSpPr>
            <p:spPr>
              <a:xfrm>
                <a:off x="2010102" y="1880038"/>
                <a:ext cx="331864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altLang="ko-KR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altLang="ko-KR" dirty="0">
                  <a:solidFill>
                    <a:srgbClr val="00B0F0"/>
                  </a:solidFill>
                </a:endParaRPr>
              </a:p>
              <a:p>
                <a:pPr algn="ctr"/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D5BD97-272E-4E37-AD2A-966F282E8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102" y="1880038"/>
                <a:ext cx="3318644" cy="1477328"/>
              </a:xfrm>
              <a:prstGeom prst="rect">
                <a:avLst/>
              </a:prstGeom>
              <a:blipFill>
                <a:blip r:embed="rId4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314A15-F574-42A8-9A42-87B872D7ADF1}"/>
                  </a:ext>
                </a:extLst>
              </p:cNvPr>
              <p:cNvSpPr txBox="1"/>
              <p:nvPr/>
            </p:nvSpPr>
            <p:spPr>
              <a:xfrm>
                <a:off x="2730735" y="224658"/>
                <a:ext cx="5361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314A15-F574-42A8-9A42-87B872D7A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735" y="224658"/>
                <a:ext cx="536155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BF7B5B-7495-4642-98A2-55D6031240E6}"/>
                  </a:ext>
                </a:extLst>
              </p:cNvPr>
              <p:cNvSpPr txBox="1"/>
              <p:nvPr/>
            </p:nvSpPr>
            <p:spPr>
              <a:xfrm>
                <a:off x="5486395" y="1880038"/>
                <a:ext cx="331864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altLang="ko-KR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+1+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BF7B5B-7495-4642-98A2-55D603124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5" y="1880038"/>
                <a:ext cx="3318644" cy="1477328"/>
              </a:xfrm>
              <a:prstGeom prst="rect">
                <a:avLst/>
              </a:prstGeom>
              <a:blipFill>
                <a:blip r:embed="rId6"/>
                <a:stretch>
                  <a:fillRect l="-1103" b="-3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CB720243-45E1-4B3B-AB26-755B88590CE5}"/>
              </a:ext>
            </a:extLst>
          </p:cNvPr>
          <p:cNvSpPr/>
          <p:nvPr/>
        </p:nvSpPr>
        <p:spPr>
          <a:xfrm>
            <a:off x="8028590" y="2617076"/>
            <a:ext cx="878927" cy="335017"/>
          </a:xfrm>
          <a:custGeom>
            <a:avLst/>
            <a:gdLst>
              <a:gd name="connsiteX0" fmla="*/ 0 w 878927"/>
              <a:gd name="connsiteY0" fmla="*/ 0 h 335017"/>
              <a:gd name="connsiteX1" fmla="*/ 878927 w 878927"/>
              <a:gd name="connsiteY1" fmla="*/ 0 h 335017"/>
              <a:gd name="connsiteX2" fmla="*/ 878927 w 878927"/>
              <a:gd name="connsiteY2" fmla="*/ 335017 h 335017"/>
              <a:gd name="connsiteX3" fmla="*/ 543910 w 878927"/>
              <a:gd name="connsiteY3" fmla="*/ 335017 h 33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927" h="335017">
                <a:moveTo>
                  <a:pt x="0" y="0"/>
                </a:moveTo>
                <a:lnTo>
                  <a:pt x="878927" y="0"/>
                </a:lnTo>
                <a:lnTo>
                  <a:pt x="878927" y="335017"/>
                </a:lnTo>
                <a:lnTo>
                  <a:pt x="543910" y="335017"/>
                </a:ln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3FA12C0-07C5-4265-AB41-58ABB202D3A0}"/>
              </a:ext>
            </a:extLst>
          </p:cNvPr>
          <p:cNvCxnSpPr>
            <a:cxnSpLocks/>
          </p:cNvCxnSpPr>
          <p:nvPr/>
        </p:nvCxnSpPr>
        <p:spPr>
          <a:xfrm flipH="1">
            <a:off x="5431223" y="3357366"/>
            <a:ext cx="1742089" cy="55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CA97F9-9C84-4B0C-B43B-1D187F09937C}"/>
              </a:ext>
            </a:extLst>
          </p:cNvPr>
          <p:cNvCxnSpPr>
            <a:cxnSpLocks/>
          </p:cNvCxnSpPr>
          <p:nvPr/>
        </p:nvCxnSpPr>
        <p:spPr>
          <a:xfrm>
            <a:off x="7165428" y="3357366"/>
            <a:ext cx="1742089" cy="55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0D05D2-83BA-4E13-A7CA-21F2A55B182C}"/>
                  </a:ext>
                </a:extLst>
              </p:cNvPr>
              <p:cNvSpPr txBox="1"/>
              <p:nvPr/>
            </p:nvSpPr>
            <p:spPr>
              <a:xfrm>
                <a:off x="4672507" y="3945320"/>
                <a:ext cx="1517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0D05D2-83BA-4E13-A7CA-21F2A55B1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07" y="3945320"/>
                <a:ext cx="1517431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B7934B-3D40-4563-846D-1F0374CC0E2A}"/>
                  </a:ext>
                </a:extLst>
              </p:cNvPr>
              <p:cNvSpPr txBox="1"/>
              <p:nvPr/>
            </p:nvSpPr>
            <p:spPr>
              <a:xfrm>
                <a:off x="7153602" y="3945320"/>
                <a:ext cx="35078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b="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b="0" dirty="0">
                  <a:solidFill>
                    <a:srgbClr val="7030A0"/>
                  </a:solidFill>
                </a:endParaRPr>
              </a:p>
              <a:p>
                <a:pPr algn="ctr"/>
                <a:endParaRPr lang="en-US" altLang="ko-KR" dirty="0">
                  <a:solidFill>
                    <a:srgbClr val="7030A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이므로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rgbClr val="FF0000"/>
                    </a:solidFill>
                  </a:rPr>
                  <a:t>조건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나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에 모순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B7934B-3D40-4563-846D-1F0374CC0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602" y="3945320"/>
                <a:ext cx="3507830" cy="1477328"/>
              </a:xfrm>
              <a:prstGeom prst="rect">
                <a:avLst/>
              </a:prstGeom>
              <a:blipFill>
                <a:blip r:embed="rId8"/>
                <a:stretch>
                  <a:fillRect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7AEDA7-C8C4-481B-A070-ED7ACA35A973}"/>
                  </a:ext>
                </a:extLst>
              </p:cNvPr>
              <p:cNvSpPr txBox="1"/>
              <p:nvPr/>
            </p:nvSpPr>
            <p:spPr>
              <a:xfrm>
                <a:off x="3633954" y="4350758"/>
                <a:ext cx="359453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altLang="ko-KR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+1+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ko-KR" dirty="0">
                  <a:solidFill>
                    <a:srgbClr val="7030A0"/>
                  </a:solidFill>
                </a:endParaRPr>
              </a:p>
              <a:p>
                <a:pPr algn="ctr"/>
                <a:endParaRPr lang="en-US" altLang="ko-KR" dirty="0">
                  <a:solidFill>
                    <a:srgbClr val="7030A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=−1, 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7AEDA7-C8C4-481B-A070-ED7ACA35A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954" y="4350758"/>
                <a:ext cx="3594536" cy="1477328"/>
              </a:xfrm>
              <a:prstGeom prst="rect">
                <a:avLst/>
              </a:prstGeom>
              <a:blipFill>
                <a:blip r:embed="rId9"/>
                <a:stretch>
                  <a:fillRect b="-33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88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2CFCC9F-D786-4903-86A4-1649D2D0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891218"/>
            <a:ext cx="5588000" cy="5075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474EC6-BD9B-473F-8A2E-81D5A8B74DC4}"/>
                  </a:ext>
                </a:extLst>
              </p:cNvPr>
              <p:cNvSpPr txBox="1"/>
              <p:nvPr/>
            </p:nvSpPr>
            <p:spPr>
              <a:xfrm>
                <a:off x="5572727" y="342900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474EC6-BD9B-473F-8A2E-81D5A8B74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727" y="3429000"/>
                <a:ext cx="65817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1BB154-FB69-4938-80F0-B7830736381A}"/>
                  </a:ext>
                </a:extLst>
              </p:cNvPr>
              <p:cNvSpPr txBox="1"/>
              <p:nvPr/>
            </p:nvSpPr>
            <p:spPr>
              <a:xfrm>
                <a:off x="1783621" y="300994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1BB154-FB69-4938-80F0-B78307363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621" y="3009940"/>
                <a:ext cx="65817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94E947-229B-4F8A-B35F-7DAC1D64A198}"/>
                  </a:ext>
                </a:extLst>
              </p:cNvPr>
              <p:cNvSpPr txBox="1"/>
              <p:nvPr/>
            </p:nvSpPr>
            <p:spPr>
              <a:xfrm>
                <a:off x="2999707" y="3449955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94E947-229B-4F8A-B35F-7DAC1D64A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07" y="3449955"/>
                <a:ext cx="65817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07A926-CB31-4721-902B-E4AC0C8093A1}"/>
                  </a:ext>
                </a:extLst>
              </p:cNvPr>
              <p:cNvSpPr txBox="1"/>
              <p:nvPr/>
            </p:nvSpPr>
            <p:spPr>
              <a:xfrm>
                <a:off x="4238654" y="2935664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07A926-CB31-4721-902B-E4AC0C809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654" y="2935664"/>
                <a:ext cx="65817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EB9617-CA0E-4B8B-8B3C-EAC0EE68CC25}"/>
              </a:ext>
            </a:extLst>
          </p:cNvPr>
          <p:cNvCxnSpPr>
            <a:cxnSpLocks/>
          </p:cNvCxnSpPr>
          <p:nvPr/>
        </p:nvCxnSpPr>
        <p:spPr>
          <a:xfrm flipV="1">
            <a:off x="2114037" y="3449955"/>
            <a:ext cx="0" cy="12477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C48D5B-906B-4B1B-ADD4-EF04D3B9C279}"/>
                  </a:ext>
                </a:extLst>
              </p:cNvPr>
              <p:cNvSpPr txBox="1"/>
              <p:nvPr/>
            </p:nvSpPr>
            <p:spPr>
              <a:xfrm>
                <a:off x="311503" y="342900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C48D5B-906B-4B1B-ADD4-EF04D3B9C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03" y="3429000"/>
                <a:ext cx="65817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C022F8-4241-4089-8344-D1B8AC542A38}"/>
                  </a:ext>
                </a:extLst>
              </p:cNvPr>
              <p:cNvSpPr txBox="1"/>
              <p:nvPr/>
            </p:nvSpPr>
            <p:spPr>
              <a:xfrm>
                <a:off x="311503" y="73660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C022F8-4241-4089-8344-D1B8AC542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03" y="736600"/>
                <a:ext cx="658170" cy="46166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BB28545-2B56-41D5-939D-477ED80EB1AA}"/>
              </a:ext>
            </a:extLst>
          </p:cNvPr>
          <p:cNvCxnSpPr>
            <a:cxnSpLocks/>
          </p:cNvCxnSpPr>
          <p:nvPr/>
        </p:nvCxnSpPr>
        <p:spPr>
          <a:xfrm flipV="1">
            <a:off x="3328792" y="2245995"/>
            <a:ext cx="0" cy="122561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C71BD3A-770D-4561-BD25-BC2A62831706}"/>
              </a:ext>
            </a:extLst>
          </p:cNvPr>
          <p:cNvCxnSpPr>
            <a:cxnSpLocks/>
          </p:cNvCxnSpPr>
          <p:nvPr/>
        </p:nvCxnSpPr>
        <p:spPr>
          <a:xfrm>
            <a:off x="896620" y="2223831"/>
            <a:ext cx="243217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2D2F980-6F01-4CA4-9198-50C8C7F80AB0}"/>
              </a:ext>
            </a:extLst>
          </p:cNvPr>
          <p:cNvCxnSpPr>
            <a:cxnSpLocks/>
          </p:cNvCxnSpPr>
          <p:nvPr/>
        </p:nvCxnSpPr>
        <p:spPr>
          <a:xfrm>
            <a:off x="896620" y="4685091"/>
            <a:ext cx="12160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AECD2B-CD24-4302-8C55-37BD0A881672}"/>
                  </a:ext>
                </a:extLst>
              </p:cNvPr>
              <p:cNvSpPr txBox="1"/>
              <p:nvPr/>
            </p:nvSpPr>
            <p:spPr>
              <a:xfrm>
                <a:off x="350365" y="1992998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AECD2B-CD24-4302-8C55-37BD0A88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65" y="1992998"/>
                <a:ext cx="65817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C3781C-754D-442C-B3C5-2680C870B9BD}"/>
                  </a:ext>
                </a:extLst>
              </p:cNvPr>
              <p:cNvSpPr txBox="1"/>
              <p:nvPr/>
            </p:nvSpPr>
            <p:spPr>
              <a:xfrm>
                <a:off x="121694" y="4469439"/>
                <a:ext cx="8502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C3781C-754D-442C-B3C5-2680C870B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94" y="4469439"/>
                <a:ext cx="85024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그림 46">
            <a:extLst>
              <a:ext uri="{FF2B5EF4-FFF2-40B4-BE49-F238E27FC236}">
                <a16:creationId xmlns:a16="http://schemas.microsoft.com/office/drawing/2014/main" id="{FC04BEE2-23C6-46BF-9F62-43124083C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65" y="891218"/>
            <a:ext cx="5588000" cy="5075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BE5D5B-7785-4CD9-B384-23F312F7C8DD}"/>
                  </a:ext>
                </a:extLst>
              </p:cNvPr>
              <p:cNvSpPr txBox="1"/>
              <p:nvPr/>
            </p:nvSpPr>
            <p:spPr>
              <a:xfrm>
                <a:off x="11489812" y="342900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BE5D5B-7785-4CD9-B384-23F312F7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9812" y="3429000"/>
                <a:ext cx="65817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453660-ED7F-468A-99BC-A735D008A323}"/>
                  </a:ext>
                </a:extLst>
              </p:cNvPr>
              <p:cNvSpPr txBox="1"/>
              <p:nvPr/>
            </p:nvSpPr>
            <p:spPr>
              <a:xfrm>
                <a:off x="7700706" y="300994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453660-ED7F-468A-99BC-A735D008A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706" y="3009940"/>
                <a:ext cx="65817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EFAB8CA-5C8E-4F20-A1B2-E14704371539}"/>
                  </a:ext>
                </a:extLst>
              </p:cNvPr>
              <p:cNvSpPr txBox="1"/>
              <p:nvPr/>
            </p:nvSpPr>
            <p:spPr>
              <a:xfrm>
                <a:off x="8916792" y="3449955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EFAB8CA-5C8E-4F20-A1B2-E14704371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792" y="3449955"/>
                <a:ext cx="65817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D908E-7ABF-4E38-9B56-01BF85441913}"/>
                  </a:ext>
                </a:extLst>
              </p:cNvPr>
              <p:cNvSpPr txBox="1"/>
              <p:nvPr/>
            </p:nvSpPr>
            <p:spPr>
              <a:xfrm>
                <a:off x="10155739" y="2935664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D908E-7ABF-4E38-9B56-01BF85441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739" y="2935664"/>
                <a:ext cx="65817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DC260B4-A0CE-4543-863F-FC91667950DE}"/>
              </a:ext>
            </a:extLst>
          </p:cNvPr>
          <p:cNvCxnSpPr>
            <a:cxnSpLocks/>
          </p:cNvCxnSpPr>
          <p:nvPr/>
        </p:nvCxnSpPr>
        <p:spPr>
          <a:xfrm flipV="1">
            <a:off x="8031122" y="3449955"/>
            <a:ext cx="0" cy="12477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156606-F4F7-4828-ACF0-79A3FB9D24C6}"/>
                  </a:ext>
                </a:extLst>
              </p:cNvPr>
              <p:cNvSpPr txBox="1"/>
              <p:nvPr/>
            </p:nvSpPr>
            <p:spPr>
              <a:xfrm>
                <a:off x="6228588" y="342900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156606-F4F7-4828-ACF0-79A3FB9D2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88" y="3429000"/>
                <a:ext cx="65817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F8D4AA9-E88E-4FFA-BEB9-F5FE2894A7DF}"/>
                  </a:ext>
                </a:extLst>
              </p:cNvPr>
              <p:cNvSpPr txBox="1"/>
              <p:nvPr/>
            </p:nvSpPr>
            <p:spPr>
              <a:xfrm>
                <a:off x="6228588" y="73660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F8D4AA9-E88E-4FFA-BEB9-F5FE2894A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88" y="736600"/>
                <a:ext cx="658170" cy="461665"/>
              </a:xfrm>
              <a:prstGeom prst="rect">
                <a:avLst/>
              </a:prstGeom>
              <a:blipFill>
                <a:blip r:embed="rId1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FF8B951-5164-4169-B37A-B9D751BB6328}"/>
              </a:ext>
            </a:extLst>
          </p:cNvPr>
          <p:cNvCxnSpPr>
            <a:cxnSpLocks/>
          </p:cNvCxnSpPr>
          <p:nvPr/>
        </p:nvCxnSpPr>
        <p:spPr>
          <a:xfrm flipV="1">
            <a:off x="9245877" y="2245995"/>
            <a:ext cx="0" cy="122561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CA65D04-4782-46CF-BAFD-4DE9CE46BF59}"/>
              </a:ext>
            </a:extLst>
          </p:cNvPr>
          <p:cNvCxnSpPr>
            <a:cxnSpLocks/>
          </p:cNvCxnSpPr>
          <p:nvPr/>
        </p:nvCxnSpPr>
        <p:spPr>
          <a:xfrm>
            <a:off x="6813705" y="2223831"/>
            <a:ext cx="243217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76ABEC4-BA31-4487-9CB7-26754A0ACA2B}"/>
              </a:ext>
            </a:extLst>
          </p:cNvPr>
          <p:cNvCxnSpPr>
            <a:cxnSpLocks/>
          </p:cNvCxnSpPr>
          <p:nvPr/>
        </p:nvCxnSpPr>
        <p:spPr>
          <a:xfrm>
            <a:off x="6813705" y="4685091"/>
            <a:ext cx="12160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A30F65B-FB88-41B3-B9C2-8DEADD16C417}"/>
                  </a:ext>
                </a:extLst>
              </p:cNvPr>
              <p:cNvSpPr txBox="1"/>
              <p:nvPr/>
            </p:nvSpPr>
            <p:spPr>
              <a:xfrm>
                <a:off x="6267450" y="1992998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A30F65B-FB88-41B3-B9C2-8DEADD16C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450" y="1992998"/>
                <a:ext cx="65817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F010F4E-04A1-4214-8264-DBA61A163D4D}"/>
                  </a:ext>
                </a:extLst>
              </p:cNvPr>
              <p:cNvSpPr txBox="1"/>
              <p:nvPr/>
            </p:nvSpPr>
            <p:spPr>
              <a:xfrm>
                <a:off x="6038779" y="4469439"/>
                <a:ext cx="8502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F010F4E-04A1-4214-8264-DBA61A163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779" y="4469439"/>
                <a:ext cx="850242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68AA73CF-CFF8-4BBA-9BF6-02F1988B10D0}"/>
              </a:ext>
            </a:extLst>
          </p:cNvPr>
          <p:cNvSpPr/>
          <p:nvPr/>
        </p:nvSpPr>
        <p:spPr>
          <a:xfrm>
            <a:off x="7924800" y="2018221"/>
            <a:ext cx="3327400" cy="3224339"/>
          </a:xfrm>
          <a:custGeom>
            <a:avLst/>
            <a:gdLst>
              <a:gd name="connsiteX0" fmla="*/ 0 w 3220720"/>
              <a:gd name="connsiteY0" fmla="*/ 3224339 h 3224339"/>
              <a:gd name="connsiteX1" fmla="*/ 248920 w 3220720"/>
              <a:gd name="connsiteY1" fmla="*/ 2386139 h 3224339"/>
              <a:gd name="connsiteX2" fmla="*/ 1000760 w 3220720"/>
              <a:gd name="connsiteY2" fmla="*/ 653859 h 3224339"/>
              <a:gd name="connsiteX3" fmla="*/ 1569720 w 3220720"/>
              <a:gd name="connsiteY3" fmla="*/ 3619 h 3224339"/>
              <a:gd name="connsiteX4" fmla="*/ 2199640 w 3220720"/>
              <a:gd name="connsiteY4" fmla="*/ 892619 h 3224339"/>
              <a:gd name="connsiteX5" fmla="*/ 3220720 w 3220720"/>
              <a:gd name="connsiteY5" fmla="*/ 3173539 h 322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0720" h="3224339">
                <a:moveTo>
                  <a:pt x="0" y="3224339"/>
                </a:moveTo>
                <a:cubicBezTo>
                  <a:pt x="41063" y="3019445"/>
                  <a:pt x="82127" y="2814552"/>
                  <a:pt x="248920" y="2386139"/>
                </a:cubicBezTo>
                <a:cubicBezTo>
                  <a:pt x="415713" y="1957726"/>
                  <a:pt x="780627" y="1050946"/>
                  <a:pt x="1000760" y="653859"/>
                </a:cubicBezTo>
                <a:cubicBezTo>
                  <a:pt x="1220893" y="256772"/>
                  <a:pt x="1369907" y="-36174"/>
                  <a:pt x="1569720" y="3619"/>
                </a:cubicBezTo>
                <a:cubicBezTo>
                  <a:pt x="1769533" y="43412"/>
                  <a:pt x="1924473" y="364299"/>
                  <a:pt x="2199640" y="892619"/>
                </a:cubicBezTo>
                <a:cubicBezTo>
                  <a:pt x="2474807" y="1420939"/>
                  <a:pt x="2847763" y="2297239"/>
                  <a:pt x="3220720" y="317353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74C857-5161-42B7-8732-70782E6C4E2E}"/>
                  </a:ext>
                </a:extLst>
              </p:cNvPr>
              <p:cNvSpPr txBox="1"/>
              <p:nvPr/>
            </p:nvSpPr>
            <p:spPr>
              <a:xfrm>
                <a:off x="8934817" y="1479247"/>
                <a:ext cx="1879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74C857-5161-42B7-8732-70782E6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817" y="1479247"/>
                <a:ext cx="1879092" cy="461665"/>
              </a:xfrm>
              <a:prstGeom prst="rect">
                <a:avLst/>
              </a:prstGeom>
              <a:blipFill>
                <a:blip r:embed="rId19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96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6081661-B219-4E52-A0F2-CC98831A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70" y="838155"/>
            <a:ext cx="5709922" cy="5181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30B4A1-1852-4561-B025-9F3EE37ED4CE}"/>
                  </a:ext>
                </a:extLst>
              </p:cNvPr>
              <p:cNvSpPr txBox="1"/>
              <p:nvPr/>
            </p:nvSpPr>
            <p:spPr>
              <a:xfrm>
                <a:off x="5990108" y="475117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30B4A1-1852-4561-B025-9F3EE37ED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108" y="4751175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9E1AA-D76E-4333-8EBF-5EE127F692ED}"/>
                  </a:ext>
                </a:extLst>
              </p:cNvPr>
              <p:cNvSpPr txBox="1"/>
              <p:nvPr/>
            </p:nvSpPr>
            <p:spPr>
              <a:xfrm>
                <a:off x="8533754" y="475117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9E1AA-D76E-4333-8EBF-5EE127F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754" y="4751175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E3ACA8-9580-42C9-B6E8-6E98706C1E31}"/>
                  </a:ext>
                </a:extLst>
              </p:cNvPr>
              <p:cNvSpPr txBox="1"/>
              <p:nvPr/>
            </p:nvSpPr>
            <p:spPr>
              <a:xfrm>
                <a:off x="5583336" y="653489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E3ACA8-9580-42C9-B6E8-6E98706C1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336" y="653489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719D41-00F6-46EE-80F8-902CB545221A}"/>
              </a:ext>
            </a:extLst>
          </p:cNvPr>
          <p:cNvCxnSpPr/>
          <p:nvPr/>
        </p:nvCxnSpPr>
        <p:spPr>
          <a:xfrm>
            <a:off x="6837680" y="2509520"/>
            <a:ext cx="0" cy="22416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E1690-D71C-4842-AC26-A2D162E53B01}"/>
              </a:ext>
            </a:extLst>
          </p:cNvPr>
          <p:cNvCxnSpPr/>
          <p:nvPr/>
        </p:nvCxnSpPr>
        <p:spPr>
          <a:xfrm>
            <a:off x="5374640" y="3255718"/>
            <a:ext cx="0" cy="22416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09A546-CB94-4CF0-B37A-68512814F1AA}"/>
                  </a:ext>
                </a:extLst>
              </p:cNvPr>
              <p:cNvSpPr txBox="1"/>
              <p:nvPr/>
            </p:nvSpPr>
            <p:spPr>
              <a:xfrm>
                <a:off x="4830703" y="475117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09A546-CB94-4CF0-B37A-68512814F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703" y="4751175"/>
                <a:ext cx="6227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5C571D-65FC-42B0-B134-CFB70DC4DD9A}"/>
                  </a:ext>
                </a:extLst>
              </p:cNvPr>
              <p:cNvSpPr txBox="1"/>
              <p:nvPr/>
            </p:nvSpPr>
            <p:spPr>
              <a:xfrm>
                <a:off x="6526311" y="475117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5C571D-65FC-42B0-B134-CFB70DC4D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11" y="4751175"/>
                <a:ext cx="6227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347918-9480-4F89-8A00-8E560A79EFD1}"/>
                  </a:ext>
                </a:extLst>
              </p:cNvPr>
              <p:cNvSpPr txBox="1"/>
              <p:nvPr/>
            </p:nvSpPr>
            <p:spPr>
              <a:xfrm>
                <a:off x="5655292" y="3641102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347918-9480-4F89-8A00-8E560A79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292" y="3641102"/>
                <a:ext cx="6227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006E630-2462-4CE8-BF30-10B264A6DE9D}"/>
              </a:ext>
            </a:extLst>
          </p:cNvPr>
          <p:cNvCxnSpPr>
            <a:cxnSpLocks/>
          </p:cNvCxnSpPr>
          <p:nvPr/>
        </p:nvCxnSpPr>
        <p:spPr>
          <a:xfrm>
            <a:off x="5374640" y="3999679"/>
            <a:ext cx="14630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4D4791-DBCD-4841-A854-7BFC8D185828}"/>
              </a:ext>
            </a:extLst>
          </p:cNvPr>
          <p:cNvCxnSpPr>
            <a:cxnSpLocks/>
          </p:cNvCxnSpPr>
          <p:nvPr/>
        </p:nvCxnSpPr>
        <p:spPr>
          <a:xfrm>
            <a:off x="5374640" y="3259977"/>
            <a:ext cx="14630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EF5BD2E-FB92-43FE-8C59-D4599E7C9580}"/>
              </a:ext>
            </a:extLst>
          </p:cNvPr>
          <p:cNvCxnSpPr>
            <a:cxnSpLocks/>
          </p:cNvCxnSpPr>
          <p:nvPr/>
        </p:nvCxnSpPr>
        <p:spPr>
          <a:xfrm>
            <a:off x="6106160" y="2509520"/>
            <a:ext cx="7315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BE7AA3-7862-4EC5-B673-1E61EB590268}"/>
                  </a:ext>
                </a:extLst>
              </p:cNvPr>
              <p:cNvSpPr txBox="1"/>
              <p:nvPr/>
            </p:nvSpPr>
            <p:spPr>
              <a:xfrm>
                <a:off x="5655292" y="306993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BE7AA3-7862-4EC5-B673-1E61EB590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292" y="3069934"/>
                <a:ext cx="6227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0D0E10-EEB8-482B-BD91-2D5A22052017}"/>
                  </a:ext>
                </a:extLst>
              </p:cNvPr>
              <p:cNvSpPr txBox="1"/>
              <p:nvPr/>
            </p:nvSpPr>
            <p:spPr>
              <a:xfrm>
                <a:off x="5655292" y="232381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0D0E10-EEB8-482B-BD91-2D5A2205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292" y="2323816"/>
                <a:ext cx="6227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52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emosu.com/data/assets/question/12963.gif">
            <a:extLst>
              <a:ext uri="{FF2B5EF4-FFF2-40B4-BE49-F238E27FC236}">
                <a16:creationId xmlns:a16="http://schemas.microsoft.com/office/drawing/2014/main" id="{BCAA9942-3FB0-4B0E-AEDB-B3163EA18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" b="3001"/>
          <a:stretch/>
        </p:blipFill>
        <p:spPr bwMode="auto">
          <a:xfrm>
            <a:off x="2872740" y="1325880"/>
            <a:ext cx="5715000" cy="327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5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D4D76B-9ED5-4C57-91B7-4EAE1FA32EC9}"/>
              </a:ext>
            </a:extLst>
          </p:cNvPr>
          <p:cNvSpPr/>
          <p:nvPr/>
        </p:nvSpPr>
        <p:spPr>
          <a:xfrm>
            <a:off x="-2604304" y="937549"/>
            <a:ext cx="16758863" cy="5023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4DD516-E895-414A-9963-0959BA793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42961" y="1143000"/>
            <a:ext cx="4016374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9150E7-52F2-44CE-A245-5E7C6A90ABD6}"/>
                  </a:ext>
                </a:extLst>
              </p:cNvPr>
              <p:cNvSpPr txBox="1"/>
              <p:nvPr/>
            </p:nvSpPr>
            <p:spPr>
              <a:xfrm>
                <a:off x="-911878" y="3439027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9150E7-52F2-44CE-A245-5E7C6A90A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1878" y="3439027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D7B929-619A-4731-86FC-D97294C08AB1}"/>
                  </a:ext>
                </a:extLst>
              </p:cNvPr>
              <p:cNvSpPr txBox="1"/>
              <p:nvPr/>
            </p:nvSpPr>
            <p:spPr>
              <a:xfrm>
                <a:off x="1171023" y="342900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D7B929-619A-4731-86FC-D97294C08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23" y="3429000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79F2AB-EDA7-4E15-A015-3031767F5DE6}"/>
                  </a:ext>
                </a:extLst>
              </p:cNvPr>
              <p:cNvSpPr txBox="1"/>
              <p:nvPr/>
            </p:nvSpPr>
            <p:spPr>
              <a:xfrm>
                <a:off x="-911878" y="998929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79F2AB-EDA7-4E15-A015-3031767F5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1878" y="998929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5D3DB-6E81-48D7-AD70-01F415B972CB}"/>
                  </a:ext>
                </a:extLst>
              </p:cNvPr>
              <p:cNvSpPr txBox="1"/>
              <p:nvPr/>
            </p:nvSpPr>
            <p:spPr>
              <a:xfrm>
                <a:off x="173972" y="2004769"/>
                <a:ext cx="130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5D3DB-6E81-48D7-AD70-01F415B97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72" y="2004769"/>
                <a:ext cx="13000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720794B-DAE4-4296-8B01-26A94E65D443}"/>
              </a:ext>
            </a:extLst>
          </p:cNvPr>
          <p:cNvCxnSpPr/>
          <p:nvPr/>
        </p:nvCxnSpPr>
        <p:spPr>
          <a:xfrm>
            <a:off x="-450014" y="2506980"/>
            <a:ext cx="0" cy="176784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AA64B4B-22DE-48FA-86A2-F5D29FEA0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07" y="1143000"/>
            <a:ext cx="4016374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092FA1-3374-4ED3-B9F4-25B1EB60894C}"/>
                  </a:ext>
                </a:extLst>
              </p:cNvPr>
              <p:cNvSpPr txBox="1"/>
              <p:nvPr/>
            </p:nvSpPr>
            <p:spPr>
              <a:xfrm>
                <a:off x="3234890" y="3439027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092FA1-3374-4ED3-B9F4-25B1EB608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90" y="3439027"/>
                <a:ext cx="6227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CF2A1C-53F8-4F17-A5C5-448DED96BA2E}"/>
                  </a:ext>
                </a:extLst>
              </p:cNvPr>
              <p:cNvSpPr txBox="1"/>
              <p:nvPr/>
            </p:nvSpPr>
            <p:spPr>
              <a:xfrm>
                <a:off x="5317791" y="342900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CF2A1C-53F8-4F17-A5C5-448DED96B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791" y="3429000"/>
                <a:ext cx="6227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D399DD-6EF2-4636-84BB-E99EEE923B68}"/>
                  </a:ext>
                </a:extLst>
              </p:cNvPr>
              <p:cNvSpPr txBox="1"/>
              <p:nvPr/>
            </p:nvSpPr>
            <p:spPr>
              <a:xfrm>
                <a:off x="3234890" y="998929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D399DD-6EF2-4636-84BB-E99EEE923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90" y="998929"/>
                <a:ext cx="622738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372CD6-081D-48E6-9DBA-2CA33F556175}"/>
                  </a:ext>
                </a:extLst>
              </p:cNvPr>
              <p:cNvSpPr txBox="1"/>
              <p:nvPr/>
            </p:nvSpPr>
            <p:spPr>
              <a:xfrm>
                <a:off x="4162208" y="2004769"/>
                <a:ext cx="1617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372CD6-081D-48E6-9DBA-2CA33F55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08" y="2004769"/>
                <a:ext cx="1617128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725252-87C5-48BC-B551-9DEAC7306D17}"/>
              </a:ext>
            </a:extLst>
          </p:cNvPr>
          <p:cNvCxnSpPr/>
          <p:nvPr/>
        </p:nvCxnSpPr>
        <p:spPr>
          <a:xfrm>
            <a:off x="3696754" y="2506980"/>
            <a:ext cx="0" cy="176784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D82F4D-5C3D-4B9D-9A9F-CFA9C27D58DE}"/>
              </a:ext>
            </a:extLst>
          </p:cNvPr>
          <p:cNvCxnSpPr>
            <a:cxnSpLocks/>
          </p:cNvCxnSpPr>
          <p:nvPr/>
        </p:nvCxnSpPr>
        <p:spPr>
          <a:xfrm>
            <a:off x="2841826" y="1710690"/>
            <a:ext cx="1672590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1AC446C3-FA5A-4DE7-B0CE-2BBC5CE7F1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90135" y="1143000"/>
            <a:ext cx="4016375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3E7686-5302-42B0-B2F3-3B177EA128FB}"/>
                  </a:ext>
                </a:extLst>
              </p:cNvPr>
              <p:cNvSpPr txBox="1"/>
              <p:nvPr/>
            </p:nvSpPr>
            <p:spPr>
              <a:xfrm>
                <a:off x="8259336" y="1803831"/>
                <a:ext cx="1617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3E7686-5302-42B0-B2F3-3B177EA12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336" y="1803831"/>
                <a:ext cx="1617128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50E8CA-51BF-41B9-B3C2-799A4C994762}"/>
              </a:ext>
            </a:extLst>
          </p:cNvPr>
          <p:cNvCxnSpPr/>
          <p:nvPr/>
        </p:nvCxnSpPr>
        <p:spPr>
          <a:xfrm>
            <a:off x="7778792" y="1710690"/>
            <a:ext cx="0" cy="176784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1431F8-F7BE-4B55-9204-FDBA00EE7039}"/>
                  </a:ext>
                </a:extLst>
              </p:cNvPr>
              <p:cNvSpPr txBox="1"/>
              <p:nvPr/>
            </p:nvSpPr>
            <p:spPr>
              <a:xfrm>
                <a:off x="7321750" y="3439027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1431F8-F7BE-4B55-9204-FDBA00EE7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750" y="3439027"/>
                <a:ext cx="62273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570580-4006-4F93-86A4-43BC36CC0584}"/>
                  </a:ext>
                </a:extLst>
              </p:cNvPr>
              <p:cNvSpPr txBox="1"/>
              <p:nvPr/>
            </p:nvSpPr>
            <p:spPr>
              <a:xfrm>
                <a:off x="9404651" y="342900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570580-4006-4F93-86A4-43BC36CC0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651" y="3429000"/>
                <a:ext cx="6227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A8703C-2940-47DB-82D3-08810ADA2209}"/>
                  </a:ext>
                </a:extLst>
              </p:cNvPr>
              <p:cNvSpPr txBox="1"/>
              <p:nvPr/>
            </p:nvSpPr>
            <p:spPr>
              <a:xfrm>
                <a:off x="7321750" y="998929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A8703C-2940-47DB-82D3-08810ADA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750" y="998929"/>
                <a:ext cx="622738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DE34439E-320C-4781-9580-66E48A2B148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33145" y="1143000"/>
            <a:ext cx="4016375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EE3E2E-052F-4D11-B06D-B1FA3A88BE9A}"/>
                  </a:ext>
                </a:extLst>
              </p:cNvPr>
              <p:cNvSpPr txBox="1"/>
              <p:nvPr/>
            </p:nvSpPr>
            <p:spPr>
              <a:xfrm>
                <a:off x="11448920" y="3439027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EE3E2E-052F-4D11-B06D-B1FA3A88B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20" y="3439027"/>
                <a:ext cx="6227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57C379-036E-47A2-97C1-17DED1AA91D0}"/>
                  </a:ext>
                </a:extLst>
              </p:cNvPr>
              <p:cNvSpPr txBox="1"/>
              <p:nvPr/>
            </p:nvSpPr>
            <p:spPr>
              <a:xfrm>
                <a:off x="13531821" y="342900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57C379-036E-47A2-97C1-17DED1AA9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1821" y="3429000"/>
                <a:ext cx="62273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CF3D3B-71A4-40B3-8003-DFEDFAA1430C}"/>
                  </a:ext>
                </a:extLst>
              </p:cNvPr>
              <p:cNvSpPr txBox="1"/>
              <p:nvPr/>
            </p:nvSpPr>
            <p:spPr>
              <a:xfrm>
                <a:off x="11448920" y="998929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CF3D3B-71A4-40B3-8003-DFEDFAA14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20" y="998929"/>
                <a:ext cx="622738" cy="369332"/>
              </a:xfrm>
              <a:prstGeom prst="rect">
                <a:avLst/>
              </a:prstGeom>
              <a:blipFill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9259E7E-8CCF-4625-951B-2D16E879915F}"/>
              </a:ext>
            </a:extLst>
          </p:cNvPr>
          <p:cNvCxnSpPr/>
          <p:nvPr/>
        </p:nvCxnSpPr>
        <p:spPr>
          <a:xfrm>
            <a:off x="11917464" y="2506980"/>
            <a:ext cx="0" cy="176784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0174E1E-91B3-4B64-A618-D7CA878CC249}"/>
              </a:ext>
            </a:extLst>
          </p:cNvPr>
          <p:cNvCxnSpPr>
            <a:cxnSpLocks/>
          </p:cNvCxnSpPr>
          <p:nvPr/>
        </p:nvCxnSpPr>
        <p:spPr>
          <a:xfrm>
            <a:off x="11062536" y="5129530"/>
            <a:ext cx="1672590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DE37FF-96FE-4A02-84BB-76AF4982698A}"/>
                  </a:ext>
                </a:extLst>
              </p:cNvPr>
              <p:cNvSpPr txBox="1"/>
              <p:nvPr/>
            </p:nvSpPr>
            <p:spPr>
              <a:xfrm>
                <a:off x="10013973" y="4099612"/>
                <a:ext cx="1617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DE37FF-96FE-4A02-84BB-76AF49826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973" y="4099612"/>
                <a:ext cx="1617128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172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8FA1FCA7-6656-4EEC-9313-0969D8042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986" y="399102"/>
            <a:ext cx="6632028" cy="60597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C898518-C933-4039-91B9-D7A24977F968}"/>
                  </a:ext>
                </a:extLst>
              </p:cNvPr>
              <p:cNvSpPr txBox="1"/>
              <p:nvPr/>
            </p:nvSpPr>
            <p:spPr>
              <a:xfrm>
                <a:off x="6464898" y="3546746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C898518-C933-4039-91B9-D7A24977F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898" y="3546746"/>
                <a:ext cx="62273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13CDCB-137D-4A9B-A899-482D2E314AFA}"/>
                  </a:ext>
                </a:extLst>
              </p:cNvPr>
              <p:cNvSpPr txBox="1"/>
              <p:nvPr/>
            </p:nvSpPr>
            <p:spPr>
              <a:xfrm>
                <a:off x="9014110" y="3485712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13CDCB-137D-4A9B-A899-482D2E314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110" y="3485712"/>
                <a:ext cx="62273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E18D3D-DF01-4F5E-976A-BEE503560B72}"/>
                  </a:ext>
                </a:extLst>
              </p:cNvPr>
              <p:cNvSpPr txBox="1"/>
              <p:nvPr/>
            </p:nvSpPr>
            <p:spPr>
              <a:xfrm>
                <a:off x="6160551" y="252138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E18D3D-DF01-4F5E-976A-BEE503560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551" y="252138"/>
                <a:ext cx="622738" cy="400110"/>
              </a:xfrm>
              <a:prstGeom prst="rect">
                <a:avLst/>
              </a:prstGeom>
              <a:blipFill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BEF913F-2D7C-4904-8782-85BFC30B3401}"/>
              </a:ext>
            </a:extLst>
          </p:cNvPr>
          <p:cNvCxnSpPr>
            <a:cxnSpLocks/>
          </p:cNvCxnSpPr>
          <p:nvPr/>
        </p:nvCxnSpPr>
        <p:spPr>
          <a:xfrm>
            <a:off x="3108347" y="3563007"/>
            <a:ext cx="0" cy="2319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02DED21-800F-41C0-902E-3F781D31000B}"/>
                  </a:ext>
                </a:extLst>
              </p:cNvPr>
              <p:cNvSpPr txBox="1"/>
              <p:nvPr/>
            </p:nvSpPr>
            <p:spPr>
              <a:xfrm>
                <a:off x="6533775" y="4498721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02DED21-800F-41C0-902E-3F781D310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75" y="4498721"/>
                <a:ext cx="62273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A58D464-3F5D-4667-B4AB-FDAED11C6FB6}"/>
                  </a:ext>
                </a:extLst>
              </p:cNvPr>
              <p:cNvSpPr txBox="1"/>
              <p:nvPr/>
            </p:nvSpPr>
            <p:spPr>
              <a:xfrm>
                <a:off x="7461968" y="3509916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A58D464-3F5D-4667-B4AB-FDAED11C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968" y="3509916"/>
                <a:ext cx="62273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3BE8F69-DA15-4CD9-9D68-A22A115F1340}"/>
              </a:ext>
            </a:extLst>
          </p:cNvPr>
          <p:cNvCxnSpPr>
            <a:cxnSpLocks/>
          </p:cNvCxnSpPr>
          <p:nvPr/>
        </p:nvCxnSpPr>
        <p:spPr>
          <a:xfrm>
            <a:off x="5481028" y="4722882"/>
            <a:ext cx="11318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C7E4ADA-E311-4FD4-B6EB-3E129CF0BB76}"/>
                  </a:ext>
                </a:extLst>
              </p:cNvPr>
              <p:cNvSpPr txBox="1"/>
              <p:nvPr/>
            </p:nvSpPr>
            <p:spPr>
              <a:xfrm>
                <a:off x="5143543" y="3069934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C7E4ADA-E311-4FD4-B6EB-3E129CF0B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43" y="3069934"/>
                <a:ext cx="62273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4484D4-18E8-4D23-9343-FB22D5DA40BF}"/>
                  </a:ext>
                </a:extLst>
              </p:cNvPr>
              <p:cNvSpPr txBox="1"/>
              <p:nvPr/>
            </p:nvSpPr>
            <p:spPr>
              <a:xfrm>
                <a:off x="6153529" y="2160882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4484D4-18E8-4D23-9343-FB22D5DA4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529" y="2160882"/>
                <a:ext cx="62273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9708AC2-053A-4D06-81C8-4CC379CC832B}"/>
              </a:ext>
            </a:extLst>
          </p:cNvPr>
          <p:cNvCxnSpPr>
            <a:cxnSpLocks/>
          </p:cNvCxnSpPr>
          <p:nvPr/>
        </p:nvCxnSpPr>
        <p:spPr>
          <a:xfrm>
            <a:off x="4278934" y="3563007"/>
            <a:ext cx="0" cy="2319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95A8337-0B0D-49F8-9025-1E48FE3FCBF5}"/>
              </a:ext>
            </a:extLst>
          </p:cNvPr>
          <p:cNvCxnSpPr>
            <a:cxnSpLocks/>
          </p:cNvCxnSpPr>
          <p:nvPr/>
        </p:nvCxnSpPr>
        <p:spPr>
          <a:xfrm>
            <a:off x="5445559" y="3563007"/>
            <a:ext cx="0" cy="1119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3D834C0-69F0-4F11-9ABB-2B8BE08368C0}"/>
              </a:ext>
            </a:extLst>
          </p:cNvPr>
          <p:cNvCxnSpPr>
            <a:cxnSpLocks/>
          </p:cNvCxnSpPr>
          <p:nvPr/>
        </p:nvCxnSpPr>
        <p:spPr>
          <a:xfrm>
            <a:off x="4315460" y="5899019"/>
            <a:ext cx="22973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20E4EEE-E961-4DF6-99E0-C229128534F1}"/>
              </a:ext>
            </a:extLst>
          </p:cNvPr>
          <p:cNvCxnSpPr>
            <a:cxnSpLocks/>
          </p:cNvCxnSpPr>
          <p:nvPr/>
        </p:nvCxnSpPr>
        <p:spPr>
          <a:xfrm>
            <a:off x="7778038" y="1243257"/>
            <a:ext cx="0" cy="2319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BF3400-77A4-4B7C-8A42-A8ACE4FD7EB2}"/>
              </a:ext>
            </a:extLst>
          </p:cNvPr>
          <p:cNvCxnSpPr>
            <a:cxnSpLocks/>
          </p:cNvCxnSpPr>
          <p:nvPr/>
        </p:nvCxnSpPr>
        <p:spPr>
          <a:xfrm>
            <a:off x="8951518" y="1243257"/>
            <a:ext cx="0" cy="2319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6494532-2162-4424-9307-8F5FFFC5CA1D}"/>
              </a:ext>
            </a:extLst>
          </p:cNvPr>
          <p:cNvCxnSpPr>
            <a:cxnSpLocks/>
          </p:cNvCxnSpPr>
          <p:nvPr/>
        </p:nvCxnSpPr>
        <p:spPr>
          <a:xfrm>
            <a:off x="6640124" y="1220730"/>
            <a:ext cx="11318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848A8B6-3632-43E5-A577-02436279C711}"/>
                  </a:ext>
                </a:extLst>
              </p:cNvPr>
              <p:cNvSpPr txBox="1"/>
              <p:nvPr/>
            </p:nvSpPr>
            <p:spPr>
              <a:xfrm>
                <a:off x="6153529" y="1006455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848A8B6-3632-43E5-A577-02436279C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529" y="1006455"/>
                <a:ext cx="62273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802F21E-446A-4A6C-8B58-D7BCC52329CE}"/>
                  </a:ext>
                </a:extLst>
              </p:cNvPr>
              <p:cNvSpPr txBox="1"/>
              <p:nvPr/>
            </p:nvSpPr>
            <p:spPr>
              <a:xfrm>
                <a:off x="8641666" y="3509916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802F21E-446A-4A6C-8B58-D7BCC523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666" y="3509916"/>
                <a:ext cx="62273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A654B82-D77D-4005-A9C3-C2D703C0D5D1}"/>
                  </a:ext>
                </a:extLst>
              </p:cNvPr>
              <p:cNvSpPr txBox="1"/>
              <p:nvPr/>
            </p:nvSpPr>
            <p:spPr>
              <a:xfrm>
                <a:off x="3934066" y="3069934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A654B82-D77D-4005-A9C3-C2D703C0D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066" y="3069934"/>
                <a:ext cx="622738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919913-3CC9-4115-AB74-F0BCA8681164}"/>
                  </a:ext>
                </a:extLst>
              </p:cNvPr>
              <p:cNvSpPr txBox="1"/>
              <p:nvPr/>
            </p:nvSpPr>
            <p:spPr>
              <a:xfrm>
                <a:off x="2796978" y="3069934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919913-3CC9-4115-AB74-F0BCA8681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78" y="3069934"/>
                <a:ext cx="622738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3D18186-637C-46A8-A4BB-57396F32022E}"/>
                  </a:ext>
                </a:extLst>
              </p:cNvPr>
              <p:cNvSpPr txBox="1"/>
              <p:nvPr/>
            </p:nvSpPr>
            <p:spPr>
              <a:xfrm>
                <a:off x="6533775" y="5675104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3D18186-637C-46A8-A4BB-57396F320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75" y="5675104"/>
                <a:ext cx="62273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85FF7B-9CF4-4083-9E2A-EB033E21FEAF}"/>
                  </a:ext>
                </a:extLst>
              </p:cNvPr>
              <p:cNvSpPr txBox="1"/>
              <p:nvPr/>
            </p:nvSpPr>
            <p:spPr>
              <a:xfrm>
                <a:off x="7618227" y="579604"/>
                <a:ext cx="14988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85FF7B-9CF4-4083-9E2A-EB033E21F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27" y="579604"/>
                <a:ext cx="1498855" cy="400110"/>
              </a:xfrm>
              <a:prstGeom prst="rect">
                <a:avLst/>
              </a:prstGeom>
              <a:blipFill>
                <a:blip r:embed="rId1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785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15BFB0-4CB2-4A9F-8B5B-540FB7A48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261" y="1182135"/>
            <a:ext cx="7774332" cy="5110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9E1F57-60FF-4036-A7D8-7B2CBEB5D208}"/>
                  </a:ext>
                </a:extLst>
              </p:cNvPr>
              <p:cNvSpPr txBox="1"/>
              <p:nvPr/>
            </p:nvSpPr>
            <p:spPr>
              <a:xfrm>
                <a:off x="3299222" y="3778099"/>
                <a:ext cx="6227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9E1F57-60FF-4036-A7D8-7B2CBEB5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222" y="3778099"/>
                <a:ext cx="62273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1F69F5-CBA8-4B03-9766-EA92F97987ED}"/>
                  </a:ext>
                </a:extLst>
              </p:cNvPr>
              <p:cNvSpPr txBox="1"/>
              <p:nvPr/>
            </p:nvSpPr>
            <p:spPr>
              <a:xfrm>
                <a:off x="9951659" y="3778098"/>
                <a:ext cx="6227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1F69F5-CBA8-4B03-9766-EA92F9798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659" y="3778098"/>
                <a:ext cx="62273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879DEF-3DAE-4CDF-9DEF-3D02622AECF7}"/>
                  </a:ext>
                </a:extLst>
              </p:cNvPr>
              <p:cNvSpPr txBox="1"/>
              <p:nvPr/>
            </p:nvSpPr>
            <p:spPr>
              <a:xfrm>
                <a:off x="3249518" y="889747"/>
                <a:ext cx="6227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879DEF-3DAE-4CDF-9DEF-3D02622AE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518" y="889747"/>
                <a:ext cx="62273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633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6103ED-6469-4A7F-814F-4A8F1666C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076" y="610172"/>
            <a:ext cx="7079848" cy="5637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9E1F57-60FF-4036-A7D8-7B2CBEB5D208}"/>
                  </a:ext>
                </a:extLst>
              </p:cNvPr>
              <p:cNvSpPr txBox="1"/>
              <p:nvPr/>
            </p:nvSpPr>
            <p:spPr>
              <a:xfrm>
                <a:off x="3762209" y="3535030"/>
                <a:ext cx="6227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9E1F57-60FF-4036-A7D8-7B2CBEB5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209" y="3535030"/>
                <a:ext cx="62273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1F69F5-CBA8-4B03-9766-EA92F97987ED}"/>
                  </a:ext>
                </a:extLst>
              </p:cNvPr>
              <p:cNvSpPr txBox="1"/>
              <p:nvPr/>
            </p:nvSpPr>
            <p:spPr>
              <a:xfrm>
                <a:off x="9222454" y="4223723"/>
                <a:ext cx="6227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1F69F5-CBA8-4B03-9766-EA92F9798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454" y="4223723"/>
                <a:ext cx="62273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879DEF-3DAE-4CDF-9DEF-3D02622AECF7}"/>
                  </a:ext>
                </a:extLst>
              </p:cNvPr>
              <p:cNvSpPr txBox="1"/>
              <p:nvPr/>
            </p:nvSpPr>
            <p:spPr>
              <a:xfrm>
                <a:off x="3602546" y="420972"/>
                <a:ext cx="6227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879DEF-3DAE-4CDF-9DEF-3D02622AE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546" y="420972"/>
                <a:ext cx="62273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50B0AF-CBCB-49E8-9934-BA3E72745587}"/>
              </a:ext>
            </a:extLst>
          </p:cNvPr>
          <p:cNvCxnSpPr>
            <a:cxnSpLocks/>
          </p:cNvCxnSpPr>
          <p:nvPr/>
        </p:nvCxnSpPr>
        <p:spPr>
          <a:xfrm flipV="1">
            <a:off x="3284242" y="920187"/>
            <a:ext cx="4737013" cy="4161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FC83AB5-D039-436B-8B89-A0DCBA1ACCC9}"/>
                  </a:ext>
                </a:extLst>
              </p:cNvPr>
              <p:cNvSpPr txBox="1"/>
              <p:nvPr/>
            </p:nvSpPr>
            <p:spPr>
              <a:xfrm>
                <a:off x="7046414" y="1665718"/>
                <a:ext cx="15883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FC83AB5-D039-436B-8B89-A0DCBA1AC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414" y="1665718"/>
                <a:ext cx="158830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FDA3959-98C7-400E-998C-419F11D41878}"/>
              </a:ext>
            </a:extLst>
          </p:cNvPr>
          <p:cNvSpPr/>
          <p:nvPr/>
        </p:nvSpPr>
        <p:spPr>
          <a:xfrm>
            <a:off x="4103225" y="1035934"/>
            <a:ext cx="1956122" cy="2410956"/>
          </a:xfrm>
          <a:custGeom>
            <a:avLst/>
            <a:gdLst>
              <a:gd name="connsiteX0" fmla="*/ 0 w 1956122"/>
              <a:gd name="connsiteY0" fmla="*/ 121534 h 2410956"/>
              <a:gd name="connsiteX1" fmla="*/ 341453 w 1956122"/>
              <a:gd name="connsiteY1" fmla="*/ 1313727 h 2410956"/>
              <a:gd name="connsiteX2" fmla="*/ 839165 w 1956122"/>
              <a:gd name="connsiteY2" fmla="*/ 2187615 h 2410956"/>
              <a:gd name="connsiteX3" fmla="*/ 1030147 w 1956122"/>
              <a:gd name="connsiteY3" fmla="*/ 2390172 h 2410956"/>
              <a:gd name="connsiteX4" fmla="*/ 1377388 w 1956122"/>
              <a:gd name="connsiteY4" fmla="*/ 1805651 h 2410956"/>
              <a:gd name="connsiteX5" fmla="*/ 1724628 w 1956122"/>
              <a:gd name="connsiteY5" fmla="*/ 688694 h 2410956"/>
              <a:gd name="connsiteX6" fmla="*/ 1956122 w 1956122"/>
              <a:gd name="connsiteY6" fmla="*/ 0 h 241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6122" h="2410956">
                <a:moveTo>
                  <a:pt x="0" y="121534"/>
                </a:moveTo>
                <a:cubicBezTo>
                  <a:pt x="100796" y="545457"/>
                  <a:pt x="201592" y="969380"/>
                  <a:pt x="341453" y="1313727"/>
                </a:cubicBezTo>
                <a:cubicBezTo>
                  <a:pt x="481314" y="1658074"/>
                  <a:pt x="724383" y="2008207"/>
                  <a:pt x="839165" y="2187615"/>
                </a:cubicBezTo>
                <a:cubicBezTo>
                  <a:pt x="953947" y="2367023"/>
                  <a:pt x="940443" y="2453833"/>
                  <a:pt x="1030147" y="2390172"/>
                </a:cubicBezTo>
                <a:cubicBezTo>
                  <a:pt x="1119851" y="2326511"/>
                  <a:pt x="1261641" y="2089231"/>
                  <a:pt x="1377388" y="1805651"/>
                </a:cubicBezTo>
                <a:cubicBezTo>
                  <a:pt x="1493135" y="1522071"/>
                  <a:pt x="1628172" y="989636"/>
                  <a:pt x="1724628" y="688694"/>
                </a:cubicBezTo>
                <a:cubicBezTo>
                  <a:pt x="1821084" y="387752"/>
                  <a:pt x="1888603" y="193876"/>
                  <a:pt x="1956122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1B4C02-DD11-4F18-9C5A-68913DEDE628}"/>
                  </a:ext>
                </a:extLst>
              </p:cNvPr>
              <p:cNvSpPr txBox="1"/>
              <p:nvPr/>
            </p:nvSpPr>
            <p:spPr>
              <a:xfrm>
                <a:off x="4707687" y="393285"/>
                <a:ext cx="20798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1B4C02-DD11-4F18-9C5A-68913DEDE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687" y="393285"/>
                <a:ext cx="207982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555C4E4B-CAB7-47F4-9BB8-BB7D53B4E1FA}"/>
              </a:ext>
            </a:extLst>
          </p:cNvPr>
          <p:cNvSpPr/>
          <p:nvPr/>
        </p:nvSpPr>
        <p:spPr>
          <a:xfrm>
            <a:off x="5081286" y="3372884"/>
            <a:ext cx="139412" cy="1394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62EEC52-E091-4FF2-9BEE-C57C73458C44}"/>
                  </a:ext>
                </a:extLst>
              </p:cNvPr>
              <p:cNvSpPr txBox="1"/>
              <p:nvPr/>
            </p:nvSpPr>
            <p:spPr>
              <a:xfrm>
                <a:off x="5081286" y="3219908"/>
                <a:ext cx="15883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(1, 1)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62EEC52-E091-4FF2-9BEE-C57C73458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86" y="3219908"/>
                <a:ext cx="15883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859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4EB2844-596E-4188-8C31-0C090D3D7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505" y="243454"/>
            <a:ext cx="7368990" cy="5707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3E65BE-A906-45BB-8DAF-E85E43AB4C77}"/>
                  </a:ext>
                </a:extLst>
              </p:cNvPr>
              <p:cNvSpPr txBox="1"/>
              <p:nvPr/>
            </p:nvSpPr>
            <p:spPr>
              <a:xfrm>
                <a:off x="5715309" y="4879736"/>
                <a:ext cx="622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3E65BE-A906-45BB-8DAF-E85E43AB4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309" y="4879736"/>
                <a:ext cx="6227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BB1047-4C2B-4B4F-A0FB-244F4F69ECDB}"/>
                  </a:ext>
                </a:extLst>
              </p:cNvPr>
              <p:cNvSpPr txBox="1"/>
              <p:nvPr/>
            </p:nvSpPr>
            <p:spPr>
              <a:xfrm>
                <a:off x="9303137" y="4786821"/>
                <a:ext cx="622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BB1047-4C2B-4B4F-A0FB-244F4F69E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137" y="4786821"/>
                <a:ext cx="6227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CF0F82-077E-45F9-90F8-B7D3DCA42562}"/>
                  </a:ext>
                </a:extLst>
              </p:cNvPr>
              <p:cNvSpPr txBox="1"/>
              <p:nvPr/>
            </p:nvSpPr>
            <p:spPr>
              <a:xfrm>
                <a:off x="5715309" y="62526"/>
                <a:ext cx="622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CF0F82-077E-45F9-90F8-B7D3DCA42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309" y="62526"/>
                <a:ext cx="6227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92E2D9-B4EA-403F-90E5-4AA18DE649C3}"/>
                  </a:ext>
                </a:extLst>
              </p:cNvPr>
              <p:cNvSpPr txBox="1"/>
              <p:nvPr/>
            </p:nvSpPr>
            <p:spPr>
              <a:xfrm>
                <a:off x="7223311" y="324136"/>
                <a:ext cx="2079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92E2D9-B4EA-403F-90E5-4AA18DE64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311" y="324136"/>
                <a:ext cx="207982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AA4459-8082-4BBA-B836-B861F6E66C50}"/>
                  </a:ext>
                </a:extLst>
              </p:cNvPr>
              <p:cNvSpPr txBox="1"/>
              <p:nvPr/>
            </p:nvSpPr>
            <p:spPr>
              <a:xfrm>
                <a:off x="3862240" y="2466511"/>
                <a:ext cx="1588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(−1,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(1))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AA4459-8082-4BBA-B836-B861F6E66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240" y="2466511"/>
                <a:ext cx="1588300" cy="523220"/>
              </a:xfrm>
              <a:prstGeom prst="rect">
                <a:avLst/>
              </a:prstGeom>
              <a:blipFill>
                <a:blip r:embed="rId7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87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F4843A-BC17-4AF9-97DF-BE9D0826C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20" y="680545"/>
            <a:ext cx="5496910" cy="5496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BC6A0-9038-477A-8627-1E9D8D0D7373}"/>
                  </a:ext>
                </a:extLst>
              </p:cNvPr>
              <p:cNvSpPr txBox="1"/>
              <p:nvPr/>
            </p:nvSpPr>
            <p:spPr>
              <a:xfrm>
                <a:off x="3188575" y="57344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BC6A0-9038-477A-8627-1E9D8D0D7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575" y="573444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23F871-E4AE-4320-BCEC-1E395BC103F1}"/>
                  </a:ext>
                </a:extLst>
              </p:cNvPr>
              <p:cNvSpPr txBox="1"/>
              <p:nvPr/>
            </p:nvSpPr>
            <p:spPr>
              <a:xfrm>
                <a:off x="3136176" y="395656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23F871-E4AE-4320-BCEC-1E395BC10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176" y="3956568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A25FC2-1BC5-493D-8241-20BB967060C1}"/>
                  </a:ext>
                </a:extLst>
              </p:cNvPr>
              <p:cNvSpPr txBox="1"/>
              <p:nvPr/>
            </p:nvSpPr>
            <p:spPr>
              <a:xfrm>
                <a:off x="611066" y="4246024"/>
                <a:ext cx="2354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A25FC2-1BC5-493D-8241-20BB96706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66" y="4246024"/>
                <a:ext cx="2354165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A067-8CDA-46FB-B4B7-1CC15261B8AE}"/>
                  </a:ext>
                </a:extLst>
              </p:cNvPr>
              <p:cNvSpPr txBox="1"/>
              <p:nvPr/>
            </p:nvSpPr>
            <p:spPr>
              <a:xfrm>
                <a:off x="5536477" y="351965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A067-8CDA-46FB-B4B7-1CC15261B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477" y="3519653"/>
                <a:ext cx="6227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9422169-AF38-4002-92E8-1F9F9ACCD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3145" y="681704"/>
            <a:ext cx="5527860" cy="5527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07D7DB-A957-456C-BF75-E6497253E9AD}"/>
                  </a:ext>
                </a:extLst>
              </p:cNvPr>
              <p:cNvSpPr txBox="1"/>
              <p:nvPr/>
            </p:nvSpPr>
            <p:spPr>
              <a:xfrm>
                <a:off x="8960069" y="57344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07D7DB-A957-456C-BF75-E6497253E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069" y="573444"/>
                <a:ext cx="622738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CFF314-0356-40D6-A9FA-04F44ADEBE04}"/>
                  </a:ext>
                </a:extLst>
              </p:cNvPr>
              <p:cNvSpPr txBox="1"/>
              <p:nvPr/>
            </p:nvSpPr>
            <p:spPr>
              <a:xfrm>
                <a:off x="8907670" y="395656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CFF314-0356-40D6-A9FA-04F44ADEB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670" y="3956568"/>
                <a:ext cx="6227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DD0683-8936-42A4-8ADA-CD3DEFC1DDFF}"/>
                  </a:ext>
                </a:extLst>
              </p:cNvPr>
              <p:cNvSpPr txBox="1"/>
              <p:nvPr/>
            </p:nvSpPr>
            <p:spPr>
              <a:xfrm>
                <a:off x="6382560" y="4246024"/>
                <a:ext cx="2354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DD0683-8936-42A4-8ADA-CD3DEFC1D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560" y="4246024"/>
                <a:ext cx="2354165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797CC0-65AA-4EA3-BEE0-9AB5134CAAD4}"/>
                  </a:ext>
                </a:extLst>
              </p:cNvPr>
              <p:cNvSpPr txBox="1"/>
              <p:nvPr/>
            </p:nvSpPr>
            <p:spPr>
              <a:xfrm>
                <a:off x="11307971" y="351965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797CC0-65AA-4EA3-BEE0-9AB5134CA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971" y="3519653"/>
                <a:ext cx="6227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82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A29BD9C-CCB6-4C3E-B467-BEA8A7D31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589"/>
          <a:stretch/>
        </p:blipFill>
        <p:spPr>
          <a:xfrm>
            <a:off x="2850444" y="447040"/>
            <a:ext cx="6491111" cy="18798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3E65BE-A906-45BB-8DAF-E85E43AB4C77}"/>
                  </a:ext>
                </a:extLst>
              </p:cNvPr>
              <p:cNvSpPr txBox="1"/>
              <p:nvPr/>
            </p:nvSpPr>
            <p:spPr>
              <a:xfrm>
                <a:off x="6095999" y="927761"/>
                <a:ext cx="622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3E65BE-A906-45BB-8DAF-E85E43AB4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927761"/>
                <a:ext cx="6227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BB1047-4C2B-4B4F-A0FB-244F4F69ECDB}"/>
                  </a:ext>
                </a:extLst>
              </p:cNvPr>
              <p:cNvSpPr txBox="1"/>
              <p:nvPr/>
            </p:nvSpPr>
            <p:spPr>
              <a:xfrm>
                <a:off x="8910389" y="441991"/>
                <a:ext cx="622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BB1047-4C2B-4B4F-A0FB-244F4F69E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89" y="441991"/>
                <a:ext cx="6227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CF0F82-077E-45F9-90F8-B7D3DCA42562}"/>
                  </a:ext>
                </a:extLst>
              </p:cNvPr>
              <p:cNvSpPr txBox="1"/>
              <p:nvPr/>
            </p:nvSpPr>
            <p:spPr>
              <a:xfrm>
                <a:off x="6095999" y="291786"/>
                <a:ext cx="622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CF0F82-077E-45F9-90F8-B7D3DCA42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91786"/>
                <a:ext cx="6227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92E2D9-B4EA-403F-90E5-4AA18DE649C3}"/>
                  </a:ext>
                </a:extLst>
              </p:cNvPr>
              <p:cNvSpPr txBox="1"/>
              <p:nvPr/>
            </p:nvSpPr>
            <p:spPr>
              <a:xfrm>
                <a:off x="7533225" y="1125343"/>
                <a:ext cx="2079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92E2D9-B4EA-403F-90E5-4AA18DE64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225" y="1125343"/>
                <a:ext cx="207982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A086DB4F-765B-4378-B28A-52636F21731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4000"/>
          <a:stretch/>
        </p:blipFill>
        <p:spPr>
          <a:xfrm>
            <a:off x="2850444" y="2286867"/>
            <a:ext cx="6491111" cy="1783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DAAC6C-88C5-477A-A6DA-FB44D1135E1B}"/>
                  </a:ext>
                </a:extLst>
              </p:cNvPr>
              <p:cNvSpPr txBox="1"/>
              <p:nvPr/>
            </p:nvSpPr>
            <p:spPr>
              <a:xfrm>
                <a:off x="2578948" y="1648563"/>
                <a:ext cx="2640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DAAC6C-88C5-477A-A6DA-FB44D1135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948" y="1648563"/>
                <a:ext cx="264075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F4FE7940-2EBD-44D3-8DA4-DF7EA229010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67807"/>
          <a:stretch/>
        </p:blipFill>
        <p:spPr>
          <a:xfrm>
            <a:off x="2850444" y="4185031"/>
            <a:ext cx="6491111" cy="2207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743FA88-D709-475B-ACFC-A6DC251A341E}"/>
                  </a:ext>
                </a:extLst>
              </p:cNvPr>
              <p:cNvSpPr txBox="1"/>
              <p:nvPr/>
            </p:nvSpPr>
            <p:spPr>
              <a:xfrm>
                <a:off x="5730239" y="2767588"/>
                <a:ext cx="622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743FA88-D709-475B-ACFC-A6DC251A3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39" y="2767588"/>
                <a:ext cx="62273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02A52B-7AB3-4C15-88AF-0D17C1B44F22}"/>
                  </a:ext>
                </a:extLst>
              </p:cNvPr>
              <p:cNvSpPr txBox="1"/>
              <p:nvPr/>
            </p:nvSpPr>
            <p:spPr>
              <a:xfrm>
                <a:off x="6095999" y="5716528"/>
                <a:ext cx="622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02A52B-7AB3-4C15-88AF-0D17C1B44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716528"/>
                <a:ext cx="62273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9C50DC-5845-409E-8A4B-FBD49095D592}"/>
                  </a:ext>
                </a:extLst>
              </p:cNvPr>
              <p:cNvSpPr txBox="1"/>
              <p:nvPr/>
            </p:nvSpPr>
            <p:spPr>
              <a:xfrm>
                <a:off x="3650413" y="4382613"/>
                <a:ext cx="2079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9C50DC-5845-409E-8A4B-FBD49095D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413" y="4382613"/>
                <a:ext cx="207982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BAF233-5919-4E1E-9C5A-DFA3A6D44908}"/>
                  </a:ext>
                </a:extLst>
              </p:cNvPr>
              <p:cNvSpPr txBox="1"/>
              <p:nvPr/>
            </p:nvSpPr>
            <p:spPr>
              <a:xfrm>
                <a:off x="8910389" y="5212378"/>
                <a:ext cx="622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BAF233-5919-4E1E-9C5A-DFA3A6D44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89" y="5212378"/>
                <a:ext cx="62273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A0FBC4-2072-4988-BEFA-ADA1ABBAC311}"/>
                  </a:ext>
                </a:extLst>
              </p:cNvPr>
              <p:cNvSpPr txBox="1"/>
              <p:nvPr/>
            </p:nvSpPr>
            <p:spPr>
              <a:xfrm>
                <a:off x="8910389" y="2267774"/>
                <a:ext cx="622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A0FBC4-2072-4988-BEFA-ADA1ABBAC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89" y="2267774"/>
                <a:ext cx="62273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378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722B76F-755D-435A-8201-4BFB808F3FFE}"/>
              </a:ext>
            </a:extLst>
          </p:cNvPr>
          <p:cNvCxnSpPr>
            <a:cxnSpLocks/>
          </p:cNvCxnSpPr>
          <p:nvPr/>
        </p:nvCxnSpPr>
        <p:spPr>
          <a:xfrm>
            <a:off x="2865120" y="1354119"/>
            <a:ext cx="6370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CDB7C0-02DB-4A18-8FF5-9666115E2E3D}"/>
                  </a:ext>
                </a:extLst>
              </p:cNvPr>
              <p:cNvSpPr txBox="1"/>
              <p:nvPr/>
            </p:nvSpPr>
            <p:spPr>
              <a:xfrm>
                <a:off x="8950071" y="1382597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CDB7C0-02DB-4A18-8FF5-9666115E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071" y="1382597"/>
                <a:ext cx="4754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1718B6A7-5C9F-47C8-879F-A98036032620}"/>
              </a:ext>
            </a:extLst>
          </p:cNvPr>
          <p:cNvSpPr/>
          <p:nvPr/>
        </p:nvSpPr>
        <p:spPr>
          <a:xfrm>
            <a:off x="3378327" y="1306494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ED30D95-23D4-4C78-81EF-AC9562FA1308}"/>
              </a:ext>
            </a:extLst>
          </p:cNvPr>
          <p:cNvSpPr/>
          <p:nvPr/>
        </p:nvSpPr>
        <p:spPr>
          <a:xfrm>
            <a:off x="4484560" y="1306494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8ADD5D-FA6F-45D6-9390-62D38622F28F}"/>
                  </a:ext>
                </a:extLst>
              </p:cNvPr>
              <p:cNvSpPr txBox="1"/>
              <p:nvPr/>
            </p:nvSpPr>
            <p:spPr>
              <a:xfrm>
                <a:off x="3188208" y="923111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8ADD5D-FA6F-45D6-9390-62D38622F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208" y="923111"/>
                <a:ext cx="4754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94253D-8605-4C29-B56E-789CC4C8794C}"/>
                  </a:ext>
                </a:extLst>
              </p:cNvPr>
              <p:cNvSpPr txBox="1"/>
              <p:nvPr/>
            </p:nvSpPr>
            <p:spPr>
              <a:xfrm>
                <a:off x="4294441" y="923111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94253D-8605-4C29-B56E-789CC4C87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441" y="923111"/>
                <a:ext cx="4754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E3903587-FE0B-4790-B132-2821846F16C1}"/>
              </a:ext>
            </a:extLst>
          </p:cNvPr>
          <p:cNvGrpSpPr/>
          <p:nvPr/>
        </p:nvGrpSpPr>
        <p:grpSpPr>
          <a:xfrm>
            <a:off x="2944369" y="956310"/>
            <a:ext cx="2968752" cy="804809"/>
            <a:chOff x="4368355" y="2228850"/>
            <a:chExt cx="2968752" cy="804809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3CB1335-4CCD-4DD4-BC24-9556AFB0504C}"/>
                </a:ext>
              </a:extLst>
            </p:cNvPr>
            <p:cNvSpPr/>
            <p:nvPr/>
          </p:nvSpPr>
          <p:spPr>
            <a:xfrm>
              <a:off x="6770941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9439E55-7DD4-49C4-8970-BB7ACDC7DEA1}"/>
                    </a:ext>
                  </a:extLst>
                </p:cNvPr>
                <p:cNvSpPr txBox="1"/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9439E55-7DD4-49C4-8970-BB7ACDC7D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857F2B-CFE3-4000-8D78-62D494BBED07}"/>
                    </a:ext>
                  </a:extLst>
                </p:cNvPr>
                <p:cNvSpPr txBox="1"/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857F2B-CFE3-4000-8D78-62D494BBE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0DBBB57-904F-42C6-8DEC-3C8E3E30F494}"/>
                </a:ext>
              </a:extLst>
            </p:cNvPr>
            <p:cNvSpPr/>
            <p:nvPr/>
          </p:nvSpPr>
          <p:spPr>
            <a:xfrm>
              <a:off x="4558474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CBCD57C-22C4-4E96-AFAA-D704369122F1}"/>
                </a:ext>
              </a:extLst>
            </p:cNvPr>
            <p:cNvSpPr/>
            <p:nvPr/>
          </p:nvSpPr>
          <p:spPr>
            <a:xfrm>
              <a:off x="4606290" y="2228850"/>
              <a:ext cx="2213610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3268372-2294-4E90-A891-861C4E80C6D6}"/>
              </a:ext>
            </a:extLst>
          </p:cNvPr>
          <p:cNvCxnSpPr>
            <a:cxnSpLocks/>
            <a:stCxn id="16" idx="6"/>
            <a:endCxn id="6" idx="2"/>
          </p:cNvCxnSpPr>
          <p:nvPr/>
        </p:nvCxnSpPr>
        <p:spPr>
          <a:xfrm>
            <a:off x="3229738" y="1354119"/>
            <a:ext cx="14858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2154FF-E09C-43BB-961C-EBA094996864}"/>
              </a:ext>
            </a:extLst>
          </p:cNvPr>
          <p:cNvCxnSpPr>
            <a:cxnSpLocks/>
          </p:cNvCxnSpPr>
          <p:nvPr/>
        </p:nvCxnSpPr>
        <p:spPr>
          <a:xfrm>
            <a:off x="2865120" y="2211414"/>
            <a:ext cx="6370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B567B1-D13D-4743-AE4B-DE1B95249BB4}"/>
                  </a:ext>
                </a:extLst>
              </p:cNvPr>
              <p:cNvSpPr txBox="1"/>
              <p:nvPr/>
            </p:nvSpPr>
            <p:spPr>
              <a:xfrm>
                <a:off x="8950071" y="2239892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B567B1-D13D-4743-AE4B-DE1B95249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071" y="2239892"/>
                <a:ext cx="4754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타원 28">
            <a:extLst>
              <a:ext uri="{FF2B5EF4-FFF2-40B4-BE49-F238E27FC236}">
                <a16:creationId xmlns:a16="http://schemas.microsoft.com/office/drawing/2014/main" id="{8DC73FE8-5575-48EA-A567-8A3EB73AE6C6}"/>
              </a:ext>
            </a:extLst>
          </p:cNvPr>
          <p:cNvSpPr/>
          <p:nvPr/>
        </p:nvSpPr>
        <p:spPr>
          <a:xfrm>
            <a:off x="3378327" y="2163789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5A65082-A26C-43D8-A2F1-D878C9985114}"/>
              </a:ext>
            </a:extLst>
          </p:cNvPr>
          <p:cNvSpPr/>
          <p:nvPr/>
        </p:nvSpPr>
        <p:spPr>
          <a:xfrm>
            <a:off x="4484560" y="2163789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4CAFAD8-6259-4E88-832A-6A1D30F2FAE6}"/>
                  </a:ext>
                </a:extLst>
              </p:cNvPr>
              <p:cNvSpPr txBox="1"/>
              <p:nvPr/>
            </p:nvSpPr>
            <p:spPr>
              <a:xfrm>
                <a:off x="3188208" y="1780406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4CAFAD8-6259-4E88-832A-6A1D30F2F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208" y="1780406"/>
                <a:ext cx="4754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853D228-F93A-4C26-90A1-9ABF3E975F4B}"/>
                  </a:ext>
                </a:extLst>
              </p:cNvPr>
              <p:cNvSpPr txBox="1"/>
              <p:nvPr/>
            </p:nvSpPr>
            <p:spPr>
              <a:xfrm>
                <a:off x="4294441" y="1780406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853D228-F93A-4C26-90A1-9ABF3E975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441" y="1780406"/>
                <a:ext cx="4754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FB7C3415-4E24-4249-832F-5FA441EA2DB9}"/>
              </a:ext>
            </a:extLst>
          </p:cNvPr>
          <p:cNvGrpSpPr/>
          <p:nvPr/>
        </p:nvGrpSpPr>
        <p:grpSpPr>
          <a:xfrm>
            <a:off x="3391663" y="1813605"/>
            <a:ext cx="2968752" cy="804809"/>
            <a:chOff x="4368355" y="2228850"/>
            <a:chExt cx="2968752" cy="80480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0CD2003-8ECF-4A34-BE75-D94CD265C474}"/>
                </a:ext>
              </a:extLst>
            </p:cNvPr>
            <p:cNvSpPr/>
            <p:nvPr/>
          </p:nvSpPr>
          <p:spPr>
            <a:xfrm>
              <a:off x="6770941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0EC794-1CD0-4393-9EB6-739686A7E6A4}"/>
                    </a:ext>
                  </a:extLst>
                </p:cNvPr>
                <p:cNvSpPr txBox="1"/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0EC794-1CD0-4393-9EB6-739686A7E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E0F919E-9CC5-45C7-8971-EB49A54D89A3}"/>
                    </a:ext>
                  </a:extLst>
                </p:cNvPr>
                <p:cNvSpPr txBox="1"/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E0F919E-9CC5-45C7-8971-EB49A54D8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2C444A7-8617-4154-89F5-34EEC252904F}"/>
                </a:ext>
              </a:extLst>
            </p:cNvPr>
            <p:cNvSpPr/>
            <p:nvPr/>
          </p:nvSpPr>
          <p:spPr>
            <a:xfrm>
              <a:off x="4558474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E0750B9-477D-4AA8-A3AF-A95AFE786DBD}"/>
                </a:ext>
              </a:extLst>
            </p:cNvPr>
            <p:cNvSpPr/>
            <p:nvPr/>
          </p:nvSpPr>
          <p:spPr>
            <a:xfrm>
              <a:off x="4606290" y="2228850"/>
              <a:ext cx="2213610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C97E1EE-B536-4E68-8079-6871F571697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3473578" y="2211414"/>
            <a:ext cx="10820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85BBE5C-A58B-4FF4-A51E-D0110A89A103}"/>
              </a:ext>
            </a:extLst>
          </p:cNvPr>
          <p:cNvCxnSpPr>
            <a:cxnSpLocks/>
          </p:cNvCxnSpPr>
          <p:nvPr/>
        </p:nvCxnSpPr>
        <p:spPr>
          <a:xfrm>
            <a:off x="2865120" y="3178010"/>
            <a:ext cx="6370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E6901C4-F444-4491-8528-2067BCC74204}"/>
                  </a:ext>
                </a:extLst>
              </p:cNvPr>
              <p:cNvSpPr txBox="1"/>
              <p:nvPr/>
            </p:nvSpPr>
            <p:spPr>
              <a:xfrm>
                <a:off x="8950071" y="3206488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E6901C4-F444-4491-8528-2067BCC74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071" y="3206488"/>
                <a:ext cx="47548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타원 46">
            <a:extLst>
              <a:ext uri="{FF2B5EF4-FFF2-40B4-BE49-F238E27FC236}">
                <a16:creationId xmlns:a16="http://schemas.microsoft.com/office/drawing/2014/main" id="{6A77452B-8526-4264-862B-4FABC5E92332}"/>
              </a:ext>
            </a:extLst>
          </p:cNvPr>
          <p:cNvSpPr/>
          <p:nvPr/>
        </p:nvSpPr>
        <p:spPr>
          <a:xfrm>
            <a:off x="3378327" y="3130385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88A82CB-A65A-4AC3-B69F-CE8176FD5814}"/>
              </a:ext>
            </a:extLst>
          </p:cNvPr>
          <p:cNvSpPr/>
          <p:nvPr/>
        </p:nvSpPr>
        <p:spPr>
          <a:xfrm>
            <a:off x="4484560" y="3130385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E28FF96-C88D-4300-81B6-DA440D041EED}"/>
                  </a:ext>
                </a:extLst>
              </p:cNvPr>
              <p:cNvSpPr txBox="1"/>
              <p:nvPr/>
            </p:nvSpPr>
            <p:spPr>
              <a:xfrm>
                <a:off x="3188208" y="2747002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E28FF96-C88D-4300-81B6-DA440D041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208" y="2747002"/>
                <a:ext cx="4754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661A407-C551-461E-8876-73C265E19D14}"/>
                  </a:ext>
                </a:extLst>
              </p:cNvPr>
              <p:cNvSpPr txBox="1"/>
              <p:nvPr/>
            </p:nvSpPr>
            <p:spPr>
              <a:xfrm>
                <a:off x="4294441" y="2747002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661A407-C551-461E-8876-73C265E19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441" y="2747002"/>
                <a:ext cx="47548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4B742205-C8EE-45F4-93F5-EE120F2E2D9D}"/>
              </a:ext>
            </a:extLst>
          </p:cNvPr>
          <p:cNvGrpSpPr/>
          <p:nvPr/>
        </p:nvGrpSpPr>
        <p:grpSpPr>
          <a:xfrm>
            <a:off x="4077843" y="2780201"/>
            <a:ext cx="2968752" cy="804809"/>
            <a:chOff x="4368355" y="2228850"/>
            <a:chExt cx="2968752" cy="80480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41FD7E3-6C74-4E4E-A0C1-7B44988E6DC9}"/>
                </a:ext>
              </a:extLst>
            </p:cNvPr>
            <p:cNvSpPr/>
            <p:nvPr/>
          </p:nvSpPr>
          <p:spPr>
            <a:xfrm>
              <a:off x="6770941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619EBB6-A3B4-485E-98E4-AA0BD344831C}"/>
                    </a:ext>
                  </a:extLst>
                </p:cNvPr>
                <p:cNvSpPr txBox="1"/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619EBB6-A3B4-485E-98E4-AA0BD3448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374025A-5EC9-47B1-A15C-C799FABC9D23}"/>
                    </a:ext>
                  </a:extLst>
                </p:cNvPr>
                <p:cNvSpPr txBox="1"/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374025A-5EC9-47B1-A15C-C799FABC9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3AB5617-8DFA-4EA2-A7DB-60F2CEC23CF5}"/>
                </a:ext>
              </a:extLst>
            </p:cNvPr>
            <p:cNvSpPr/>
            <p:nvPr/>
          </p:nvSpPr>
          <p:spPr>
            <a:xfrm>
              <a:off x="4558474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CB2DA148-B631-473A-9E90-B4EE7A693AC0}"/>
                </a:ext>
              </a:extLst>
            </p:cNvPr>
            <p:cNvSpPr/>
            <p:nvPr/>
          </p:nvSpPr>
          <p:spPr>
            <a:xfrm>
              <a:off x="4606290" y="2228850"/>
              <a:ext cx="2213610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07448A6-1742-46B8-86C3-7955836AFE19}"/>
              </a:ext>
            </a:extLst>
          </p:cNvPr>
          <p:cNvCxnSpPr>
            <a:cxnSpLocks/>
            <a:stCxn id="55" idx="6"/>
            <a:endCxn id="48" idx="2"/>
          </p:cNvCxnSpPr>
          <p:nvPr/>
        </p:nvCxnSpPr>
        <p:spPr>
          <a:xfrm>
            <a:off x="4363212" y="3178010"/>
            <a:ext cx="12134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8EA8C1C-A7A0-4AF5-BCAC-634FDD60CAAE}"/>
              </a:ext>
            </a:extLst>
          </p:cNvPr>
          <p:cNvCxnSpPr>
            <a:cxnSpLocks/>
          </p:cNvCxnSpPr>
          <p:nvPr/>
        </p:nvCxnSpPr>
        <p:spPr>
          <a:xfrm>
            <a:off x="2865120" y="4035305"/>
            <a:ext cx="6370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25346F-23AE-4E30-A4FB-2716383C4928}"/>
                  </a:ext>
                </a:extLst>
              </p:cNvPr>
              <p:cNvSpPr txBox="1"/>
              <p:nvPr/>
            </p:nvSpPr>
            <p:spPr>
              <a:xfrm>
                <a:off x="8950071" y="4063783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25346F-23AE-4E30-A4FB-2716383C4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071" y="4063783"/>
                <a:ext cx="47548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타원 59">
            <a:extLst>
              <a:ext uri="{FF2B5EF4-FFF2-40B4-BE49-F238E27FC236}">
                <a16:creationId xmlns:a16="http://schemas.microsoft.com/office/drawing/2014/main" id="{AF26A6D7-6965-458E-86A2-AF4B9B10E90F}"/>
              </a:ext>
            </a:extLst>
          </p:cNvPr>
          <p:cNvSpPr/>
          <p:nvPr/>
        </p:nvSpPr>
        <p:spPr>
          <a:xfrm>
            <a:off x="3378327" y="3987680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16B32C9-A2AB-4FC3-939F-51244A639E92}"/>
              </a:ext>
            </a:extLst>
          </p:cNvPr>
          <p:cNvSpPr/>
          <p:nvPr/>
        </p:nvSpPr>
        <p:spPr>
          <a:xfrm>
            <a:off x="4484560" y="3987680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E69EB-70F3-4320-A560-A812E05409DC}"/>
                  </a:ext>
                </a:extLst>
              </p:cNvPr>
              <p:cNvSpPr txBox="1"/>
              <p:nvPr/>
            </p:nvSpPr>
            <p:spPr>
              <a:xfrm>
                <a:off x="3188208" y="3604297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E69EB-70F3-4320-A560-A812E0540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208" y="3604297"/>
                <a:ext cx="4754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02264F-8131-400A-88FE-04FB46BFB5D9}"/>
                  </a:ext>
                </a:extLst>
              </p:cNvPr>
              <p:cNvSpPr txBox="1"/>
              <p:nvPr/>
            </p:nvSpPr>
            <p:spPr>
              <a:xfrm>
                <a:off x="4294441" y="3604297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02264F-8131-400A-88FE-04FB46BFB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441" y="3604297"/>
                <a:ext cx="47548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그룹 63">
            <a:extLst>
              <a:ext uri="{FF2B5EF4-FFF2-40B4-BE49-F238E27FC236}">
                <a16:creationId xmlns:a16="http://schemas.microsoft.com/office/drawing/2014/main" id="{C5691381-843D-4E01-A027-4AACFCE53538}"/>
              </a:ext>
            </a:extLst>
          </p:cNvPr>
          <p:cNvGrpSpPr/>
          <p:nvPr/>
        </p:nvGrpSpPr>
        <p:grpSpPr>
          <a:xfrm>
            <a:off x="4484560" y="3637496"/>
            <a:ext cx="2968752" cy="804809"/>
            <a:chOff x="4368355" y="2228850"/>
            <a:chExt cx="2968752" cy="80480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DE2DDD1-F084-4068-AD02-37C76DD619B4}"/>
                </a:ext>
              </a:extLst>
            </p:cNvPr>
            <p:cNvSpPr/>
            <p:nvPr/>
          </p:nvSpPr>
          <p:spPr>
            <a:xfrm>
              <a:off x="6770941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6B1059D-0673-432B-947B-9C5AE7156024}"/>
                    </a:ext>
                  </a:extLst>
                </p:cNvPr>
                <p:cNvSpPr txBox="1"/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6B1059D-0673-432B-947B-9C5AE71560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BC80EFA-2462-4CBD-B9FC-249183DD2AC6}"/>
                    </a:ext>
                  </a:extLst>
                </p:cNvPr>
                <p:cNvSpPr txBox="1"/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BC80EFA-2462-4CBD-B9FC-249183DD2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95880B8-1A58-4DC9-9442-9AD5491FBCA7}"/>
                </a:ext>
              </a:extLst>
            </p:cNvPr>
            <p:cNvSpPr/>
            <p:nvPr/>
          </p:nvSpPr>
          <p:spPr>
            <a:xfrm>
              <a:off x="4558474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1B2D16CC-44FE-4E3C-848A-C4F4DA9F65C6}"/>
                </a:ext>
              </a:extLst>
            </p:cNvPr>
            <p:cNvSpPr/>
            <p:nvPr/>
          </p:nvSpPr>
          <p:spPr>
            <a:xfrm>
              <a:off x="4606290" y="2228850"/>
              <a:ext cx="2213610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F468690-01CF-437A-999D-CA48EB7E1761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4566475" y="4035305"/>
            <a:ext cx="10820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BBA0531-847F-4EA6-A0DD-B9FCA0D5D5C4}"/>
              </a:ext>
            </a:extLst>
          </p:cNvPr>
          <p:cNvCxnSpPr>
            <a:cxnSpLocks/>
          </p:cNvCxnSpPr>
          <p:nvPr/>
        </p:nvCxnSpPr>
        <p:spPr>
          <a:xfrm>
            <a:off x="2865120" y="4960365"/>
            <a:ext cx="6370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7E00ADC-7609-4AAD-ACA0-736B37D056E4}"/>
                  </a:ext>
                </a:extLst>
              </p:cNvPr>
              <p:cNvSpPr txBox="1"/>
              <p:nvPr/>
            </p:nvSpPr>
            <p:spPr>
              <a:xfrm>
                <a:off x="8950071" y="4988843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7E00ADC-7609-4AAD-ACA0-736B37D0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071" y="4988843"/>
                <a:ext cx="47548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타원 72">
            <a:extLst>
              <a:ext uri="{FF2B5EF4-FFF2-40B4-BE49-F238E27FC236}">
                <a16:creationId xmlns:a16="http://schemas.microsoft.com/office/drawing/2014/main" id="{825B88DC-1756-4697-86C8-09086413E0D9}"/>
              </a:ext>
            </a:extLst>
          </p:cNvPr>
          <p:cNvSpPr/>
          <p:nvPr/>
        </p:nvSpPr>
        <p:spPr>
          <a:xfrm>
            <a:off x="3378327" y="4912740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3FA9A95-10DA-4D36-A13D-97C681091C91}"/>
              </a:ext>
            </a:extLst>
          </p:cNvPr>
          <p:cNvSpPr/>
          <p:nvPr/>
        </p:nvSpPr>
        <p:spPr>
          <a:xfrm>
            <a:off x="4484560" y="4912740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01E121F-9A18-4E77-A423-86B45E5F8AD9}"/>
                  </a:ext>
                </a:extLst>
              </p:cNvPr>
              <p:cNvSpPr txBox="1"/>
              <p:nvPr/>
            </p:nvSpPr>
            <p:spPr>
              <a:xfrm>
                <a:off x="3188208" y="4529357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01E121F-9A18-4E77-A423-86B45E5F8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208" y="4529357"/>
                <a:ext cx="47548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B386F33-6A03-4E88-881A-33688E5FABBC}"/>
                  </a:ext>
                </a:extLst>
              </p:cNvPr>
              <p:cNvSpPr txBox="1"/>
              <p:nvPr/>
            </p:nvSpPr>
            <p:spPr>
              <a:xfrm>
                <a:off x="4294441" y="4529357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B386F33-6A03-4E88-881A-33688E5FA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441" y="4529357"/>
                <a:ext cx="47548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그룹 76">
            <a:extLst>
              <a:ext uri="{FF2B5EF4-FFF2-40B4-BE49-F238E27FC236}">
                <a16:creationId xmlns:a16="http://schemas.microsoft.com/office/drawing/2014/main" id="{6698FE08-D625-47DF-A9F9-EBDF2D44FC2B}"/>
              </a:ext>
            </a:extLst>
          </p:cNvPr>
          <p:cNvGrpSpPr/>
          <p:nvPr/>
        </p:nvGrpSpPr>
        <p:grpSpPr>
          <a:xfrm>
            <a:off x="5113403" y="4562556"/>
            <a:ext cx="2968752" cy="804809"/>
            <a:chOff x="4368355" y="2228850"/>
            <a:chExt cx="2968752" cy="804809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0C25B8E-F911-46BC-99F6-8E83742708C8}"/>
                </a:ext>
              </a:extLst>
            </p:cNvPr>
            <p:cNvSpPr/>
            <p:nvPr/>
          </p:nvSpPr>
          <p:spPr>
            <a:xfrm>
              <a:off x="6770941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8B7226C-A623-4734-B8C0-1DCBD58B9D40}"/>
                    </a:ext>
                  </a:extLst>
                </p:cNvPr>
                <p:cNvSpPr txBox="1"/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8B7226C-A623-4734-B8C0-1DCBD58B9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07FC781-23EF-4ABE-B197-1E07DE66DA00}"/>
                    </a:ext>
                  </a:extLst>
                </p:cNvPr>
                <p:cNvSpPr txBox="1"/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07FC781-23EF-4ABE-B197-1E07DE66D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A2444FD-872E-48DD-9250-C9029ED09E76}"/>
                </a:ext>
              </a:extLst>
            </p:cNvPr>
            <p:cNvSpPr/>
            <p:nvPr/>
          </p:nvSpPr>
          <p:spPr>
            <a:xfrm>
              <a:off x="4558474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9C13B217-402D-443C-AD64-1F9A4A59D6AB}"/>
                </a:ext>
              </a:extLst>
            </p:cNvPr>
            <p:cNvSpPr/>
            <p:nvPr/>
          </p:nvSpPr>
          <p:spPr>
            <a:xfrm>
              <a:off x="4606290" y="2228850"/>
              <a:ext cx="2213610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133AEA2-C414-46C0-B451-F2AB94BF966B}"/>
              </a:ext>
            </a:extLst>
          </p:cNvPr>
          <p:cNvCxnSpPr>
            <a:cxnSpLocks/>
            <a:stCxn id="81" idx="6"/>
            <a:endCxn id="99" idx="2"/>
          </p:cNvCxnSpPr>
          <p:nvPr/>
        </p:nvCxnSpPr>
        <p:spPr>
          <a:xfrm>
            <a:off x="5398772" y="4960365"/>
            <a:ext cx="19164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E6B600A-3A43-4E52-9E97-5A398097D3B3}"/>
              </a:ext>
            </a:extLst>
          </p:cNvPr>
          <p:cNvCxnSpPr>
            <a:cxnSpLocks/>
          </p:cNvCxnSpPr>
          <p:nvPr/>
        </p:nvCxnSpPr>
        <p:spPr>
          <a:xfrm>
            <a:off x="2865120" y="5817660"/>
            <a:ext cx="6370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4925A38-1FD6-478C-BA5B-9542B14A0F6A}"/>
                  </a:ext>
                </a:extLst>
              </p:cNvPr>
              <p:cNvSpPr txBox="1"/>
              <p:nvPr/>
            </p:nvSpPr>
            <p:spPr>
              <a:xfrm>
                <a:off x="8950071" y="5846138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4925A38-1FD6-478C-BA5B-9542B14A0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071" y="5846138"/>
                <a:ext cx="475488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타원 85">
            <a:extLst>
              <a:ext uri="{FF2B5EF4-FFF2-40B4-BE49-F238E27FC236}">
                <a16:creationId xmlns:a16="http://schemas.microsoft.com/office/drawing/2014/main" id="{E7E2F0BB-91B6-4232-84E3-412577CFFAC1}"/>
              </a:ext>
            </a:extLst>
          </p:cNvPr>
          <p:cNvSpPr/>
          <p:nvPr/>
        </p:nvSpPr>
        <p:spPr>
          <a:xfrm>
            <a:off x="3378327" y="5770035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152832A-6213-4AB4-9AD0-FA2560D1D2AA}"/>
              </a:ext>
            </a:extLst>
          </p:cNvPr>
          <p:cNvSpPr/>
          <p:nvPr/>
        </p:nvSpPr>
        <p:spPr>
          <a:xfrm>
            <a:off x="4484560" y="5770035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ACDB9FF-A1DF-4FA5-8C6F-1527D5727F25}"/>
                  </a:ext>
                </a:extLst>
              </p:cNvPr>
              <p:cNvSpPr txBox="1"/>
              <p:nvPr/>
            </p:nvSpPr>
            <p:spPr>
              <a:xfrm>
                <a:off x="3188208" y="5386652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ACDB9FF-A1DF-4FA5-8C6F-1527D5727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208" y="5386652"/>
                <a:ext cx="47548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4D7D721-AA3A-4E89-AB98-7AB85C9227C8}"/>
                  </a:ext>
                </a:extLst>
              </p:cNvPr>
              <p:cNvSpPr txBox="1"/>
              <p:nvPr/>
            </p:nvSpPr>
            <p:spPr>
              <a:xfrm>
                <a:off x="4294441" y="5386652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4D7D721-AA3A-4E89-AB98-7AB85C922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441" y="5386652"/>
                <a:ext cx="475488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그룹 89">
            <a:extLst>
              <a:ext uri="{FF2B5EF4-FFF2-40B4-BE49-F238E27FC236}">
                <a16:creationId xmlns:a16="http://schemas.microsoft.com/office/drawing/2014/main" id="{4215B611-9090-4913-9EAB-C00DD6D149A6}"/>
              </a:ext>
            </a:extLst>
          </p:cNvPr>
          <p:cNvGrpSpPr/>
          <p:nvPr/>
        </p:nvGrpSpPr>
        <p:grpSpPr>
          <a:xfrm>
            <a:off x="5685666" y="5419851"/>
            <a:ext cx="2968752" cy="804809"/>
            <a:chOff x="4368355" y="2228850"/>
            <a:chExt cx="2968752" cy="804809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FDF9D5-30B1-49D4-A17A-0E5B5A34233C}"/>
                </a:ext>
              </a:extLst>
            </p:cNvPr>
            <p:cNvSpPr/>
            <p:nvPr/>
          </p:nvSpPr>
          <p:spPr>
            <a:xfrm>
              <a:off x="6770941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0A49539-8E6A-46D3-9008-0119A177CE78}"/>
                    </a:ext>
                  </a:extLst>
                </p:cNvPr>
                <p:cNvSpPr txBox="1"/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0A49539-8E6A-46D3-9008-0119A177C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47A7F14-E4E1-431F-B432-3D621E9BFEEF}"/>
                    </a:ext>
                  </a:extLst>
                </p:cNvPr>
                <p:cNvSpPr txBox="1"/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47A7F14-E4E1-431F-B432-3D621E9BF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77054F1-E919-4946-942C-070AD417A472}"/>
                </a:ext>
              </a:extLst>
            </p:cNvPr>
            <p:cNvSpPr/>
            <p:nvPr/>
          </p:nvSpPr>
          <p:spPr>
            <a:xfrm>
              <a:off x="4558474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55056C74-6BE6-4802-B162-D1F6B3B7AB98}"/>
                </a:ext>
              </a:extLst>
            </p:cNvPr>
            <p:cNvSpPr/>
            <p:nvPr/>
          </p:nvSpPr>
          <p:spPr>
            <a:xfrm>
              <a:off x="4606290" y="2228850"/>
              <a:ext cx="2213610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50B6F9F-926E-4B07-A5C7-73F95C687B2D}"/>
              </a:ext>
            </a:extLst>
          </p:cNvPr>
          <p:cNvCxnSpPr>
            <a:cxnSpLocks/>
            <a:stCxn id="94" idx="2"/>
            <a:endCxn id="103" idx="6"/>
          </p:cNvCxnSpPr>
          <p:nvPr/>
        </p:nvCxnSpPr>
        <p:spPr>
          <a:xfrm flipH="1">
            <a:off x="5685666" y="5817660"/>
            <a:ext cx="190119" cy="147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A5DB8640-4A88-41D3-AA5A-B429B36711D2}"/>
              </a:ext>
            </a:extLst>
          </p:cNvPr>
          <p:cNvSpPr/>
          <p:nvPr/>
        </p:nvSpPr>
        <p:spPr>
          <a:xfrm>
            <a:off x="5590416" y="4912740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BC31A27-D6C2-4F3C-AED1-4F81A72B6F45}"/>
                  </a:ext>
                </a:extLst>
              </p:cNvPr>
              <p:cNvSpPr txBox="1"/>
              <p:nvPr/>
            </p:nvSpPr>
            <p:spPr>
              <a:xfrm>
                <a:off x="5400297" y="4529357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BC31A27-D6C2-4F3C-AED1-4F81A72B6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297" y="4529357"/>
                <a:ext cx="475488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타원 102">
            <a:extLst>
              <a:ext uri="{FF2B5EF4-FFF2-40B4-BE49-F238E27FC236}">
                <a16:creationId xmlns:a16="http://schemas.microsoft.com/office/drawing/2014/main" id="{C9FD5193-8758-4696-89FC-F771E19DB656}"/>
              </a:ext>
            </a:extLst>
          </p:cNvPr>
          <p:cNvSpPr/>
          <p:nvPr/>
        </p:nvSpPr>
        <p:spPr>
          <a:xfrm>
            <a:off x="5590416" y="5771508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FAFBF72-2782-4C3B-9047-1EBE05A3603F}"/>
                  </a:ext>
                </a:extLst>
              </p:cNvPr>
              <p:cNvSpPr txBox="1"/>
              <p:nvPr/>
            </p:nvSpPr>
            <p:spPr>
              <a:xfrm>
                <a:off x="5400297" y="5376695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FAFBF72-2782-4C3B-9047-1EBE05A36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297" y="5376695"/>
                <a:ext cx="475488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34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722B76F-755D-435A-8201-4BFB808F3FFE}"/>
              </a:ext>
            </a:extLst>
          </p:cNvPr>
          <p:cNvCxnSpPr>
            <a:cxnSpLocks/>
          </p:cNvCxnSpPr>
          <p:nvPr/>
        </p:nvCxnSpPr>
        <p:spPr>
          <a:xfrm>
            <a:off x="2865120" y="2271165"/>
            <a:ext cx="6370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CDB7C0-02DB-4A18-8FF5-9666115E2E3D}"/>
                  </a:ext>
                </a:extLst>
              </p:cNvPr>
              <p:cNvSpPr txBox="1"/>
              <p:nvPr/>
            </p:nvSpPr>
            <p:spPr>
              <a:xfrm>
                <a:off x="8950071" y="2299643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CDB7C0-02DB-4A18-8FF5-9666115E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071" y="2299643"/>
                <a:ext cx="4754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1718B6A7-5C9F-47C8-879F-A98036032620}"/>
              </a:ext>
            </a:extLst>
          </p:cNvPr>
          <p:cNvSpPr/>
          <p:nvPr/>
        </p:nvSpPr>
        <p:spPr>
          <a:xfrm>
            <a:off x="6194398" y="2223540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ED30D95-23D4-4C78-81EF-AC9562FA1308}"/>
              </a:ext>
            </a:extLst>
          </p:cNvPr>
          <p:cNvSpPr/>
          <p:nvPr/>
        </p:nvSpPr>
        <p:spPr>
          <a:xfrm>
            <a:off x="6799614" y="2223540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8ADD5D-FA6F-45D6-9390-62D38622F28F}"/>
                  </a:ext>
                </a:extLst>
              </p:cNvPr>
              <p:cNvSpPr txBox="1"/>
              <p:nvPr/>
            </p:nvSpPr>
            <p:spPr>
              <a:xfrm>
                <a:off x="6004279" y="1840157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8ADD5D-FA6F-45D6-9390-62D38622F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279" y="1840157"/>
                <a:ext cx="4754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94253D-8605-4C29-B56E-789CC4C8794C}"/>
                  </a:ext>
                </a:extLst>
              </p:cNvPr>
              <p:cNvSpPr txBox="1"/>
              <p:nvPr/>
            </p:nvSpPr>
            <p:spPr>
              <a:xfrm>
                <a:off x="6609495" y="1840157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94253D-8605-4C29-B56E-789CC4C87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495" y="1840157"/>
                <a:ext cx="4754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F0997338-D8B0-42DF-933A-8B6361067E1C}"/>
              </a:ext>
            </a:extLst>
          </p:cNvPr>
          <p:cNvGrpSpPr/>
          <p:nvPr/>
        </p:nvGrpSpPr>
        <p:grpSpPr>
          <a:xfrm>
            <a:off x="3026561" y="1873356"/>
            <a:ext cx="1941903" cy="804809"/>
            <a:chOff x="6004279" y="3031191"/>
            <a:chExt cx="1941903" cy="804809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3CB1335-4CCD-4DD4-BC24-9556AFB0504C}"/>
                </a:ext>
              </a:extLst>
            </p:cNvPr>
            <p:cNvSpPr/>
            <p:nvPr/>
          </p:nvSpPr>
          <p:spPr>
            <a:xfrm>
              <a:off x="7380016" y="3381375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9439E55-7DD4-49C4-8970-BB7ACDC7DEA1}"/>
                    </a:ext>
                  </a:extLst>
                </p:cNvPr>
                <p:cNvSpPr txBox="1"/>
                <p:nvPr/>
              </p:nvSpPr>
              <p:spPr>
                <a:xfrm>
                  <a:off x="6004279" y="3466668"/>
                  <a:ext cx="475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9439E55-7DD4-49C4-8970-BB7ACDC7D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4279" y="3466668"/>
                  <a:ext cx="47548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857F2B-CFE3-4000-8D78-62D494BBED07}"/>
                    </a:ext>
                  </a:extLst>
                </p:cNvPr>
                <p:cNvSpPr txBox="1"/>
                <p:nvPr/>
              </p:nvSpPr>
              <p:spPr>
                <a:xfrm>
                  <a:off x="6909100" y="3466668"/>
                  <a:ext cx="10370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857F2B-CFE3-4000-8D78-62D494BBE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100" y="3466668"/>
                  <a:ext cx="10370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0DBBB57-904F-42C6-8DEC-3C8E3E30F494}"/>
                </a:ext>
              </a:extLst>
            </p:cNvPr>
            <p:cNvSpPr/>
            <p:nvPr/>
          </p:nvSpPr>
          <p:spPr>
            <a:xfrm>
              <a:off x="6194398" y="3381375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CBCD57C-22C4-4E96-AFAA-D704369122F1}"/>
                </a:ext>
              </a:extLst>
            </p:cNvPr>
            <p:cNvSpPr/>
            <p:nvPr/>
          </p:nvSpPr>
          <p:spPr>
            <a:xfrm>
              <a:off x="6242214" y="3031191"/>
              <a:ext cx="1194906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777DEE-F3D8-4AA5-A884-2092A3CEDC3B}"/>
                  </a:ext>
                </a:extLst>
              </p:cNvPr>
              <p:cNvSpPr txBox="1"/>
              <p:nvPr/>
            </p:nvSpPr>
            <p:spPr>
              <a:xfrm>
                <a:off x="9187815" y="2086499"/>
                <a:ext cx="1225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777DEE-F3D8-4AA5-A884-2092A3CED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815" y="2086499"/>
                <a:ext cx="1225394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CB461EB-D0C5-4954-BC6E-BB36BD17DA70}"/>
              </a:ext>
            </a:extLst>
          </p:cNvPr>
          <p:cNvCxnSpPr>
            <a:cxnSpLocks/>
          </p:cNvCxnSpPr>
          <p:nvPr/>
        </p:nvCxnSpPr>
        <p:spPr>
          <a:xfrm>
            <a:off x="2865120" y="1338589"/>
            <a:ext cx="6370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55BDB9F-CA66-499C-A6DE-BFB7CC6B0956}"/>
                  </a:ext>
                </a:extLst>
              </p:cNvPr>
              <p:cNvSpPr txBox="1"/>
              <p:nvPr/>
            </p:nvSpPr>
            <p:spPr>
              <a:xfrm>
                <a:off x="8950071" y="1367067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55BDB9F-CA66-499C-A6DE-BFB7CC6B0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071" y="1367067"/>
                <a:ext cx="4754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타원 99">
            <a:extLst>
              <a:ext uri="{FF2B5EF4-FFF2-40B4-BE49-F238E27FC236}">
                <a16:creationId xmlns:a16="http://schemas.microsoft.com/office/drawing/2014/main" id="{98616CA0-C482-4EAA-95BF-FB925D0A53F6}"/>
              </a:ext>
            </a:extLst>
          </p:cNvPr>
          <p:cNvSpPr/>
          <p:nvPr/>
        </p:nvSpPr>
        <p:spPr>
          <a:xfrm>
            <a:off x="6194398" y="1290964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2783CFD9-ED55-4044-8DBD-99DA459558C5}"/>
              </a:ext>
            </a:extLst>
          </p:cNvPr>
          <p:cNvSpPr/>
          <p:nvPr/>
        </p:nvSpPr>
        <p:spPr>
          <a:xfrm>
            <a:off x="6799614" y="1290964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9574C43-7BB0-4913-A33B-4EB503F0D363}"/>
                  </a:ext>
                </a:extLst>
              </p:cNvPr>
              <p:cNvSpPr txBox="1"/>
              <p:nvPr/>
            </p:nvSpPr>
            <p:spPr>
              <a:xfrm>
                <a:off x="6004279" y="907581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9574C43-7BB0-4913-A33B-4EB503F0D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279" y="907581"/>
                <a:ext cx="4754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C190D93-5341-48D1-AB5A-E7FD74977BDE}"/>
                  </a:ext>
                </a:extLst>
              </p:cNvPr>
              <p:cNvSpPr txBox="1"/>
              <p:nvPr/>
            </p:nvSpPr>
            <p:spPr>
              <a:xfrm>
                <a:off x="6609495" y="907581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C190D93-5341-48D1-AB5A-E7FD74977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495" y="907581"/>
                <a:ext cx="4754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639E5356-04DE-4B64-A3BE-4D9FEBE2CD58}"/>
              </a:ext>
            </a:extLst>
          </p:cNvPr>
          <p:cNvGrpSpPr/>
          <p:nvPr/>
        </p:nvGrpSpPr>
        <p:grpSpPr>
          <a:xfrm>
            <a:off x="3026561" y="940780"/>
            <a:ext cx="1941903" cy="804809"/>
            <a:chOff x="6004279" y="3031191"/>
            <a:chExt cx="1941903" cy="804809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623FB6B-E652-4712-B744-E32B00B01C59}"/>
                </a:ext>
              </a:extLst>
            </p:cNvPr>
            <p:cNvSpPr/>
            <p:nvPr/>
          </p:nvSpPr>
          <p:spPr>
            <a:xfrm>
              <a:off x="7380016" y="3381375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353EB01-BA00-4F45-8AF5-973F8F5DA3ED}"/>
                    </a:ext>
                  </a:extLst>
                </p:cNvPr>
                <p:cNvSpPr txBox="1"/>
                <p:nvPr/>
              </p:nvSpPr>
              <p:spPr>
                <a:xfrm>
                  <a:off x="6004279" y="3466668"/>
                  <a:ext cx="475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9439E55-7DD4-49C4-8970-BB7ACDC7D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4279" y="3466668"/>
                  <a:ext cx="47548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D24A9747-4C31-48DF-BCBA-304389F31433}"/>
                    </a:ext>
                  </a:extLst>
                </p:cNvPr>
                <p:cNvSpPr txBox="1"/>
                <p:nvPr/>
              </p:nvSpPr>
              <p:spPr>
                <a:xfrm>
                  <a:off x="6909100" y="3466668"/>
                  <a:ext cx="10370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857F2B-CFE3-4000-8D78-62D494BBE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100" y="3466668"/>
                  <a:ext cx="10370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7A8CB8CE-080A-46C1-AC85-D813829E9CBE}"/>
                </a:ext>
              </a:extLst>
            </p:cNvPr>
            <p:cNvSpPr/>
            <p:nvPr/>
          </p:nvSpPr>
          <p:spPr>
            <a:xfrm>
              <a:off x="6194398" y="3381375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462B8C2-42BE-4D9C-BD13-226E3DF1F688}"/>
                </a:ext>
              </a:extLst>
            </p:cNvPr>
            <p:cNvSpPr/>
            <p:nvPr/>
          </p:nvSpPr>
          <p:spPr>
            <a:xfrm>
              <a:off x="6242214" y="3031191"/>
              <a:ext cx="1194906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4746A47-EDEB-4061-9E63-31FBCDA2B814}"/>
                  </a:ext>
                </a:extLst>
              </p:cNvPr>
              <p:cNvSpPr txBox="1"/>
              <p:nvPr/>
            </p:nvSpPr>
            <p:spPr>
              <a:xfrm>
                <a:off x="9187815" y="1153923"/>
                <a:ext cx="1225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4746A47-EDEB-4061-9E63-31FBCDA2B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815" y="1153923"/>
                <a:ext cx="1225394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904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5984D130-69E5-46B9-9931-673F2B240EB7}"/>
              </a:ext>
            </a:extLst>
          </p:cNvPr>
          <p:cNvCxnSpPr>
            <a:cxnSpLocks/>
          </p:cNvCxnSpPr>
          <p:nvPr/>
        </p:nvCxnSpPr>
        <p:spPr>
          <a:xfrm>
            <a:off x="1101225" y="3231902"/>
            <a:ext cx="402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3B66FF2-401F-4DEA-9348-4757233E33D0}"/>
                  </a:ext>
                </a:extLst>
              </p:cNvPr>
              <p:cNvSpPr txBox="1"/>
              <p:nvPr/>
            </p:nvSpPr>
            <p:spPr>
              <a:xfrm>
                <a:off x="4861981" y="3184277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3B66FF2-401F-4DEA-9348-4757233E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981" y="3184277"/>
                <a:ext cx="4754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5E9F1E3B-F3FD-4371-98BD-731BD82CC303}"/>
              </a:ext>
            </a:extLst>
          </p:cNvPr>
          <p:cNvCxnSpPr>
            <a:cxnSpLocks/>
          </p:cNvCxnSpPr>
          <p:nvPr/>
        </p:nvCxnSpPr>
        <p:spPr>
          <a:xfrm>
            <a:off x="1101225" y="2253086"/>
            <a:ext cx="402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1F16FB65-AF5E-4910-BA2E-73EB3B3E9D1A}"/>
                  </a:ext>
                </a:extLst>
              </p:cNvPr>
              <p:cNvSpPr txBox="1"/>
              <p:nvPr/>
            </p:nvSpPr>
            <p:spPr>
              <a:xfrm>
                <a:off x="4861981" y="2205461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1F16FB65-AF5E-4910-BA2E-73EB3B3E9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981" y="2205461"/>
                <a:ext cx="4754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DFFBA79-2109-45B3-B983-249633A00A69}"/>
              </a:ext>
            </a:extLst>
          </p:cNvPr>
          <p:cNvCxnSpPr>
            <a:cxnSpLocks/>
          </p:cNvCxnSpPr>
          <p:nvPr/>
        </p:nvCxnSpPr>
        <p:spPr>
          <a:xfrm>
            <a:off x="1101225" y="1106588"/>
            <a:ext cx="402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5950F76-7A31-4EB4-87AF-6B3930C670D0}"/>
                  </a:ext>
                </a:extLst>
              </p:cNvPr>
              <p:cNvSpPr txBox="1"/>
              <p:nvPr/>
            </p:nvSpPr>
            <p:spPr>
              <a:xfrm>
                <a:off x="4861981" y="1058963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5950F76-7A31-4EB4-87AF-6B3930C67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981" y="1058963"/>
                <a:ext cx="4754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타원 99">
            <a:extLst>
              <a:ext uri="{FF2B5EF4-FFF2-40B4-BE49-F238E27FC236}">
                <a16:creationId xmlns:a16="http://schemas.microsoft.com/office/drawing/2014/main" id="{66551103-D29E-4D8A-B1BC-1A3B3E493D43}"/>
              </a:ext>
            </a:extLst>
          </p:cNvPr>
          <p:cNvSpPr/>
          <p:nvPr/>
        </p:nvSpPr>
        <p:spPr>
          <a:xfrm>
            <a:off x="2662944" y="1058963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19239C3-EB02-4AEB-9DD7-4C4168122D6E}"/>
              </a:ext>
            </a:extLst>
          </p:cNvPr>
          <p:cNvSpPr/>
          <p:nvPr/>
        </p:nvSpPr>
        <p:spPr>
          <a:xfrm>
            <a:off x="3769177" y="1058963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F7D28F8-4F4F-49E2-A873-D84A31D8A43F}"/>
                  </a:ext>
                </a:extLst>
              </p:cNvPr>
              <p:cNvSpPr txBox="1"/>
              <p:nvPr/>
            </p:nvSpPr>
            <p:spPr>
              <a:xfrm>
                <a:off x="2472825" y="675580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F7D28F8-4F4F-49E2-A873-D84A31D8A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825" y="675580"/>
                <a:ext cx="4754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9307ED2-062F-4FF4-8FBF-3E0EA9C71E2C}"/>
                  </a:ext>
                </a:extLst>
              </p:cNvPr>
              <p:cNvSpPr txBox="1"/>
              <p:nvPr/>
            </p:nvSpPr>
            <p:spPr>
              <a:xfrm>
                <a:off x="3579058" y="675580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9307ED2-062F-4FF4-8FBF-3E0EA9C71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058" y="675580"/>
                <a:ext cx="4754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2CE0E73-3542-4E3C-B475-FE2B86562DDD}"/>
              </a:ext>
            </a:extLst>
          </p:cNvPr>
          <p:cNvGrpSpPr/>
          <p:nvPr/>
        </p:nvGrpSpPr>
        <p:grpSpPr>
          <a:xfrm>
            <a:off x="1875417" y="708779"/>
            <a:ext cx="2968752" cy="804809"/>
            <a:chOff x="4368355" y="2228850"/>
            <a:chExt cx="2968752" cy="804809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FEB44A7-A075-416B-92A3-E4EC20D34459}"/>
                </a:ext>
              </a:extLst>
            </p:cNvPr>
            <p:cNvSpPr/>
            <p:nvPr/>
          </p:nvSpPr>
          <p:spPr>
            <a:xfrm>
              <a:off x="6770941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073DA57-6F7F-422F-91E8-775CE9366A37}"/>
                    </a:ext>
                  </a:extLst>
                </p:cNvPr>
                <p:cNvSpPr txBox="1"/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9439E55-7DD4-49C4-8970-BB7ACDC7D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F9E6D35F-1EF3-4960-A472-DF2AD653425E}"/>
                    </a:ext>
                  </a:extLst>
                </p:cNvPr>
                <p:cNvSpPr txBox="1"/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857F2B-CFE3-4000-8D78-62D494BBE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CAA2746-9E2C-4D3E-A045-0F3A6A44F1AA}"/>
                </a:ext>
              </a:extLst>
            </p:cNvPr>
            <p:cNvSpPr/>
            <p:nvPr/>
          </p:nvSpPr>
          <p:spPr>
            <a:xfrm>
              <a:off x="4558474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99474DE4-2608-4A32-8D8C-C5251EFF03B2}"/>
                </a:ext>
              </a:extLst>
            </p:cNvPr>
            <p:cNvSpPr/>
            <p:nvPr/>
          </p:nvSpPr>
          <p:spPr>
            <a:xfrm>
              <a:off x="4606290" y="2228850"/>
              <a:ext cx="2213610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타원 153">
            <a:extLst>
              <a:ext uri="{FF2B5EF4-FFF2-40B4-BE49-F238E27FC236}">
                <a16:creationId xmlns:a16="http://schemas.microsoft.com/office/drawing/2014/main" id="{1A942E30-06A4-4283-8FD8-258F75CD4DA0}"/>
              </a:ext>
            </a:extLst>
          </p:cNvPr>
          <p:cNvSpPr/>
          <p:nvPr/>
        </p:nvSpPr>
        <p:spPr>
          <a:xfrm>
            <a:off x="2662944" y="2208702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2543127-0814-4B93-9D9D-F926403ED0F6}"/>
              </a:ext>
            </a:extLst>
          </p:cNvPr>
          <p:cNvSpPr/>
          <p:nvPr/>
        </p:nvSpPr>
        <p:spPr>
          <a:xfrm>
            <a:off x="3769177" y="2208702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D79F354-B556-4B75-B4D0-3126AEABB8D9}"/>
                  </a:ext>
                </a:extLst>
              </p:cNvPr>
              <p:cNvSpPr txBox="1"/>
              <p:nvPr/>
            </p:nvSpPr>
            <p:spPr>
              <a:xfrm>
                <a:off x="2472825" y="1825319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D79F354-B556-4B75-B4D0-3126AEABB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825" y="1825319"/>
                <a:ext cx="4754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45153E7-7015-41D7-98AD-267966C74885}"/>
                  </a:ext>
                </a:extLst>
              </p:cNvPr>
              <p:cNvSpPr txBox="1"/>
              <p:nvPr/>
            </p:nvSpPr>
            <p:spPr>
              <a:xfrm>
                <a:off x="3579058" y="1825319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45153E7-7015-41D7-98AD-267966C74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058" y="1825319"/>
                <a:ext cx="4754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64BEB7AF-5470-4A85-B112-9E0E9D6D03BC}"/>
              </a:ext>
            </a:extLst>
          </p:cNvPr>
          <p:cNvGrpSpPr/>
          <p:nvPr/>
        </p:nvGrpSpPr>
        <p:grpSpPr>
          <a:xfrm>
            <a:off x="1875417" y="1858518"/>
            <a:ext cx="2968752" cy="804809"/>
            <a:chOff x="4368355" y="2228850"/>
            <a:chExt cx="2968752" cy="804809"/>
          </a:xfrm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644ECD8A-9BA2-469C-8548-ED0633132C58}"/>
                </a:ext>
              </a:extLst>
            </p:cNvPr>
            <p:cNvSpPr/>
            <p:nvPr/>
          </p:nvSpPr>
          <p:spPr>
            <a:xfrm>
              <a:off x="6770941" y="2579034"/>
              <a:ext cx="95250" cy="95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1E451034-2BC3-457D-B315-DAF6699CA104}"/>
                    </a:ext>
                  </a:extLst>
                </p:cNvPr>
                <p:cNvSpPr txBox="1"/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1E451034-2BC3-457D-B315-DAF6699CA1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8CC90695-D62B-42B9-8DD9-68F0A5DF2F25}"/>
                    </a:ext>
                  </a:extLst>
                </p:cNvPr>
                <p:cNvSpPr txBox="1"/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ko-KR" alt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8CC90695-D62B-42B9-8DD9-68F0A5DF2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A4EF8696-D67B-4B9C-BDD8-EEEF24A65D98}"/>
                </a:ext>
              </a:extLst>
            </p:cNvPr>
            <p:cNvSpPr/>
            <p:nvPr/>
          </p:nvSpPr>
          <p:spPr>
            <a:xfrm>
              <a:off x="4558474" y="2579034"/>
              <a:ext cx="95250" cy="95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1FBDA9BF-DEE9-4A1A-A991-31E3DF022B52}"/>
                </a:ext>
              </a:extLst>
            </p:cNvPr>
            <p:cNvSpPr/>
            <p:nvPr/>
          </p:nvSpPr>
          <p:spPr>
            <a:xfrm>
              <a:off x="4606290" y="2228850"/>
              <a:ext cx="2213610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5" name="타원 204">
            <a:extLst>
              <a:ext uri="{FF2B5EF4-FFF2-40B4-BE49-F238E27FC236}">
                <a16:creationId xmlns:a16="http://schemas.microsoft.com/office/drawing/2014/main" id="{6684DC0C-102E-486B-BB16-9518ADBEDC0C}"/>
              </a:ext>
            </a:extLst>
          </p:cNvPr>
          <p:cNvSpPr/>
          <p:nvPr/>
        </p:nvSpPr>
        <p:spPr>
          <a:xfrm>
            <a:off x="2662944" y="3177488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721667-9EE1-4B37-9466-C222E8B349B1}"/>
              </a:ext>
            </a:extLst>
          </p:cNvPr>
          <p:cNvSpPr/>
          <p:nvPr/>
        </p:nvSpPr>
        <p:spPr>
          <a:xfrm>
            <a:off x="3769177" y="3177488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D39755C2-EE76-4CA7-9069-93E9D497B032}"/>
                  </a:ext>
                </a:extLst>
              </p:cNvPr>
              <p:cNvSpPr txBox="1"/>
              <p:nvPr/>
            </p:nvSpPr>
            <p:spPr>
              <a:xfrm>
                <a:off x="2472825" y="2794105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D39755C2-EE76-4CA7-9069-93E9D497B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825" y="2794105"/>
                <a:ext cx="4754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89FCA972-DFF0-4358-B063-F6CC3BB87BC1}"/>
                  </a:ext>
                </a:extLst>
              </p:cNvPr>
              <p:cNvSpPr txBox="1"/>
              <p:nvPr/>
            </p:nvSpPr>
            <p:spPr>
              <a:xfrm>
                <a:off x="3579058" y="2794105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89FCA972-DFF0-4358-B063-F6CC3BB87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058" y="2794105"/>
                <a:ext cx="47548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7571B8E-00B5-4732-ACB0-63538C3D9CD0}"/>
              </a:ext>
            </a:extLst>
          </p:cNvPr>
          <p:cNvGrpSpPr/>
          <p:nvPr/>
        </p:nvGrpSpPr>
        <p:grpSpPr>
          <a:xfrm>
            <a:off x="1875417" y="2832868"/>
            <a:ext cx="2968752" cy="804809"/>
            <a:chOff x="4368355" y="2228850"/>
            <a:chExt cx="2968752" cy="804809"/>
          </a:xfrm>
        </p:grpSpPr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FC49F050-0D70-4272-9EF0-B599CE262B80}"/>
                </a:ext>
              </a:extLst>
            </p:cNvPr>
            <p:cNvSpPr/>
            <p:nvPr/>
          </p:nvSpPr>
          <p:spPr>
            <a:xfrm>
              <a:off x="6770941" y="2579034"/>
              <a:ext cx="95250" cy="95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81526A19-3F46-46DA-8B27-65DF5B7F3153}"/>
                    </a:ext>
                  </a:extLst>
                </p:cNvPr>
                <p:cNvSpPr txBox="1"/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81526A19-3F46-46DA-8B27-65DF5B7F3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CAA01B49-8F2B-45B8-99CB-EB071A7DEEE9}"/>
                    </a:ext>
                  </a:extLst>
                </p:cNvPr>
                <p:cNvSpPr txBox="1"/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ko-KR" alt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CAA01B49-8F2B-45B8-99CB-EB071A7DE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CC9D4337-86E3-4870-B7D8-AAF8F0A59365}"/>
                </a:ext>
              </a:extLst>
            </p:cNvPr>
            <p:cNvSpPr/>
            <p:nvPr/>
          </p:nvSpPr>
          <p:spPr>
            <a:xfrm>
              <a:off x="4558474" y="2579034"/>
              <a:ext cx="95250" cy="95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D47791C6-2E77-4D9D-B60A-0A59D7909371}"/>
                </a:ext>
              </a:extLst>
            </p:cNvPr>
            <p:cNvSpPr/>
            <p:nvPr/>
          </p:nvSpPr>
          <p:spPr>
            <a:xfrm>
              <a:off x="4606290" y="2228850"/>
              <a:ext cx="2213610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D75ACA9D-D3CF-4E4C-A6AA-14A60DCFDFB5}"/>
              </a:ext>
            </a:extLst>
          </p:cNvPr>
          <p:cNvGrpSpPr/>
          <p:nvPr/>
        </p:nvGrpSpPr>
        <p:grpSpPr>
          <a:xfrm>
            <a:off x="1791216" y="1858161"/>
            <a:ext cx="2307717" cy="445434"/>
            <a:chOff x="4558474" y="2228850"/>
            <a:chExt cx="2307717" cy="445434"/>
          </a:xfrm>
        </p:grpSpPr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C6603990-EF4C-4806-9423-51F8B315F3CA}"/>
                </a:ext>
              </a:extLst>
            </p:cNvPr>
            <p:cNvSpPr/>
            <p:nvPr/>
          </p:nvSpPr>
          <p:spPr>
            <a:xfrm>
              <a:off x="6770941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789AF587-AFA8-40B8-A39A-7D9E6AE54485}"/>
                </a:ext>
              </a:extLst>
            </p:cNvPr>
            <p:cNvSpPr/>
            <p:nvPr/>
          </p:nvSpPr>
          <p:spPr>
            <a:xfrm>
              <a:off x="4558474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A2D63F54-87AE-4C91-A862-C863B957EAB7}"/>
                </a:ext>
              </a:extLst>
            </p:cNvPr>
            <p:cNvSpPr/>
            <p:nvPr/>
          </p:nvSpPr>
          <p:spPr>
            <a:xfrm>
              <a:off x="4606290" y="2228850"/>
              <a:ext cx="2213610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F8F1CF-82DC-4EAF-A1A3-0B77C41756B4}"/>
              </a:ext>
            </a:extLst>
          </p:cNvPr>
          <p:cNvCxnSpPr>
            <a:cxnSpLocks/>
            <a:stCxn id="227" idx="6"/>
            <a:endCxn id="200" idx="2"/>
          </p:cNvCxnSpPr>
          <p:nvPr/>
        </p:nvCxnSpPr>
        <p:spPr>
          <a:xfrm>
            <a:off x="1886466" y="2255970"/>
            <a:ext cx="179070" cy="3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777EB933-BE0C-4458-AD57-0D5338AC7A55}"/>
              </a:ext>
            </a:extLst>
          </p:cNvPr>
          <p:cNvGrpSpPr/>
          <p:nvPr/>
        </p:nvGrpSpPr>
        <p:grpSpPr>
          <a:xfrm>
            <a:off x="2303280" y="2834138"/>
            <a:ext cx="2307717" cy="445434"/>
            <a:chOff x="4558474" y="2228850"/>
            <a:chExt cx="2307717" cy="445434"/>
          </a:xfrm>
        </p:grpSpPr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1FA244FF-62FC-4110-BC86-A8FA7F362378}"/>
                </a:ext>
              </a:extLst>
            </p:cNvPr>
            <p:cNvSpPr/>
            <p:nvPr/>
          </p:nvSpPr>
          <p:spPr>
            <a:xfrm>
              <a:off x="6770941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B4240E21-9B9B-45B6-863D-D1E58F0C02E4}"/>
                </a:ext>
              </a:extLst>
            </p:cNvPr>
            <p:cNvSpPr/>
            <p:nvPr/>
          </p:nvSpPr>
          <p:spPr>
            <a:xfrm>
              <a:off x="4558474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245480B4-3E8C-417A-A727-4B3DD2917821}"/>
                </a:ext>
              </a:extLst>
            </p:cNvPr>
            <p:cNvSpPr/>
            <p:nvPr/>
          </p:nvSpPr>
          <p:spPr>
            <a:xfrm>
              <a:off x="4606290" y="2228850"/>
              <a:ext cx="2213610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3518C8D4-E03E-47B4-B2BA-578BDE5C8B61}"/>
              </a:ext>
            </a:extLst>
          </p:cNvPr>
          <p:cNvCxnSpPr>
            <a:cxnSpLocks/>
            <a:stCxn id="233" idx="2"/>
            <a:endCxn id="221" idx="6"/>
          </p:cNvCxnSpPr>
          <p:nvPr/>
        </p:nvCxnSpPr>
        <p:spPr>
          <a:xfrm flipH="1" flipV="1">
            <a:off x="2160786" y="3230677"/>
            <a:ext cx="142494" cy="12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1513E1D-2E15-409F-A982-E931C05B02D4}"/>
              </a:ext>
            </a:extLst>
          </p:cNvPr>
          <p:cNvCxnSpPr>
            <a:cxnSpLocks/>
          </p:cNvCxnSpPr>
          <p:nvPr/>
        </p:nvCxnSpPr>
        <p:spPr>
          <a:xfrm>
            <a:off x="6049192" y="1106588"/>
            <a:ext cx="402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E13CC05-C492-4F47-B1DA-A181C24AC4AD}"/>
                  </a:ext>
                </a:extLst>
              </p:cNvPr>
              <p:cNvSpPr txBox="1"/>
              <p:nvPr/>
            </p:nvSpPr>
            <p:spPr>
              <a:xfrm>
                <a:off x="9809948" y="1058963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E13CC05-C492-4F47-B1DA-A181C24AC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948" y="1058963"/>
                <a:ext cx="47548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타원 49">
            <a:extLst>
              <a:ext uri="{FF2B5EF4-FFF2-40B4-BE49-F238E27FC236}">
                <a16:creationId xmlns:a16="http://schemas.microsoft.com/office/drawing/2014/main" id="{970062AC-7799-45FC-8E22-245BAD71A5EE}"/>
              </a:ext>
            </a:extLst>
          </p:cNvPr>
          <p:cNvSpPr/>
          <p:nvPr/>
        </p:nvSpPr>
        <p:spPr>
          <a:xfrm>
            <a:off x="7610911" y="1058963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A2CF8F8-5FC8-4DAF-9A3A-28E2667A10F9}"/>
              </a:ext>
            </a:extLst>
          </p:cNvPr>
          <p:cNvSpPr/>
          <p:nvPr/>
        </p:nvSpPr>
        <p:spPr>
          <a:xfrm>
            <a:off x="8717144" y="1058963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17BBB28-12F5-4847-86F8-46CF52C2A16E}"/>
                  </a:ext>
                </a:extLst>
              </p:cNvPr>
              <p:cNvSpPr txBox="1"/>
              <p:nvPr/>
            </p:nvSpPr>
            <p:spPr>
              <a:xfrm>
                <a:off x="7344012" y="675580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17BBB28-12F5-4847-86F8-46CF52C2A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12" y="675580"/>
                <a:ext cx="4754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CEE65D1-55D4-41C7-A457-B2B803833366}"/>
                  </a:ext>
                </a:extLst>
              </p:cNvPr>
              <p:cNvSpPr txBox="1"/>
              <p:nvPr/>
            </p:nvSpPr>
            <p:spPr>
              <a:xfrm>
                <a:off x="8613385" y="675580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CEE65D1-55D4-41C7-A457-B2B803833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385" y="675580"/>
                <a:ext cx="47548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그룹 53">
            <a:extLst>
              <a:ext uri="{FF2B5EF4-FFF2-40B4-BE49-F238E27FC236}">
                <a16:creationId xmlns:a16="http://schemas.microsoft.com/office/drawing/2014/main" id="{8F539746-9203-4FE5-8276-8C5EF0DD07A2}"/>
              </a:ext>
            </a:extLst>
          </p:cNvPr>
          <p:cNvGrpSpPr/>
          <p:nvPr/>
        </p:nvGrpSpPr>
        <p:grpSpPr>
          <a:xfrm>
            <a:off x="7420792" y="708779"/>
            <a:ext cx="1858209" cy="804809"/>
            <a:chOff x="4368355" y="2228850"/>
            <a:chExt cx="1858209" cy="8048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A775E8B-23E0-465E-AD12-5DA958AB3754}"/>
                    </a:ext>
                  </a:extLst>
                </p:cNvPr>
                <p:cNvSpPr txBox="1"/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9439E55-7DD4-49C4-8970-BB7ACDC7D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50FC372-9C12-463B-AC3B-FB1630A5A0E0}"/>
                    </a:ext>
                  </a:extLst>
                </p:cNvPr>
                <p:cNvSpPr txBox="1"/>
                <p:nvPr/>
              </p:nvSpPr>
              <p:spPr>
                <a:xfrm>
                  <a:off x="5189482" y="2660300"/>
                  <a:ext cx="10370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50FC372-9C12-463B-AC3B-FB1630A5A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482" y="2660300"/>
                  <a:ext cx="1037082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858194A6-AAA7-46DE-B537-ABEAEDA7175C}"/>
                </a:ext>
              </a:extLst>
            </p:cNvPr>
            <p:cNvSpPr/>
            <p:nvPr/>
          </p:nvSpPr>
          <p:spPr>
            <a:xfrm>
              <a:off x="4606290" y="2228850"/>
              <a:ext cx="1101733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ABAB04D-3CD0-4AE7-B2FC-8218BD29A301}"/>
                </a:ext>
              </a:extLst>
            </p:cNvPr>
            <p:cNvSpPr/>
            <p:nvPr/>
          </p:nvSpPr>
          <p:spPr>
            <a:xfrm>
              <a:off x="5664707" y="2579034"/>
              <a:ext cx="95250" cy="952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ED3B637-8C19-4744-952D-4BEDE1C348D8}"/>
                </a:ext>
              </a:extLst>
            </p:cNvPr>
            <p:cNvSpPr/>
            <p:nvPr/>
          </p:nvSpPr>
          <p:spPr>
            <a:xfrm>
              <a:off x="4558474" y="2579034"/>
              <a:ext cx="95250" cy="952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63FA8BA-C18D-43EE-AC81-78648A8DFC27}"/>
              </a:ext>
            </a:extLst>
          </p:cNvPr>
          <p:cNvCxnSpPr>
            <a:cxnSpLocks/>
          </p:cNvCxnSpPr>
          <p:nvPr/>
        </p:nvCxnSpPr>
        <p:spPr>
          <a:xfrm>
            <a:off x="6049192" y="2253086"/>
            <a:ext cx="402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C862AD1-F710-4C02-BA7E-9C04A8C792D7}"/>
                  </a:ext>
                </a:extLst>
              </p:cNvPr>
              <p:cNvSpPr txBox="1"/>
              <p:nvPr/>
            </p:nvSpPr>
            <p:spPr>
              <a:xfrm>
                <a:off x="9809948" y="2205461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C862AD1-F710-4C02-BA7E-9C04A8C79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948" y="2205461"/>
                <a:ext cx="47548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>
            <a:extLst>
              <a:ext uri="{FF2B5EF4-FFF2-40B4-BE49-F238E27FC236}">
                <a16:creationId xmlns:a16="http://schemas.microsoft.com/office/drawing/2014/main" id="{4AFFF2EC-B90E-4F77-8956-759F8BDD4A1C}"/>
              </a:ext>
            </a:extLst>
          </p:cNvPr>
          <p:cNvSpPr/>
          <p:nvPr/>
        </p:nvSpPr>
        <p:spPr>
          <a:xfrm>
            <a:off x="7610911" y="2205461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79438EF-B678-4D6E-AC08-D4DB504B2B55}"/>
              </a:ext>
            </a:extLst>
          </p:cNvPr>
          <p:cNvSpPr/>
          <p:nvPr/>
        </p:nvSpPr>
        <p:spPr>
          <a:xfrm>
            <a:off x="8717144" y="2205461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C0007E8-7AD4-4189-B115-2C1B227E37D8}"/>
                  </a:ext>
                </a:extLst>
              </p:cNvPr>
              <p:cNvSpPr txBox="1"/>
              <p:nvPr/>
            </p:nvSpPr>
            <p:spPr>
              <a:xfrm>
                <a:off x="7420792" y="1822078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C0007E8-7AD4-4189-B115-2C1B227E3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92" y="1822078"/>
                <a:ext cx="47548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E1B9FE2-CEE1-428E-AB87-E4453FE71FDA}"/>
                  </a:ext>
                </a:extLst>
              </p:cNvPr>
              <p:cNvSpPr txBox="1"/>
              <p:nvPr/>
            </p:nvSpPr>
            <p:spPr>
              <a:xfrm>
                <a:off x="8525121" y="1822078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E1B9FE2-CEE1-428E-AB87-E4453FE71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121" y="1822078"/>
                <a:ext cx="47548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그룹 65">
            <a:extLst>
              <a:ext uri="{FF2B5EF4-FFF2-40B4-BE49-F238E27FC236}">
                <a16:creationId xmlns:a16="http://schemas.microsoft.com/office/drawing/2014/main" id="{D18139E3-FF19-4B54-A227-DCF8C21DD2B2}"/>
              </a:ext>
            </a:extLst>
          </p:cNvPr>
          <p:cNvGrpSpPr/>
          <p:nvPr/>
        </p:nvGrpSpPr>
        <p:grpSpPr>
          <a:xfrm>
            <a:off x="7172791" y="1855277"/>
            <a:ext cx="1858209" cy="804809"/>
            <a:chOff x="4368355" y="2228850"/>
            <a:chExt cx="1858209" cy="8048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3BA46A1-24EB-4B7E-A9D7-A721CF77655B}"/>
                    </a:ext>
                  </a:extLst>
                </p:cNvPr>
                <p:cNvSpPr txBox="1"/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9439E55-7DD4-49C4-8970-BB7ACDC7D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FE980F0-D6B0-4F43-BEA0-A712661F499B}"/>
                    </a:ext>
                  </a:extLst>
                </p:cNvPr>
                <p:cNvSpPr txBox="1"/>
                <p:nvPr/>
              </p:nvSpPr>
              <p:spPr>
                <a:xfrm>
                  <a:off x="5189482" y="2660300"/>
                  <a:ext cx="10370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FE980F0-D6B0-4F43-BEA0-A712661F49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482" y="2660300"/>
                  <a:ext cx="1037082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84172471-79A1-4E42-BC65-25EC097AD482}"/>
                </a:ext>
              </a:extLst>
            </p:cNvPr>
            <p:cNvSpPr/>
            <p:nvPr/>
          </p:nvSpPr>
          <p:spPr>
            <a:xfrm>
              <a:off x="4606290" y="2228850"/>
              <a:ext cx="1101733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4825474-F55E-4748-A920-32C2559E8429}"/>
                </a:ext>
              </a:extLst>
            </p:cNvPr>
            <p:cNvSpPr/>
            <p:nvPr/>
          </p:nvSpPr>
          <p:spPr>
            <a:xfrm>
              <a:off x="5664707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D20A4D04-4461-4FB3-B19B-8F353FA485A1}"/>
                </a:ext>
              </a:extLst>
            </p:cNvPr>
            <p:cNvSpPr/>
            <p:nvPr/>
          </p:nvSpPr>
          <p:spPr>
            <a:xfrm>
              <a:off x="4558474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837F24C-09C4-49CA-9160-D3065CD8F67C}"/>
              </a:ext>
            </a:extLst>
          </p:cNvPr>
          <p:cNvCxnSpPr>
            <a:cxnSpLocks/>
          </p:cNvCxnSpPr>
          <p:nvPr/>
        </p:nvCxnSpPr>
        <p:spPr>
          <a:xfrm>
            <a:off x="6049192" y="3244297"/>
            <a:ext cx="402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E068432-141B-4286-A8D0-E89D7E368AEC}"/>
                  </a:ext>
                </a:extLst>
              </p:cNvPr>
              <p:cNvSpPr txBox="1"/>
              <p:nvPr/>
            </p:nvSpPr>
            <p:spPr>
              <a:xfrm>
                <a:off x="9809948" y="3196672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E068432-141B-4286-A8D0-E89D7E368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948" y="3196672"/>
                <a:ext cx="47548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타원 83">
            <a:extLst>
              <a:ext uri="{FF2B5EF4-FFF2-40B4-BE49-F238E27FC236}">
                <a16:creationId xmlns:a16="http://schemas.microsoft.com/office/drawing/2014/main" id="{CF568E8F-2748-47FB-B652-D9C2FE9E38FB}"/>
              </a:ext>
            </a:extLst>
          </p:cNvPr>
          <p:cNvSpPr/>
          <p:nvPr/>
        </p:nvSpPr>
        <p:spPr>
          <a:xfrm>
            <a:off x="7610911" y="3196672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E904BC7-78B2-4EAC-BC32-1929D2B1B69E}"/>
              </a:ext>
            </a:extLst>
          </p:cNvPr>
          <p:cNvSpPr/>
          <p:nvPr/>
        </p:nvSpPr>
        <p:spPr>
          <a:xfrm>
            <a:off x="8717144" y="3196672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6A0FFEB-355F-47A5-8167-14937FBAC465}"/>
                  </a:ext>
                </a:extLst>
              </p:cNvPr>
              <p:cNvSpPr txBox="1"/>
              <p:nvPr/>
            </p:nvSpPr>
            <p:spPr>
              <a:xfrm>
                <a:off x="7420792" y="2813289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6A0FFEB-355F-47A5-8167-14937FBAC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92" y="2813289"/>
                <a:ext cx="47548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039D0B0-4323-4E98-B341-29EA02603811}"/>
                  </a:ext>
                </a:extLst>
              </p:cNvPr>
              <p:cNvSpPr txBox="1"/>
              <p:nvPr/>
            </p:nvSpPr>
            <p:spPr>
              <a:xfrm>
                <a:off x="8525121" y="2813289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039D0B0-4323-4E98-B341-29EA02603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121" y="2813289"/>
                <a:ext cx="475488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그룹 87">
            <a:extLst>
              <a:ext uri="{FF2B5EF4-FFF2-40B4-BE49-F238E27FC236}">
                <a16:creationId xmlns:a16="http://schemas.microsoft.com/office/drawing/2014/main" id="{F718C4DB-FDA0-4900-80A5-72B598EE72DC}"/>
              </a:ext>
            </a:extLst>
          </p:cNvPr>
          <p:cNvGrpSpPr/>
          <p:nvPr/>
        </p:nvGrpSpPr>
        <p:grpSpPr>
          <a:xfrm>
            <a:off x="7639868" y="2846488"/>
            <a:ext cx="1858209" cy="804809"/>
            <a:chOff x="4368355" y="2228850"/>
            <a:chExt cx="1858209" cy="8048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EF90ADE-6595-404D-857D-1F2609E610F1}"/>
                    </a:ext>
                  </a:extLst>
                </p:cNvPr>
                <p:cNvSpPr txBox="1"/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9439E55-7DD4-49C4-8970-BB7ACDC7D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E4A39B44-1720-46AD-A215-6812DD5C3B96}"/>
                    </a:ext>
                  </a:extLst>
                </p:cNvPr>
                <p:cNvSpPr txBox="1"/>
                <p:nvPr/>
              </p:nvSpPr>
              <p:spPr>
                <a:xfrm>
                  <a:off x="5189482" y="2660300"/>
                  <a:ext cx="10370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E4A39B44-1720-46AD-A215-6812DD5C3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482" y="2660300"/>
                  <a:ext cx="1037082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8DE5BC3C-726E-4ABF-9C5D-AACDCCC2A07A}"/>
                </a:ext>
              </a:extLst>
            </p:cNvPr>
            <p:cNvSpPr/>
            <p:nvPr/>
          </p:nvSpPr>
          <p:spPr>
            <a:xfrm>
              <a:off x="4606290" y="2228850"/>
              <a:ext cx="1101733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AB5B640C-E53C-4A8F-BABB-B21B38DB0C0C}"/>
                </a:ext>
              </a:extLst>
            </p:cNvPr>
            <p:cNvSpPr/>
            <p:nvPr/>
          </p:nvSpPr>
          <p:spPr>
            <a:xfrm>
              <a:off x="5664707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4C13D8B7-42F4-4D04-99E2-AD8C11944157}"/>
                </a:ext>
              </a:extLst>
            </p:cNvPr>
            <p:cNvSpPr/>
            <p:nvPr/>
          </p:nvSpPr>
          <p:spPr>
            <a:xfrm>
              <a:off x="4558474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0AA0440-F9F2-4BF9-8795-D674374C0495}"/>
              </a:ext>
            </a:extLst>
          </p:cNvPr>
          <p:cNvCxnSpPr>
            <a:cxnSpLocks/>
            <a:stCxn id="71" idx="6"/>
            <a:endCxn id="62" idx="2"/>
          </p:cNvCxnSpPr>
          <p:nvPr/>
        </p:nvCxnSpPr>
        <p:spPr>
          <a:xfrm>
            <a:off x="7458160" y="2253086"/>
            <a:ext cx="15275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4964B3C-700A-4B00-9837-2F1853714D56}"/>
              </a:ext>
            </a:extLst>
          </p:cNvPr>
          <p:cNvCxnSpPr>
            <a:cxnSpLocks/>
            <a:stCxn id="92" idx="2"/>
            <a:endCxn id="85" idx="6"/>
          </p:cNvCxnSpPr>
          <p:nvPr/>
        </p:nvCxnSpPr>
        <p:spPr>
          <a:xfrm flipH="1">
            <a:off x="8812394" y="3244297"/>
            <a:ext cx="12382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634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5984D130-69E5-46B9-9931-673F2B240EB7}"/>
              </a:ext>
            </a:extLst>
          </p:cNvPr>
          <p:cNvCxnSpPr>
            <a:cxnSpLocks/>
          </p:cNvCxnSpPr>
          <p:nvPr/>
        </p:nvCxnSpPr>
        <p:spPr>
          <a:xfrm>
            <a:off x="3584448" y="3231902"/>
            <a:ext cx="402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3B66FF2-401F-4DEA-9348-4757233E33D0}"/>
                  </a:ext>
                </a:extLst>
              </p:cNvPr>
              <p:cNvSpPr txBox="1"/>
              <p:nvPr/>
            </p:nvSpPr>
            <p:spPr>
              <a:xfrm>
                <a:off x="7345204" y="3184277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3B66FF2-401F-4DEA-9348-4757233E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04" y="3184277"/>
                <a:ext cx="4754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5E9F1E3B-F3FD-4371-98BD-731BD82CC303}"/>
              </a:ext>
            </a:extLst>
          </p:cNvPr>
          <p:cNvCxnSpPr>
            <a:cxnSpLocks/>
          </p:cNvCxnSpPr>
          <p:nvPr/>
        </p:nvCxnSpPr>
        <p:spPr>
          <a:xfrm>
            <a:off x="3584448" y="2253086"/>
            <a:ext cx="402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1F16FB65-AF5E-4910-BA2E-73EB3B3E9D1A}"/>
                  </a:ext>
                </a:extLst>
              </p:cNvPr>
              <p:cNvSpPr txBox="1"/>
              <p:nvPr/>
            </p:nvSpPr>
            <p:spPr>
              <a:xfrm>
                <a:off x="7345204" y="2205461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1F16FB65-AF5E-4910-BA2E-73EB3B3E9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04" y="2205461"/>
                <a:ext cx="4754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DFFBA79-2109-45B3-B983-249633A00A69}"/>
              </a:ext>
            </a:extLst>
          </p:cNvPr>
          <p:cNvCxnSpPr>
            <a:cxnSpLocks/>
          </p:cNvCxnSpPr>
          <p:nvPr/>
        </p:nvCxnSpPr>
        <p:spPr>
          <a:xfrm>
            <a:off x="3584448" y="1106588"/>
            <a:ext cx="402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5950F76-7A31-4EB4-87AF-6B3930C670D0}"/>
                  </a:ext>
                </a:extLst>
              </p:cNvPr>
              <p:cNvSpPr txBox="1"/>
              <p:nvPr/>
            </p:nvSpPr>
            <p:spPr>
              <a:xfrm>
                <a:off x="7345204" y="1058963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5950F76-7A31-4EB4-87AF-6B3930C67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04" y="1058963"/>
                <a:ext cx="4754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타원 99">
            <a:extLst>
              <a:ext uri="{FF2B5EF4-FFF2-40B4-BE49-F238E27FC236}">
                <a16:creationId xmlns:a16="http://schemas.microsoft.com/office/drawing/2014/main" id="{66551103-D29E-4D8A-B1BC-1A3B3E493D43}"/>
              </a:ext>
            </a:extLst>
          </p:cNvPr>
          <p:cNvSpPr/>
          <p:nvPr/>
        </p:nvSpPr>
        <p:spPr>
          <a:xfrm>
            <a:off x="5146167" y="1058963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19239C3-EB02-4AEB-9DD7-4C4168122D6E}"/>
              </a:ext>
            </a:extLst>
          </p:cNvPr>
          <p:cNvSpPr/>
          <p:nvPr/>
        </p:nvSpPr>
        <p:spPr>
          <a:xfrm>
            <a:off x="6252400" y="1058963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F7D28F8-4F4F-49E2-A873-D84A31D8A43F}"/>
                  </a:ext>
                </a:extLst>
              </p:cNvPr>
              <p:cNvSpPr txBox="1"/>
              <p:nvPr/>
            </p:nvSpPr>
            <p:spPr>
              <a:xfrm>
                <a:off x="4956048" y="675580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F7D28F8-4F4F-49E2-A873-D84A31D8A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048" y="675580"/>
                <a:ext cx="4754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9307ED2-062F-4FF4-8FBF-3E0EA9C71E2C}"/>
                  </a:ext>
                </a:extLst>
              </p:cNvPr>
              <p:cNvSpPr txBox="1"/>
              <p:nvPr/>
            </p:nvSpPr>
            <p:spPr>
              <a:xfrm>
                <a:off x="6062281" y="675580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9307ED2-062F-4FF4-8FBF-3E0EA9C71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281" y="675580"/>
                <a:ext cx="4754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2CE0E73-3542-4E3C-B475-FE2B86562DDD}"/>
              </a:ext>
            </a:extLst>
          </p:cNvPr>
          <p:cNvGrpSpPr/>
          <p:nvPr/>
        </p:nvGrpSpPr>
        <p:grpSpPr>
          <a:xfrm>
            <a:off x="4358640" y="708779"/>
            <a:ext cx="2968752" cy="804809"/>
            <a:chOff x="4368355" y="2228850"/>
            <a:chExt cx="2968752" cy="804809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FEB44A7-A075-416B-92A3-E4EC20D34459}"/>
                </a:ext>
              </a:extLst>
            </p:cNvPr>
            <p:cNvSpPr/>
            <p:nvPr/>
          </p:nvSpPr>
          <p:spPr>
            <a:xfrm>
              <a:off x="6770941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073DA57-6F7F-422F-91E8-775CE9366A37}"/>
                    </a:ext>
                  </a:extLst>
                </p:cNvPr>
                <p:cNvSpPr txBox="1"/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9439E55-7DD4-49C4-8970-BB7ACDC7D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F9E6D35F-1EF3-4960-A472-DF2AD653425E}"/>
                    </a:ext>
                  </a:extLst>
                </p:cNvPr>
                <p:cNvSpPr txBox="1"/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857F2B-CFE3-4000-8D78-62D494BBE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CAA2746-9E2C-4D3E-A045-0F3A6A44F1AA}"/>
                </a:ext>
              </a:extLst>
            </p:cNvPr>
            <p:cNvSpPr/>
            <p:nvPr/>
          </p:nvSpPr>
          <p:spPr>
            <a:xfrm>
              <a:off x="4558474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99474DE4-2608-4A32-8D8C-C5251EFF03B2}"/>
                </a:ext>
              </a:extLst>
            </p:cNvPr>
            <p:cNvSpPr/>
            <p:nvPr/>
          </p:nvSpPr>
          <p:spPr>
            <a:xfrm>
              <a:off x="4606290" y="2228850"/>
              <a:ext cx="2213610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타원 153">
            <a:extLst>
              <a:ext uri="{FF2B5EF4-FFF2-40B4-BE49-F238E27FC236}">
                <a16:creationId xmlns:a16="http://schemas.microsoft.com/office/drawing/2014/main" id="{1A942E30-06A4-4283-8FD8-258F75CD4DA0}"/>
              </a:ext>
            </a:extLst>
          </p:cNvPr>
          <p:cNvSpPr/>
          <p:nvPr/>
        </p:nvSpPr>
        <p:spPr>
          <a:xfrm>
            <a:off x="5146167" y="2208702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2543127-0814-4B93-9D9D-F926403ED0F6}"/>
              </a:ext>
            </a:extLst>
          </p:cNvPr>
          <p:cNvSpPr/>
          <p:nvPr/>
        </p:nvSpPr>
        <p:spPr>
          <a:xfrm>
            <a:off x="6252400" y="2208702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D79F354-B556-4B75-B4D0-3126AEABB8D9}"/>
                  </a:ext>
                </a:extLst>
              </p:cNvPr>
              <p:cNvSpPr txBox="1"/>
              <p:nvPr/>
            </p:nvSpPr>
            <p:spPr>
              <a:xfrm>
                <a:off x="4956048" y="1825319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D79F354-B556-4B75-B4D0-3126AEABB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048" y="1825319"/>
                <a:ext cx="4754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45153E7-7015-41D7-98AD-267966C74885}"/>
                  </a:ext>
                </a:extLst>
              </p:cNvPr>
              <p:cNvSpPr txBox="1"/>
              <p:nvPr/>
            </p:nvSpPr>
            <p:spPr>
              <a:xfrm>
                <a:off x="6062281" y="1825319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45153E7-7015-41D7-98AD-267966C74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281" y="1825319"/>
                <a:ext cx="4754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64BEB7AF-5470-4A85-B112-9E0E9D6D03BC}"/>
              </a:ext>
            </a:extLst>
          </p:cNvPr>
          <p:cNvGrpSpPr/>
          <p:nvPr/>
        </p:nvGrpSpPr>
        <p:grpSpPr>
          <a:xfrm>
            <a:off x="4358640" y="1858518"/>
            <a:ext cx="2968752" cy="804809"/>
            <a:chOff x="4368355" y="2228850"/>
            <a:chExt cx="2968752" cy="804809"/>
          </a:xfrm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644ECD8A-9BA2-469C-8548-ED0633132C58}"/>
                </a:ext>
              </a:extLst>
            </p:cNvPr>
            <p:cNvSpPr/>
            <p:nvPr/>
          </p:nvSpPr>
          <p:spPr>
            <a:xfrm>
              <a:off x="6770941" y="2579034"/>
              <a:ext cx="95250" cy="95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1E451034-2BC3-457D-B315-DAF6699CA104}"/>
                    </a:ext>
                  </a:extLst>
                </p:cNvPr>
                <p:cNvSpPr txBox="1"/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1E451034-2BC3-457D-B315-DAF6699CA1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8CC90695-D62B-42B9-8DD9-68F0A5DF2F25}"/>
                    </a:ext>
                  </a:extLst>
                </p:cNvPr>
                <p:cNvSpPr txBox="1"/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ko-KR" alt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8CC90695-D62B-42B9-8DD9-68F0A5DF2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A4EF8696-D67B-4B9C-BDD8-EEEF24A65D98}"/>
                </a:ext>
              </a:extLst>
            </p:cNvPr>
            <p:cNvSpPr/>
            <p:nvPr/>
          </p:nvSpPr>
          <p:spPr>
            <a:xfrm>
              <a:off x="4558474" y="2579034"/>
              <a:ext cx="95250" cy="95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1FBDA9BF-DEE9-4A1A-A991-31E3DF022B52}"/>
                </a:ext>
              </a:extLst>
            </p:cNvPr>
            <p:cNvSpPr/>
            <p:nvPr/>
          </p:nvSpPr>
          <p:spPr>
            <a:xfrm>
              <a:off x="4606290" y="2228850"/>
              <a:ext cx="2213610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5" name="타원 204">
            <a:extLst>
              <a:ext uri="{FF2B5EF4-FFF2-40B4-BE49-F238E27FC236}">
                <a16:creationId xmlns:a16="http://schemas.microsoft.com/office/drawing/2014/main" id="{6684DC0C-102E-486B-BB16-9518ADBEDC0C}"/>
              </a:ext>
            </a:extLst>
          </p:cNvPr>
          <p:cNvSpPr/>
          <p:nvPr/>
        </p:nvSpPr>
        <p:spPr>
          <a:xfrm>
            <a:off x="5146167" y="3177488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721667-9EE1-4B37-9466-C222E8B349B1}"/>
              </a:ext>
            </a:extLst>
          </p:cNvPr>
          <p:cNvSpPr/>
          <p:nvPr/>
        </p:nvSpPr>
        <p:spPr>
          <a:xfrm>
            <a:off x="6252400" y="3177488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D39755C2-EE76-4CA7-9069-93E9D497B032}"/>
                  </a:ext>
                </a:extLst>
              </p:cNvPr>
              <p:cNvSpPr txBox="1"/>
              <p:nvPr/>
            </p:nvSpPr>
            <p:spPr>
              <a:xfrm>
                <a:off x="4956048" y="2794105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D39755C2-EE76-4CA7-9069-93E9D497B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048" y="2794105"/>
                <a:ext cx="4754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89FCA972-DFF0-4358-B063-F6CC3BB87BC1}"/>
                  </a:ext>
                </a:extLst>
              </p:cNvPr>
              <p:cNvSpPr txBox="1"/>
              <p:nvPr/>
            </p:nvSpPr>
            <p:spPr>
              <a:xfrm>
                <a:off x="6062281" y="2794105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89FCA972-DFF0-4358-B063-F6CC3BB87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281" y="2794105"/>
                <a:ext cx="47548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7571B8E-00B5-4732-ACB0-63538C3D9CD0}"/>
              </a:ext>
            </a:extLst>
          </p:cNvPr>
          <p:cNvGrpSpPr/>
          <p:nvPr/>
        </p:nvGrpSpPr>
        <p:grpSpPr>
          <a:xfrm>
            <a:off x="4358640" y="2832868"/>
            <a:ext cx="2968752" cy="804809"/>
            <a:chOff x="4368355" y="2228850"/>
            <a:chExt cx="2968752" cy="804809"/>
          </a:xfrm>
        </p:grpSpPr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FC49F050-0D70-4272-9EF0-B599CE262B80}"/>
                </a:ext>
              </a:extLst>
            </p:cNvPr>
            <p:cNvSpPr/>
            <p:nvPr/>
          </p:nvSpPr>
          <p:spPr>
            <a:xfrm>
              <a:off x="6770941" y="2579034"/>
              <a:ext cx="95250" cy="95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81526A19-3F46-46DA-8B27-65DF5B7F3153}"/>
                    </a:ext>
                  </a:extLst>
                </p:cNvPr>
                <p:cNvSpPr txBox="1"/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81526A19-3F46-46DA-8B27-65DF5B7F3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CAA01B49-8F2B-45B8-99CB-EB071A7DEEE9}"/>
                    </a:ext>
                  </a:extLst>
                </p:cNvPr>
                <p:cNvSpPr txBox="1"/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ko-KR" alt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CAA01B49-8F2B-45B8-99CB-EB071A7DE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CC9D4337-86E3-4870-B7D8-AAF8F0A59365}"/>
                </a:ext>
              </a:extLst>
            </p:cNvPr>
            <p:cNvSpPr/>
            <p:nvPr/>
          </p:nvSpPr>
          <p:spPr>
            <a:xfrm>
              <a:off x="4558474" y="2579034"/>
              <a:ext cx="95250" cy="95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D47791C6-2E77-4D9D-B60A-0A59D7909371}"/>
                </a:ext>
              </a:extLst>
            </p:cNvPr>
            <p:cNvSpPr/>
            <p:nvPr/>
          </p:nvSpPr>
          <p:spPr>
            <a:xfrm>
              <a:off x="4606290" y="2228850"/>
              <a:ext cx="2213610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D75ACA9D-D3CF-4E4C-A6AA-14A60DCFDFB5}"/>
              </a:ext>
            </a:extLst>
          </p:cNvPr>
          <p:cNvGrpSpPr/>
          <p:nvPr/>
        </p:nvGrpSpPr>
        <p:grpSpPr>
          <a:xfrm>
            <a:off x="4274439" y="1858161"/>
            <a:ext cx="2307717" cy="445434"/>
            <a:chOff x="4558474" y="2228850"/>
            <a:chExt cx="2307717" cy="445434"/>
          </a:xfrm>
        </p:grpSpPr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C6603990-EF4C-4806-9423-51F8B315F3CA}"/>
                </a:ext>
              </a:extLst>
            </p:cNvPr>
            <p:cNvSpPr/>
            <p:nvPr/>
          </p:nvSpPr>
          <p:spPr>
            <a:xfrm>
              <a:off x="6770941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789AF587-AFA8-40B8-A39A-7D9E6AE54485}"/>
                </a:ext>
              </a:extLst>
            </p:cNvPr>
            <p:cNvSpPr/>
            <p:nvPr/>
          </p:nvSpPr>
          <p:spPr>
            <a:xfrm>
              <a:off x="4558474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A2D63F54-87AE-4C91-A862-C863B957EAB7}"/>
                </a:ext>
              </a:extLst>
            </p:cNvPr>
            <p:cNvSpPr/>
            <p:nvPr/>
          </p:nvSpPr>
          <p:spPr>
            <a:xfrm>
              <a:off x="4606290" y="2228850"/>
              <a:ext cx="2213610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F8F1CF-82DC-4EAF-A1A3-0B77C41756B4}"/>
              </a:ext>
            </a:extLst>
          </p:cNvPr>
          <p:cNvCxnSpPr>
            <a:cxnSpLocks/>
            <a:stCxn id="227" idx="6"/>
            <a:endCxn id="200" idx="2"/>
          </p:cNvCxnSpPr>
          <p:nvPr/>
        </p:nvCxnSpPr>
        <p:spPr>
          <a:xfrm>
            <a:off x="4369689" y="2255970"/>
            <a:ext cx="179070" cy="3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777EB933-BE0C-4458-AD57-0D5338AC7A55}"/>
              </a:ext>
            </a:extLst>
          </p:cNvPr>
          <p:cNvGrpSpPr/>
          <p:nvPr/>
        </p:nvGrpSpPr>
        <p:grpSpPr>
          <a:xfrm>
            <a:off x="4786503" y="2834138"/>
            <a:ext cx="2307717" cy="445434"/>
            <a:chOff x="4558474" y="2228850"/>
            <a:chExt cx="2307717" cy="445434"/>
          </a:xfrm>
        </p:grpSpPr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1FA244FF-62FC-4110-BC86-A8FA7F362378}"/>
                </a:ext>
              </a:extLst>
            </p:cNvPr>
            <p:cNvSpPr/>
            <p:nvPr/>
          </p:nvSpPr>
          <p:spPr>
            <a:xfrm>
              <a:off x="6770941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B4240E21-9B9B-45B6-863D-D1E58F0C02E4}"/>
                </a:ext>
              </a:extLst>
            </p:cNvPr>
            <p:cNvSpPr/>
            <p:nvPr/>
          </p:nvSpPr>
          <p:spPr>
            <a:xfrm>
              <a:off x="4558474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245480B4-3E8C-417A-A727-4B3DD2917821}"/>
                </a:ext>
              </a:extLst>
            </p:cNvPr>
            <p:cNvSpPr/>
            <p:nvPr/>
          </p:nvSpPr>
          <p:spPr>
            <a:xfrm>
              <a:off x="4606290" y="2228850"/>
              <a:ext cx="2213610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3518C8D4-E03E-47B4-B2BA-578BDE5C8B61}"/>
              </a:ext>
            </a:extLst>
          </p:cNvPr>
          <p:cNvCxnSpPr>
            <a:cxnSpLocks/>
            <a:stCxn id="233" idx="2"/>
            <a:endCxn id="221" idx="6"/>
          </p:cNvCxnSpPr>
          <p:nvPr/>
        </p:nvCxnSpPr>
        <p:spPr>
          <a:xfrm flipH="1" flipV="1">
            <a:off x="4644009" y="3230677"/>
            <a:ext cx="142494" cy="12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646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7EBB631-FE22-4D88-BBB7-B44FA9522A3A}"/>
              </a:ext>
            </a:extLst>
          </p:cNvPr>
          <p:cNvSpPr/>
          <p:nvPr/>
        </p:nvSpPr>
        <p:spPr>
          <a:xfrm>
            <a:off x="2100350" y="952032"/>
            <a:ext cx="3191435" cy="41148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5984D130-69E5-46B9-9931-673F2B240EB7}"/>
              </a:ext>
            </a:extLst>
          </p:cNvPr>
          <p:cNvCxnSpPr>
            <a:cxnSpLocks/>
          </p:cNvCxnSpPr>
          <p:nvPr/>
        </p:nvCxnSpPr>
        <p:spPr>
          <a:xfrm>
            <a:off x="1664495" y="4264442"/>
            <a:ext cx="402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3B66FF2-401F-4DEA-9348-4757233E33D0}"/>
                  </a:ext>
                </a:extLst>
              </p:cNvPr>
              <p:cNvSpPr txBox="1"/>
              <p:nvPr/>
            </p:nvSpPr>
            <p:spPr>
              <a:xfrm>
                <a:off x="5425251" y="4216817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3B66FF2-401F-4DEA-9348-4757233E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251" y="4216817"/>
                <a:ext cx="4754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5E9F1E3B-F3FD-4371-98BD-731BD82CC303}"/>
              </a:ext>
            </a:extLst>
          </p:cNvPr>
          <p:cNvCxnSpPr>
            <a:cxnSpLocks/>
          </p:cNvCxnSpPr>
          <p:nvPr/>
        </p:nvCxnSpPr>
        <p:spPr>
          <a:xfrm>
            <a:off x="1664495" y="3285626"/>
            <a:ext cx="402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1F16FB65-AF5E-4910-BA2E-73EB3B3E9D1A}"/>
                  </a:ext>
                </a:extLst>
              </p:cNvPr>
              <p:cNvSpPr txBox="1"/>
              <p:nvPr/>
            </p:nvSpPr>
            <p:spPr>
              <a:xfrm>
                <a:off x="5425251" y="3238001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1F16FB65-AF5E-4910-BA2E-73EB3B3E9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251" y="3238001"/>
                <a:ext cx="4754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DFFBA79-2109-45B3-B983-249633A00A69}"/>
              </a:ext>
            </a:extLst>
          </p:cNvPr>
          <p:cNvCxnSpPr>
            <a:cxnSpLocks/>
          </p:cNvCxnSpPr>
          <p:nvPr/>
        </p:nvCxnSpPr>
        <p:spPr>
          <a:xfrm>
            <a:off x="1664495" y="2412425"/>
            <a:ext cx="402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5950F76-7A31-4EB4-87AF-6B3930C670D0}"/>
                  </a:ext>
                </a:extLst>
              </p:cNvPr>
              <p:cNvSpPr txBox="1"/>
              <p:nvPr/>
            </p:nvSpPr>
            <p:spPr>
              <a:xfrm>
                <a:off x="5425251" y="2364800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5950F76-7A31-4EB4-87AF-6B3930C67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251" y="2364800"/>
                <a:ext cx="4754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타원 99">
            <a:extLst>
              <a:ext uri="{FF2B5EF4-FFF2-40B4-BE49-F238E27FC236}">
                <a16:creationId xmlns:a16="http://schemas.microsoft.com/office/drawing/2014/main" id="{66551103-D29E-4D8A-B1BC-1A3B3E493D43}"/>
              </a:ext>
            </a:extLst>
          </p:cNvPr>
          <p:cNvSpPr/>
          <p:nvPr/>
        </p:nvSpPr>
        <p:spPr>
          <a:xfrm>
            <a:off x="2624615" y="2364800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19239C3-EB02-4AEB-9DD7-4C4168122D6E}"/>
              </a:ext>
            </a:extLst>
          </p:cNvPr>
          <p:cNvSpPr/>
          <p:nvPr/>
        </p:nvSpPr>
        <p:spPr>
          <a:xfrm>
            <a:off x="3730848" y="2364800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F7D28F8-4F4F-49E2-A873-D84A31D8A43F}"/>
                  </a:ext>
                </a:extLst>
              </p:cNvPr>
              <p:cNvSpPr txBox="1"/>
              <p:nvPr/>
            </p:nvSpPr>
            <p:spPr>
              <a:xfrm>
                <a:off x="2434496" y="1981417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F7D28F8-4F4F-49E2-A873-D84A31D8A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496" y="1981417"/>
                <a:ext cx="4754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9307ED2-062F-4FF4-8FBF-3E0EA9C71E2C}"/>
                  </a:ext>
                </a:extLst>
              </p:cNvPr>
              <p:cNvSpPr txBox="1"/>
              <p:nvPr/>
            </p:nvSpPr>
            <p:spPr>
              <a:xfrm>
                <a:off x="3540729" y="1981417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9307ED2-062F-4FF4-8FBF-3E0EA9C71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729" y="1981417"/>
                <a:ext cx="4754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2CE0E73-3542-4E3C-B475-FE2B86562DDD}"/>
              </a:ext>
            </a:extLst>
          </p:cNvPr>
          <p:cNvGrpSpPr/>
          <p:nvPr/>
        </p:nvGrpSpPr>
        <p:grpSpPr>
          <a:xfrm>
            <a:off x="1837088" y="2014616"/>
            <a:ext cx="2968752" cy="804809"/>
            <a:chOff x="4368355" y="2228850"/>
            <a:chExt cx="2968752" cy="804809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FEB44A7-A075-416B-92A3-E4EC20D34459}"/>
                </a:ext>
              </a:extLst>
            </p:cNvPr>
            <p:cNvSpPr/>
            <p:nvPr/>
          </p:nvSpPr>
          <p:spPr>
            <a:xfrm>
              <a:off x="6770941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073DA57-6F7F-422F-91E8-775CE9366A37}"/>
                    </a:ext>
                  </a:extLst>
                </p:cNvPr>
                <p:cNvSpPr txBox="1"/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9439E55-7DD4-49C4-8970-BB7ACDC7D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F9E6D35F-1EF3-4960-A472-DF2AD653425E}"/>
                    </a:ext>
                  </a:extLst>
                </p:cNvPr>
                <p:cNvSpPr txBox="1"/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857F2B-CFE3-4000-8D78-62D494BBE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CAA2746-9E2C-4D3E-A045-0F3A6A44F1AA}"/>
                </a:ext>
              </a:extLst>
            </p:cNvPr>
            <p:cNvSpPr/>
            <p:nvPr/>
          </p:nvSpPr>
          <p:spPr>
            <a:xfrm>
              <a:off x="4558474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99474DE4-2608-4A32-8D8C-C5251EFF03B2}"/>
                </a:ext>
              </a:extLst>
            </p:cNvPr>
            <p:cNvSpPr/>
            <p:nvPr/>
          </p:nvSpPr>
          <p:spPr>
            <a:xfrm>
              <a:off x="4606290" y="2228850"/>
              <a:ext cx="2213610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타원 153">
            <a:extLst>
              <a:ext uri="{FF2B5EF4-FFF2-40B4-BE49-F238E27FC236}">
                <a16:creationId xmlns:a16="http://schemas.microsoft.com/office/drawing/2014/main" id="{1A942E30-06A4-4283-8FD8-258F75CD4DA0}"/>
              </a:ext>
            </a:extLst>
          </p:cNvPr>
          <p:cNvSpPr/>
          <p:nvPr/>
        </p:nvSpPr>
        <p:spPr>
          <a:xfrm>
            <a:off x="2624615" y="3241242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2543127-0814-4B93-9D9D-F926403ED0F6}"/>
              </a:ext>
            </a:extLst>
          </p:cNvPr>
          <p:cNvSpPr/>
          <p:nvPr/>
        </p:nvSpPr>
        <p:spPr>
          <a:xfrm>
            <a:off x="3730848" y="3241242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D79F354-B556-4B75-B4D0-3126AEABB8D9}"/>
                  </a:ext>
                </a:extLst>
              </p:cNvPr>
              <p:cNvSpPr txBox="1"/>
              <p:nvPr/>
            </p:nvSpPr>
            <p:spPr>
              <a:xfrm>
                <a:off x="2434496" y="2857859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D79F354-B556-4B75-B4D0-3126AEABB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496" y="2857859"/>
                <a:ext cx="4754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45153E7-7015-41D7-98AD-267966C74885}"/>
                  </a:ext>
                </a:extLst>
              </p:cNvPr>
              <p:cNvSpPr txBox="1"/>
              <p:nvPr/>
            </p:nvSpPr>
            <p:spPr>
              <a:xfrm>
                <a:off x="3540729" y="2857859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45153E7-7015-41D7-98AD-267966C74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729" y="2857859"/>
                <a:ext cx="4754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64BEB7AF-5470-4A85-B112-9E0E9D6D03BC}"/>
              </a:ext>
            </a:extLst>
          </p:cNvPr>
          <p:cNvGrpSpPr/>
          <p:nvPr/>
        </p:nvGrpSpPr>
        <p:grpSpPr>
          <a:xfrm>
            <a:off x="1837088" y="2891058"/>
            <a:ext cx="2968752" cy="804809"/>
            <a:chOff x="4368355" y="2228850"/>
            <a:chExt cx="2968752" cy="804809"/>
          </a:xfrm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644ECD8A-9BA2-469C-8548-ED0633132C58}"/>
                </a:ext>
              </a:extLst>
            </p:cNvPr>
            <p:cNvSpPr/>
            <p:nvPr/>
          </p:nvSpPr>
          <p:spPr>
            <a:xfrm>
              <a:off x="6770941" y="2579034"/>
              <a:ext cx="95250" cy="95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1E451034-2BC3-457D-B315-DAF6699CA104}"/>
                    </a:ext>
                  </a:extLst>
                </p:cNvPr>
                <p:cNvSpPr txBox="1"/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1E451034-2BC3-457D-B315-DAF6699CA1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8CC90695-D62B-42B9-8DD9-68F0A5DF2F25}"/>
                    </a:ext>
                  </a:extLst>
                </p:cNvPr>
                <p:cNvSpPr txBox="1"/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ko-KR" alt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8CC90695-D62B-42B9-8DD9-68F0A5DF2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A4EF8696-D67B-4B9C-BDD8-EEEF24A65D98}"/>
                </a:ext>
              </a:extLst>
            </p:cNvPr>
            <p:cNvSpPr/>
            <p:nvPr/>
          </p:nvSpPr>
          <p:spPr>
            <a:xfrm>
              <a:off x="4558474" y="2579034"/>
              <a:ext cx="95250" cy="95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1FBDA9BF-DEE9-4A1A-A991-31E3DF022B52}"/>
                </a:ext>
              </a:extLst>
            </p:cNvPr>
            <p:cNvSpPr/>
            <p:nvPr/>
          </p:nvSpPr>
          <p:spPr>
            <a:xfrm>
              <a:off x="4606290" y="2228850"/>
              <a:ext cx="2213610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5" name="타원 204">
            <a:extLst>
              <a:ext uri="{FF2B5EF4-FFF2-40B4-BE49-F238E27FC236}">
                <a16:creationId xmlns:a16="http://schemas.microsoft.com/office/drawing/2014/main" id="{6684DC0C-102E-486B-BB16-9518ADBEDC0C}"/>
              </a:ext>
            </a:extLst>
          </p:cNvPr>
          <p:cNvSpPr/>
          <p:nvPr/>
        </p:nvSpPr>
        <p:spPr>
          <a:xfrm>
            <a:off x="2624615" y="4210028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721667-9EE1-4B37-9466-C222E8B349B1}"/>
              </a:ext>
            </a:extLst>
          </p:cNvPr>
          <p:cNvSpPr/>
          <p:nvPr/>
        </p:nvSpPr>
        <p:spPr>
          <a:xfrm>
            <a:off x="3730848" y="4210028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D39755C2-EE76-4CA7-9069-93E9D497B032}"/>
                  </a:ext>
                </a:extLst>
              </p:cNvPr>
              <p:cNvSpPr txBox="1"/>
              <p:nvPr/>
            </p:nvSpPr>
            <p:spPr>
              <a:xfrm>
                <a:off x="2434496" y="3826645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D39755C2-EE76-4CA7-9069-93E9D497B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496" y="3826645"/>
                <a:ext cx="47548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89FCA972-DFF0-4358-B063-F6CC3BB87BC1}"/>
                  </a:ext>
                </a:extLst>
              </p:cNvPr>
              <p:cNvSpPr txBox="1"/>
              <p:nvPr/>
            </p:nvSpPr>
            <p:spPr>
              <a:xfrm>
                <a:off x="3540729" y="3826645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89FCA972-DFF0-4358-B063-F6CC3BB87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729" y="3826645"/>
                <a:ext cx="47548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7571B8E-00B5-4732-ACB0-63538C3D9CD0}"/>
              </a:ext>
            </a:extLst>
          </p:cNvPr>
          <p:cNvGrpSpPr/>
          <p:nvPr/>
        </p:nvGrpSpPr>
        <p:grpSpPr>
          <a:xfrm>
            <a:off x="1837088" y="3865408"/>
            <a:ext cx="2968752" cy="804809"/>
            <a:chOff x="4368355" y="2228850"/>
            <a:chExt cx="2968752" cy="804809"/>
          </a:xfrm>
        </p:grpSpPr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FC49F050-0D70-4272-9EF0-B599CE262B80}"/>
                </a:ext>
              </a:extLst>
            </p:cNvPr>
            <p:cNvSpPr/>
            <p:nvPr/>
          </p:nvSpPr>
          <p:spPr>
            <a:xfrm>
              <a:off x="6770941" y="2579034"/>
              <a:ext cx="95250" cy="95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81526A19-3F46-46DA-8B27-65DF5B7F3153}"/>
                    </a:ext>
                  </a:extLst>
                </p:cNvPr>
                <p:cNvSpPr txBox="1"/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81526A19-3F46-46DA-8B27-65DF5B7F3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355" y="2664327"/>
                  <a:ext cx="47548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CAA01B49-8F2B-45B8-99CB-EB071A7DEEE9}"/>
                    </a:ext>
                  </a:extLst>
                </p:cNvPr>
                <p:cNvSpPr txBox="1"/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ko-KR" alt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CAA01B49-8F2B-45B8-99CB-EB071A7DE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25" y="2664327"/>
                  <a:ext cx="1037082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CC9D4337-86E3-4870-B7D8-AAF8F0A59365}"/>
                </a:ext>
              </a:extLst>
            </p:cNvPr>
            <p:cNvSpPr/>
            <p:nvPr/>
          </p:nvSpPr>
          <p:spPr>
            <a:xfrm>
              <a:off x="4558474" y="2579034"/>
              <a:ext cx="95250" cy="95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D47791C6-2E77-4D9D-B60A-0A59D7909371}"/>
                </a:ext>
              </a:extLst>
            </p:cNvPr>
            <p:cNvSpPr/>
            <p:nvPr/>
          </p:nvSpPr>
          <p:spPr>
            <a:xfrm>
              <a:off x="4606290" y="2228850"/>
              <a:ext cx="2213610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D75ACA9D-D3CF-4E4C-A6AA-14A60DCFDFB5}"/>
              </a:ext>
            </a:extLst>
          </p:cNvPr>
          <p:cNvGrpSpPr/>
          <p:nvPr/>
        </p:nvGrpSpPr>
        <p:grpSpPr>
          <a:xfrm>
            <a:off x="1752887" y="2890701"/>
            <a:ext cx="2307717" cy="445434"/>
            <a:chOff x="4558474" y="2228850"/>
            <a:chExt cx="2307717" cy="445434"/>
          </a:xfrm>
        </p:grpSpPr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C6603990-EF4C-4806-9423-51F8B315F3CA}"/>
                </a:ext>
              </a:extLst>
            </p:cNvPr>
            <p:cNvSpPr/>
            <p:nvPr/>
          </p:nvSpPr>
          <p:spPr>
            <a:xfrm>
              <a:off x="6770941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789AF587-AFA8-40B8-A39A-7D9E6AE54485}"/>
                </a:ext>
              </a:extLst>
            </p:cNvPr>
            <p:cNvSpPr/>
            <p:nvPr/>
          </p:nvSpPr>
          <p:spPr>
            <a:xfrm>
              <a:off x="4558474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A2D63F54-87AE-4C91-A862-C863B957EAB7}"/>
                </a:ext>
              </a:extLst>
            </p:cNvPr>
            <p:cNvSpPr/>
            <p:nvPr/>
          </p:nvSpPr>
          <p:spPr>
            <a:xfrm>
              <a:off x="4606290" y="2228850"/>
              <a:ext cx="2213610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F8F1CF-82DC-4EAF-A1A3-0B77C41756B4}"/>
              </a:ext>
            </a:extLst>
          </p:cNvPr>
          <p:cNvCxnSpPr>
            <a:cxnSpLocks/>
            <a:stCxn id="227" idx="6"/>
            <a:endCxn id="200" idx="2"/>
          </p:cNvCxnSpPr>
          <p:nvPr/>
        </p:nvCxnSpPr>
        <p:spPr>
          <a:xfrm>
            <a:off x="1848137" y="3288510"/>
            <a:ext cx="179070" cy="3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777EB933-BE0C-4458-AD57-0D5338AC7A55}"/>
              </a:ext>
            </a:extLst>
          </p:cNvPr>
          <p:cNvGrpSpPr/>
          <p:nvPr/>
        </p:nvGrpSpPr>
        <p:grpSpPr>
          <a:xfrm>
            <a:off x="2264951" y="3866678"/>
            <a:ext cx="2307717" cy="445434"/>
            <a:chOff x="4558474" y="2228850"/>
            <a:chExt cx="2307717" cy="445434"/>
          </a:xfrm>
        </p:grpSpPr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1FA244FF-62FC-4110-BC86-A8FA7F362378}"/>
                </a:ext>
              </a:extLst>
            </p:cNvPr>
            <p:cNvSpPr/>
            <p:nvPr/>
          </p:nvSpPr>
          <p:spPr>
            <a:xfrm>
              <a:off x="6770941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B4240E21-9B9B-45B6-863D-D1E58F0C02E4}"/>
                </a:ext>
              </a:extLst>
            </p:cNvPr>
            <p:cNvSpPr/>
            <p:nvPr/>
          </p:nvSpPr>
          <p:spPr>
            <a:xfrm>
              <a:off x="4558474" y="2579034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245480B4-3E8C-417A-A727-4B3DD2917821}"/>
                </a:ext>
              </a:extLst>
            </p:cNvPr>
            <p:cNvSpPr/>
            <p:nvPr/>
          </p:nvSpPr>
          <p:spPr>
            <a:xfrm>
              <a:off x="4606290" y="2228850"/>
              <a:ext cx="2213610" cy="403860"/>
            </a:xfrm>
            <a:custGeom>
              <a:avLst/>
              <a:gdLst>
                <a:gd name="connsiteX0" fmla="*/ 0 w 2198370"/>
                <a:gd name="connsiteY0" fmla="*/ 396240 h 403860"/>
                <a:gd name="connsiteX1" fmla="*/ 0 w 2198370"/>
                <a:gd name="connsiteY1" fmla="*/ 0 h 403860"/>
                <a:gd name="connsiteX2" fmla="*/ 2198370 w 2198370"/>
                <a:gd name="connsiteY2" fmla="*/ 0 h 403860"/>
                <a:gd name="connsiteX3" fmla="*/ 2198370 w 2198370"/>
                <a:gd name="connsiteY3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70" h="403860">
                  <a:moveTo>
                    <a:pt x="0" y="396240"/>
                  </a:moveTo>
                  <a:lnTo>
                    <a:pt x="0" y="0"/>
                  </a:lnTo>
                  <a:lnTo>
                    <a:pt x="2198370" y="0"/>
                  </a:lnTo>
                  <a:lnTo>
                    <a:pt x="2198370" y="403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3518C8D4-E03E-47B4-B2BA-578BDE5C8B61}"/>
              </a:ext>
            </a:extLst>
          </p:cNvPr>
          <p:cNvCxnSpPr>
            <a:cxnSpLocks/>
            <a:stCxn id="233" idx="2"/>
            <a:endCxn id="221" idx="6"/>
          </p:cNvCxnSpPr>
          <p:nvPr/>
        </p:nvCxnSpPr>
        <p:spPr>
          <a:xfrm flipH="1" flipV="1">
            <a:off x="2122457" y="4263217"/>
            <a:ext cx="142494" cy="12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3AB2715E-0B90-4CC9-AA7C-556916809AEA}"/>
              </a:ext>
            </a:extLst>
          </p:cNvPr>
          <p:cNvGrpSpPr/>
          <p:nvPr/>
        </p:nvGrpSpPr>
        <p:grpSpPr>
          <a:xfrm>
            <a:off x="6505611" y="1073513"/>
            <a:ext cx="3025463" cy="3938024"/>
            <a:chOff x="7818366" y="1168107"/>
            <a:chExt cx="3025463" cy="393802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9A2664B-4732-47CC-80C1-55E334D9D8BC}"/>
                </a:ext>
              </a:extLst>
            </p:cNvPr>
            <p:cNvGrpSpPr/>
            <p:nvPr/>
          </p:nvGrpSpPr>
          <p:grpSpPr>
            <a:xfrm>
              <a:off x="8539018" y="2205364"/>
              <a:ext cx="1072395" cy="2215991"/>
              <a:chOff x="8539018" y="2205364"/>
              <a:chExt cx="1072395" cy="2215991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3725CC60-495B-400C-99F5-76DA042EA2DD}"/>
                  </a:ext>
                </a:extLst>
              </p:cNvPr>
              <p:cNvGrpSpPr/>
              <p:nvPr/>
            </p:nvGrpSpPr>
            <p:grpSpPr>
              <a:xfrm>
                <a:off x="8544289" y="3655425"/>
                <a:ext cx="1067124" cy="765930"/>
                <a:chOff x="8312454" y="3179714"/>
                <a:chExt cx="1530793" cy="1504898"/>
              </a:xfrm>
            </p:grpSpPr>
            <p:sp>
              <p:nvSpPr>
                <p:cNvPr id="4" name="원호 3">
                  <a:extLst>
                    <a:ext uri="{FF2B5EF4-FFF2-40B4-BE49-F238E27FC236}">
                      <a16:creationId xmlns:a16="http://schemas.microsoft.com/office/drawing/2014/main" id="{5E0F36AC-0930-4447-9515-EE7A0739464B}"/>
                    </a:ext>
                  </a:extLst>
                </p:cNvPr>
                <p:cNvSpPr/>
                <p:nvPr/>
              </p:nvSpPr>
              <p:spPr>
                <a:xfrm>
                  <a:off x="8487562" y="3349357"/>
                  <a:ext cx="1206472" cy="1206472"/>
                </a:xfrm>
                <a:prstGeom prst="arc">
                  <a:avLst/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원호 64">
                  <a:extLst>
                    <a:ext uri="{FF2B5EF4-FFF2-40B4-BE49-F238E27FC236}">
                      <a16:creationId xmlns:a16="http://schemas.microsoft.com/office/drawing/2014/main" id="{B5AC4414-6BFE-4824-BAEC-0A0D91AEF639}"/>
                    </a:ext>
                  </a:extLst>
                </p:cNvPr>
                <p:cNvSpPr/>
                <p:nvPr/>
              </p:nvSpPr>
              <p:spPr>
                <a:xfrm>
                  <a:off x="8487562" y="3273106"/>
                  <a:ext cx="1206472" cy="1206472"/>
                </a:xfrm>
                <a:prstGeom prst="arc">
                  <a:avLst>
                    <a:gd name="adj1" fmla="val 6537201"/>
                    <a:gd name="adj2" fmla="val 12785238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원호 65">
                  <a:extLst>
                    <a:ext uri="{FF2B5EF4-FFF2-40B4-BE49-F238E27FC236}">
                      <a16:creationId xmlns:a16="http://schemas.microsoft.com/office/drawing/2014/main" id="{BA7492CF-13F6-4E49-A629-1980ED5957FC}"/>
                    </a:ext>
                  </a:extLst>
                </p:cNvPr>
                <p:cNvSpPr/>
                <p:nvPr/>
              </p:nvSpPr>
              <p:spPr>
                <a:xfrm>
                  <a:off x="8338349" y="3179714"/>
                  <a:ext cx="1504898" cy="1504898"/>
                </a:xfrm>
                <a:prstGeom prst="arc">
                  <a:avLst>
                    <a:gd name="adj1" fmla="val 1754983"/>
                    <a:gd name="adj2" fmla="val 10002406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원호 66">
                  <a:extLst>
                    <a:ext uri="{FF2B5EF4-FFF2-40B4-BE49-F238E27FC236}">
                      <a16:creationId xmlns:a16="http://schemas.microsoft.com/office/drawing/2014/main" id="{32AD9EE8-BB94-4F12-9BA9-D9CCA2EC15CF}"/>
                    </a:ext>
                  </a:extLst>
                </p:cNvPr>
                <p:cNvSpPr/>
                <p:nvPr/>
              </p:nvSpPr>
              <p:spPr>
                <a:xfrm>
                  <a:off x="8577806" y="3435477"/>
                  <a:ext cx="1025984" cy="1025984"/>
                </a:xfrm>
                <a:prstGeom prst="arc">
                  <a:avLst>
                    <a:gd name="adj1" fmla="val 21598429"/>
                    <a:gd name="adj2" fmla="val 6238472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원호 68">
                  <a:extLst>
                    <a:ext uri="{FF2B5EF4-FFF2-40B4-BE49-F238E27FC236}">
                      <a16:creationId xmlns:a16="http://schemas.microsoft.com/office/drawing/2014/main" id="{4846B3CB-DF89-4E5B-B6ED-A6C130FCBD06}"/>
                    </a:ext>
                  </a:extLst>
                </p:cNvPr>
                <p:cNvSpPr/>
                <p:nvPr/>
              </p:nvSpPr>
              <p:spPr>
                <a:xfrm>
                  <a:off x="8487562" y="3349357"/>
                  <a:ext cx="1206472" cy="1206472"/>
                </a:xfrm>
                <a:prstGeom prst="arc">
                  <a:avLst>
                    <a:gd name="adj1" fmla="val 12929104"/>
                    <a:gd name="adj2" fmla="val 19282044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원호 69">
                  <a:extLst>
                    <a:ext uri="{FF2B5EF4-FFF2-40B4-BE49-F238E27FC236}">
                      <a16:creationId xmlns:a16="http://schemas.microsoft.com/office/drawing/2014/main" id="{D113D5ED-2C6F-495F-8B65-C148423955A6}"/>
                    </a:ext>
                  </a:extLst>
                </p:cNvPr>
                <p:cNvSpPr/>
                <p:nvPr/>
              </p:nvSpPr>
              <p:spPr>
                <a:xfrm>
                  <a:off x="8312454" y="3179714"/>
                  <a:ext cx="1504898" cy="1504898"/>
                </a:xfrm>
                <a:prstGeom prst="arc">
                  <a:avLst>
                    <a:gd name="adj1" fmla="val 11543273"/>
                    <a:gd name="adj2" fmla="val 21415108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FFDE053-3258-461F-AE6E-52619F35205F}"/>
                  </a:ext>
                </a:extLst>
              </p:cNvPr>
              <p:cNvSpPr/>
              <p:nvPr/>
            </p:nvSpPr>
            <p:spPr>
              <a:xfrm>
                <a:off x="8539018" y="2205364"/>
                <a:ext cx="1050288" cy="221599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ko-KR" sz="13800" b="1" cap="none" spc="0" dirty="0">
                    <a:ln/>
                    <a:solidFill>
                      <a:schemeClr val="accent4"/>
                    </a:solidFill>
                    <a:effectLst/>
                    <a:latin typeface="Copperplate Gothic Bold" panose="020E0705020206020404" pitchFamily="34" charset="0"/>
                  </a:rPr>
                  <a:t>?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D467EEB4-88EC-477F-BC26-B5C5065AA724}"/>
                </a:ext>
              </a:extLst>
            </p:cNvPr>
            <p:cNvGrpSpPr/>
            <p:nvPr/>
          </p:nvGrpSpPr>
          <p:grpSpPr>
            <a:xfrm>
              <a:off x="9227568" y="2890140"/>
              <a:ext cx="1072395" cy="2215991"/>
              <a:chOff x="8539018" y="2205364"/>
              <a:chExt cx="1072395" cy="221599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FD9786D9-C93A-42FB-886A-8F02ED729885}"/>
                  </a:ext>
                </a:extLst>
              </p:cNvPr>
              <p:cNvGrpSpPr/>
              <p:nvPr/>
            </p:nvGrpSpPr>
            <p:grpSpPr>
              <a:xfrm>
                <a:off x="8544289" y="3655425"/>
                <a:ext cx="1067124" cy="765930"/>
                <a:chOff x="8312454" y="3179714"/>
                <a:chExt cx="1530793" cy="1504898"/>
              </a:xfrm>
            </p:grpSpPr>
            <p:sp>
              <p:nvSpPr>
                <p:cNvPr id="76" name="원호 75">
                  <a:extLst>
                    <a:ext uri="{FF2B5EF4-FFF2-40B4-BE49-F238E27FC236}">
                      <a16:creationId xmlns:a16="http://schemas.microsoft.com/office/drawing/2014/main" id="{3D3E34E6-31C2-4EFB-B146-61D6FA9FE1FF}"/>
                    </a:ext>
                  </a:extLst>
                </p:cNvPr>
                <p:cNvSpPr/>
                <p:nvPr/>
              </p:nvSpPr>
              <p:spPr>
                <a:xfrm>
                  <a:off x="8487562" y="3349357"/>
                  <a:ext cx="1206472" cy="1206472"/>
                </a:xfrm>
                <a:prstGeom prst="arc">
                  <a:avLst/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원호 76">
                  <a:extLst>
                    <a:ext uri="{FF2B5EF4-FFF2-40B4-BE49-F238E27FC236}">
                      <a16:creationId xmlns:a16="http://schemas.microsoft.com/office/drawing/2014/main" id="{68CA393F-913C-4E4C-A893-88CAC9B1B1F4}"/>
                    </a:ext>
                  </a:extLst>
                </p:cNvPr>
                <p:cNvSpPr/>
                <p:nvPr/>
              </p:nvSpPr>
              <p:spPr>
                <a:xfrm>
                  <a:off x="8487562" y="3273106"/>
                  <a:ext cx="1206472" cy="1206472"/>
                </a:xfrm>
                <a:prstGeom prst="arc">
                  <a:avLst>
                    <a:gd name="adj1" fmla="val 6537201"/>
                    <a:gd name="adj2" fmla="val 12785238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원호 77">
                  <a:extLst>
                    <a:ext uri="{FF2B5EF4-FFF2-40B4-BE49-F238E27FC236}">
                      <a16:creationId xmlns:a16="http://schemas.microsoft.com/office/drawing/2014/main" id="{00F5EA7B-BCF2-4191-8002-C516EFF03114}"/>
                    </a:ext>
                  </a:extLst>
                </p:cNvPr>
                <p:cNvSpPr/>
                <p:nvPr/>
              </p:nvSpPr>
              <p:spPr>
                <a:xfrm>
                  <a:off x="8338349" y="3179714"/>
                  <a:ext cx="1504898" cy="1504898"/>
                </a:xfrm>
                <a:prstGeom prst="arc">
                  <a:avLst>
                    <a:gd name="adj1" fmla="val 1754983"/>
                    <a:gd name="adj2" fmla="val 10002406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원호 78">
                  <a:extLst>
                    <a:ext uri="{FF2B5EF4-FFF2-40B4-BE49-F238E27FC236}">
                      <a16:creationId xmlns:a16="http://schemas.microsoft.com/office/drawing/2014/main" id="{9852B2B2-AED5-459A-9B82-FAA7B7205234}"/>
                    </a:ext>
                  </a:extLst>
                </p:cNvPr>
                <p:cNvSpPr/>
                <p:nvPr/>
              </p:nvSpPr>
              <p:spPr>
                <a:xfrm>
                  <a:off x="8577806" y="3435477"/>
                  <a:ext cx="1025984" cy="1025984"/>
                </a:xfrm>
                <a:prstGeom prst="arc">
                  <a:avLst>
                    <a:gd name="adj1" fmla="val 21598429"/>
                    <a:gd name="adj2" fmla="val 6238472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원호 79">
                  <a:extLst>
                    <a:ext uri="{FF2B5EF4-FFF2-40B4-BE49-F238E27FC236}">
                      <a16:creationId xmlns:a16="http://schemas.microsoft.com/office/drawing/2014/main" id="{81E45B77-4128-4ED2-B3A8-291FC0962C63}"/>
                    </a:ext>
                  </a:extLst>
                </p:cNvPr>
                <p:cNvSpPr/>
                <p:nvPr/>
              </p:nvSpPr>
              <p:spPr>
                <a:xfrm>
                  <a:off x="8487562" y="3349357"/>
                  <a:ext cx="1206472" cy="1206472"/>
                </a:xfrm>
                <a:prstGeom prst="arc">
                  <a:avLst>
                    <a:gd name="adj1" fmla="val 12929104"/>
                    <a:gd name="adj2" fmla="val 19282044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원호 80">
                  <a:extLst>
                    <a:ext uri="{FF2B5EF4-FFF2-40B4-BE49-F238E27FC236}">
                      <a16:creationId xmlns:a16="http://schemas.microsoft.com/office/drawing/2014/main" id="{E8203C26-3443-4B35-8285-520FA5E4903D}"/>
                    </a:ext>
                  </a:extLst>
                </p:cNvPr>
                <p:cNvSpPr/>
                <p:nvPr/>
              </p:nvSpPr>
              <p:spPr>
                <a:xfrm>
                  <a:off x="8312454" y="3179714"/>
                  <a:ext cx="1504898" cy="1504898"/>
                </a:xfrm>
                <a:prstGeom prst="arc">
                  <a:avLst>
                    <a:gd name="adj1" fmla="val 11543273"/>
                    <a:gd name="adj2" fmla="val 21415108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7EA7C2D-CFB2-424B-9D23-F472AE96DCBE}"/>
                  </a:ext>
                </a:extLst>
              </p:cNvPr>
              <p:cNvSpPr/>
              <p:nvPr/>
            </p:nvSpPr>
            <p:spPr>
              <a:xfrm>
                <a:off x="8539018" y="2205364"/>
                <a:ext cx="1050288" cy="221599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ko-KR" sz="13800" b="1" cap="none" spc="0" dirty="0">
                    <a:ln/>
                    <a:solidFill>
                      <a:schemeClr val="accent4"/>
                    </a:solidFill>
                    <a:effectLst/>
                    <a:latin typeface="Copperplate Gothic Bold" panose="020E0705020206020404" pitchFamily="34" charset="0"/>
                  </a:rPr>
                  <a:t>?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20688F07-AAB5-4FC2-B0C7-E7A3A0622FF2}"/>
                </a:ext>
              </a:extLst>
            </p:cNvPr>
            <p:cNvGrpSpPr/>
            <p:nvPr/>
          </p:nvGrpSpPr>
          <p:grpSpPr>
            <a:xfrm>
              <a:off x="9034107" y="1786794"/>
              <a:ext cx="1072395" cy="2215991"/>
              <a:chOff x="8539018" y="2205364"/>
              <a:chExt cx="1072395" cy="2215991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E3580A85-316E-4591-9F36-09AE4A124CA8}"/>
                  </a:ext>
                </a:extLst>
              </p:cNvPr>
              <p:cNvGrpSpPr/>
              <p:nvPr/>
            </p:nvGrpSpPr>
            <p:grpSpPr>
              <a:xfrm>
                <a:off x="8544289" y="3655425"/>
                <a:ext cx="1067124" cy="765930"/>
                <a:chOff x="8312454" y="3179714"/>
                <a:chExt cx="1530793" cy="1504898"/>
              </a:xfrm>
            </p:grpSpPr>
            <p:sp>
              <p:nvSpPr>
                <p:cNvPr id="85" name="원호 84">
                  <a:extLst>
                    <a:ext uri="{FF2B5EF4-FFF2-40B4-BE49-F238E27FC236}">
                      <a16:creationId xmlns:a16="http://schemas.microsoft.com/office/drawing/2014/main" id="{F2A1DECA-076F-4019-A960-B82489242BBE}"/>
                    </a:ext>
                  </a:extLst>
                </p:cNvPr>
                <p:cNvSpPr/>
                <p:nvPr/>
              </p:nvSpPr>
              <p:spPr>
                <a:xfrm>
                  <a:off x="8487562" y="3349357"/>
                  <a:ext cx="1206472" cy="1206472"/>
                </a:xfrm>
                <a:prstGeom prst="arc">
                  <a:avLst/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원호 85">
                  <a:extLst>
                    <a:ext uri="{FF2B5EF4-FFF2-40B4-BE49-F238E27FC236}">
                      <a16:creationId xmlns:a16="http://schemas.microsoft.com/office/drawing/2014/main" id="{D77170BD-EB5E-449A-B5B3-0AE43A8BC8CB}"/>
                    </a:ext>
                  </a:extLst>
                </p:cNvPr>
                <p:cNvSpPr/>
                <p:nvPr/>
              </p:nvSpPr>
              <p:spPr>
                <a:xfrm>
                  <a:off x="8487562" y="3273106"/>
                  <a:ext cx="1206472" cy="1206472"/>
                </a:xfrm>
                <a:prstGeom prst="arc">
                  <a:avLst>
                    <a:gd name="adj1" fmla="val 6537201"/>
                    <a:gd name="adj2" fmla="val 12785238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원호 86">
                  <a:extLst>
                    <a:ext uri="{FF2B5EF4-FFF2-40B4-BE49-F238E27FC236}">
                      <a16:creationId xmlns:a16="http://schemas.microsoft.com/office/drawing/2014/main" id="{F75E315F-14D8-4C5D-AD2A-DA7118994C74}"/>
                    </a:ext>
                  </a:extLst>
                </p:cNvPr>
                <p:cNvSpPr/>
                <p:nvPr/>
              </p:nvSpPr>
              <p:spPr>
                <a:xfrm>
                  <a:off x="8338349" y="3179714"/>
                  <a:ext cx="1504898" cy="1504898"/>
                </a:xfrm>
                <a:prstGeom prst="arc">
                  <a:avLst>
                    <a:gd name="adj1" fmla="val 1754983"/>
                    <a:gd name="adj2" fmla="val 10002406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원호 87">
                  <a:extLst>
                    <a:ext uri="{FF2B5EF4-FFF2-40B4-BE49-F238E27FC236}">
                      <a16:creationId xmlns:a16="http://schemas.microsoft.com/office/drawing/2014/main" id="{C0DAFCD2-3976-45DE-89C0-DFD1F916D0EA}"/>
                    </a:ext>
                  </a:extLst>
                </p:cNvPr>
                <p:cNvSpPr/>
                <p:nvPr/>
              </p:nvSpPr>
              <p:spPr>
                <a:xfrm>
                  <a:off x="8577806" y="3435477"/>
                  <a:ext cx="1025984" cy="1025984"/>
                </a:xfrm>
                <a:prstGeom prst="arc">
                  <a:avLst>
                    <a:gd name="adj1" fmla="val 21598429"/>
                    <a:gd name="adj2" fmla="val 6238472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원호 88">
                  <a:extLst>
                    <a:ext uri="{FF2B5EF4-FFF2-40B4-BE49-F238E27FC236}">
                      <a16:creationId xmlns:a16="http://schemas.microsoft.com/office/drawing/2014/main" id="{CF15DD0E-C058-4293-8EA3-5A4E77BCBBCE}"/>
                    </a:ext>
                  </a:extLst>
                </p:cNvPr>
                <p:cNvSpPr/>
                <p:nvPr/>
              </p:nvSpPr>
              <p:spPr>
                <a:xfrm>
                  <a:off x="8487562" y="3349357"/>
                  <a:ext cx="1206472" cy="1206472"/>
                </a:xfrm>
                <a:prstGeom prst="arc">
                  <a:avLst>
                    <a:gd name="adj1" fmla="val 12929104"/>
                    <a:gd name="adj2" fmla="val 19282044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원호 89">
                  <a:extLst>
                    <a:ext uri="{FF2B5EF4-FFF2-40B4-BE49-F238E27FC236}">
                      <a16:creationId xmlns:a16="http://schemas.microsoft.com/office/drawing/2014/main" id="{F6B627DF-1658-47C0-BC12-F45C83CCE58C}"/>
                    </a:ext>
                  </a:extLst>
                </p:cNvPr>
                <p:cNvSpPr/>
                <p:nvPr/>
              </p:nvSpPr>
              <p:spPr>
                <a:xfrm>
                  <a:off x="8312454" y="3179714"/>
                  <a:ext cx="1504898" cy="1504898"/>
                </a:xfrm>
                <a:prstGeom prst="arc">
                  <a:avLst>
                    <a:gd name="adj1" fmla="val 11543273"/>
                    <a:gd name="adj2" fmla="val 21415108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A31BAF1-165C-41AC-A06B-C4D14C958A66}"/>
                  </a:ext>
                </a:extLst>
              </p:cNvPr>
              <p:cNvSpPr/>
              <p:nvPr/>
            </p:nvSpPr>
            <p:spPr>
              <a:xfrm>
                <a:off x="8539018" y="2205364"/>
                <a:ext cx="1050288" cy="221599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ko-KR" sz="13800" b="1" cap="none" spc="0" dirty="0">
                    <a:ln/>
                    <a:solidFill>
                      <a:schemeClr val="accent4"/>
                    </a:solidFill>
                    <a:effectLst/>
                    <a:latin typeface="Copperplate Gothic Bold" panose="020E0705020206020404" pitchFamily="34" charset="0"/>
                  </a:rPr>
                  <a:t>?</a:t>
                </a: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215C009-30F6-4027-9836-79386265B5D0}"/>
                </a:ext>
              </a:extLst>
            </p:cNvPr>
            <p:cNvGrpSpPr/>
            <p:nvPr/>
          </p:nvGrpSpPr>
          <p:grpSpPr>
            <a:xfrm>
              <a:off x="9771434" y="2321004"/>
              <a:ext cx="1072395" cy="2215991"/>
              <a:chOff x="8539018" y="2205364"/>
              <a:chExt cx="1072395" cy="2215991"/>
            </a:xfrm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30D45023-1696-4909-B288-F682BB9B9152}"/>
                  </a:ext>
                </a:extLst>
              </p:cNvPr>
              <p:cNvGrpSpPr/>
              <p:nvPr/>
            </p:nvGrpSpPr>
            <p:grpSpPr>
              <a:xfrm>
                <a:off x="8544289" y="3655425"/>
                <a:ext cx="1067124" cy="765930"/>
                <a:chOff x="8312454" y="3179714"/>
                <a:chExt cx="1530793" cy="1504898"/>
              </a:xfrm>
            </p:grpSpPr>
            <p:sp>
              <p:nvSpPr>
                <p:cNvPr id="94" name="원호 93">
                  <a:extLst>
                    <a:ext uri="{FF2B5EF4-FFF2-40B4-BE49-F238E27FC236}">
                      <a16:creationId xmlns:a16="http://schemas.microsoft.com/office/drawing/2014/main" id="{68D084CF-7BC6-4119-AE39-08BC2CF76DD2}"/>
                    </a:ext>
                  </a:extLst>
                </p:cNvPr>
                <p:cNvSpPr/>
                <p:nvPr/>
              </p:nvSpPr>
              <p:spPr>
                <a:xfrm>
                  <a:off x="8487562" y="3349357"/>
                  <a:ext cx="1206472" cy="1206472"/>
                </a:xfrm>
                <a:prstGeom prst="arc">
                  <a:avLst/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원호 94">
                  <a:extLst>
                    <a:ext uri="{FF2B5EF4-FFF2-40B4-BE49-F238E27FC236}">
                      <a16:creationId xmlns:a16="http://schemas.microsoft.com/office/drawing/2014/main" id="{2AE6EF43-EFFC-4324-8BAE-539BAAD32A8D}"/>
                    </a:ext>
                  </a:extLst>
                </p:cNvPr>
                <p:cNvSpPr/>
                <p:nvPr/>
              </p:nvSpPr>
              <p:spPr>
                <a:xfrm>
                  <a:off x="8487562" y="3273106"/>
                  <a:ext cx="1206472" cy="1206472"/>
                </a:xfrm>
                <a:prstGeom prst="arc">
                  <a:avLst>
                    <a:gd name="adj1" fmla="val 6537201"/>
                    <a:gd name="adj2" fmla="val 12785238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원호 96">
                  <a:extLst>
                    <a:ext uri="{FF2B5EF4-FFF2-40B4-BE49-F238E27FC236}">
                      <a16:creationId xmlns:a16="http://schemas.microsoft.com/office/drawing/2014/main" id="{71ABE2D5-2CEA-46DB-A808-EDED68AE5E5F}"/>
                    </a:ext>
                  </a:extLst>
                </p:cNvPr>
                <p:cNvSpPr/>
                <p:nvPr/>
              </p:nvSpPr>
              <p:spPr>
                <a:xfrm>
                  <a:off x="8338349" y="3179714"/>
                  <a:ext cx="1504898" cy="1504898"/>
                </a:xfrm>
                <a:prstGeom prst="arc">
                  <a:avLst>
                    <a:gd name="adj1" fmla="val 1754983"/>
                    <a:gd name="adj2" fmla="val 10002406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원호 97">
                  <a:extLst>
                    <a:ext uri="{FF2B5EF4-FFF2-40B4-BE49-F238E27FC236}">
                      <a16:creationId xmlns:a16="http://schemas.microsoft.com/office/drawing/2014/main" id="{7FA5738B-64E8-4AB1-8818-A1F409522A7F}"/>
                    </a:ext>
                  </a:extLst>
                </p:cNvPr>
                <p:cNvSpPr/>
                <p:nvPr/>
              </p:nvSpPr>
              <p:spPr>
                <a:xfrm>
                  <a:off x="8577806" y="3435477"/>
                  <a:ext cx="1025984" cy="1025984"/>
                </a:xfrm>
                <a:prstGeom prst="arc">
                  <a:avLst>
                    <a:gd name="adj1" fmla="val 21598429"/>
                    <a:gd name="adj2" fmla="val 6238472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원호 100">
                  <a:extLst>
                    <a:ext uri="{FF2B5EF4-FFF2-40B4-BE49-F238E27FC236}">
                      <a16:creationId xmlns:a16="http://schemas.microsoft.com/office/drawing/2014/main" id="{BDF5DD6D-F20A-4847-AAB3-EF9DADA25320}"/>
                    </a:ext>
                  </a:extLst>
                </p:cNvPr>
                <p:cNvSpPr/>
                <p:nvPr/>
              </p:nvSpPr>
              <p:spPr>
                <a:xfrm>
                  <a:off x="8487562" y="3349357"/>
                  <a:ext cx="1206472" cy="1206472"/>
                </a:xfrm>
                <a:prstGeom prst="arc">
                  <a:avLst>
                    <a:gd name="adj1" fmla="val 12929104"/>
                    <a:gd name="adj2" fmla="val 19282044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원호 101">
                  <a:extLst>
                    <a:ext uri="{FF2B5EF4-FFF2-40B4-BE49-F238E27FC236}">
                      <a16:creationId xmlns:a16="http://schemas.microsoft.com/office/drawing/2014/main" id="{050A11D3-BA6A-49A5-8634-8143F4541E93}"/>
                    </a:ext>
                  </a:extLst>
                </p:cNvPr>
                <p:cNvSpPr/>
                <p:nvPr/>
              </p:nvSpPr>
              <p:spPr>
                <a:xfrm>
                  <a:off x="8312454" y="3179714"/>
                  <a:ext cx="1504898" cy="1504898"/>
                </a:xfrm>
                <a:prstGeom prst="arc">
                  <a:avLst>
                    <a:gd name="adj1" fmla="val 11543273"/>
                    <a:gd name="adj2" fmla="val 21415108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B52D58BA-9FDC-444A-8975-890170238ABA}"/>
                  </a:ext>
                </a:extLst>
              </p:cNvPr>
              <p:cNvSpPr/>
              <p:nvPr/>
            </p:nvSpPr>
            <p:spPr>
              <a:xfrm>
                <a:off x="8539018" y="2205364"/>
                <a:ext cx="1050288" cy="221599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ko-KR" sz="13800" b="1" cap="none" spc="0" dirty="0">
                    <a:ln/>
                    <a:solidFill>
                      <a:schemeClr val="accent4"/>
                    </a:solidFill>
                    <a:effectLst/>
                    <a:latin typeface="Copperplate Gothic Bold" panose="020E0705020206020404" pitchFamily="34" charset="0"/>
                  </a:rPr>
                  <a:t>?</a:t>
                </a: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968561C0-2B49-4ADF-9E22-444AF6F91ECA}"/>
                </a:ext>
              </a:extLst>
            </p:cNvPr>
            <p:cNvGrpSpPr/>
            <p:nvPr/>
          </p:nvGrpSpPr>
          <p:grpSpPr>
            <a:xfrm>
              <a:off x="7818366" y="2520808"/>
              <a:ext cx="1072395" cy="2215991"/>
              <a:chOff x="8539018" y="2205364"/>
              <a:chExt cx="1072395" cy="2215991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DD78C49E-ACB5-4741-ACD5-4D7422A348B4}"/>
                  </a:ext>
                </a:extLst>
              </p:cNvPr>
              <p:cNvGrpSpPr/>
              <p:nvPr/>
            </p:nvGrpSpPr>
            <p:grpSpPr>
              <a:xfrm>
                <a:off x="8544289" y="3655425"/>
                <a:ext cx="1067124" cy="765930"/>
                <a:chOff x="8312454" y="3179714"/>
                <a:chExt cx="1530793" cy="1504898"/>
              </a:xfrm>
            </p:grpSpPr>
            <p:sp>
              <p:nvSpPr>
                <p:cNvPr id="110" name="원호 109">
                  <a:extLst>
                    <a:ext uri="{FF2B5EF4-FFF2-40B4-BE49-F238E27FC236}">
                      <a16:creationId xmlns:a16="http://schemas.microsoft.com/office/drawing/2014/main" id="{41EF9B14-DD53-4FC8-A3A6-021C7348B585}"/>
                    </a:ext>
                  </a:extLst>
                </p:cNvPr>
                <p:cNvSpPr/>
                <p:nvPr/>
              </p:nvSpPr>
              <p:spPr>
                <a:xfrm>
                  <a:off x="8487562" y="3349357"/>
                  <a:ext cx="1206472" cy="1206472"/>
                </a:xfrm>
                <a:prstGeom prst="arc">
                  <a:avLst/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원호 110">
                  <a:extLst>
                    <a:ext uri="{FF2B5EF4-FFF2-40B4-BE49-F238E27FC236}">
                      <a16:creationId xmlns:a16="http://schemas.microsoft.com/office/drawing/2014/main" id="{0C6905DD-869B-4C21-B3AD-B893B96A5336}"/>
                    </a:ext>
                  </a:extLst>
                </p:cNvPr>
                <p:cNvSpPr/>
                <p:nvPr/>
              </p:nvSpPr>
              <p:spPr>
                <a:xfrm>
                  <a:off x="8487562" y="3273106"/>
                  <a:ext cx="1206472" cy="1206472"/>
                </a:xfrm>
                <a:prstGeom prst="arc">
                  <a:avLst>
                    <a:gd name="adj1" fmla="val 6537201"/>
                    <a:gd name="adj2" fmla="val 12785238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원호 111">
                  <a:extLst>
                    <a:ext uri="{FF2B5EF4-FFF2-40B4-BE49-F238E27FC236}">
                      <a16:creationId xmlns:a16="http://schemas.microsoft.com/office/drawing/2014/main" id="{DB188CC1-DDBB-4ABB-BF72-C6A641974B43}"/>
                    </a:ext>
                  </a:extLst>
                </p:cNvPr>
                <p:cNvSpPr/>
                <p:nvPr/>
              </p:nvSpPr>
              <p:spPr>
                <a:xfrm>
                  <a:off x="8338349" y="3179714"/>
                  <a:ext cx="1504898" cy="1504898"/>
                </a:xfrm>
                <a:prstGeom prst="arc">
                  <a:avLst>
                    <a:gd name="adj1" fmla="val 1754983"/>
                    <a:gd name="adj2" fmla="val 10002406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원호 113">
                  <a:extLst>
                    <a:ext uri="{FF2B5EF4-FFF2-40B4-BE49-F238E27FC236}">
                      <a16:creationId xmlns:a16="http://schemas.microsoft.com/office/drawing/2014/main" id="{04CEDD6B-1A0B-4BDA-923D-65B18406D8A8}"/>
                    </a:ext>
                  </a:extLst>
                </p:cNvPr>
                <p:cNvSpPr/>
                <p:nvPr/>
              </p:nvSpPr>
              <p:spPr>
                <a:xfrm>
                  <a:off x="8577806" y="3435477"/>
                  <a:ext cx="1025984" cy="1025984"/>
                </a:xfrm>
                <a:prstGeom prst="arc">
                  <a:avLst>
                    <a:gd name="adj1" fmla="val 21598429"/>
                    <a:gd name="adj2" fmla="val 6238472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원호 114">
                  <a:extLst>
                    <a:ext uri="{FF2B5EF4-FFF2-40B4-BE49-F238E27FC236}">
                      <a16:creationId xmlns:a16="http://schemas.microsoft.com/office/drawing/2014/main" id="{5A917424-C35C-490F-A560-7CF16E6E4A6D}"/>
                    </a:ext>
                  </a:extLst>
                </p:cNvPr>
                <p:cNvSpPr/>
                <p:nvPr/>
              </p:nvSpPr>
              <p:spPr>
                <a:xfrm>
                  <a:off x="8487562" y="3349357"/>
                  <a:ext cx="1206472" cy="1206472"/>
                </a:xfrm>
                <a:prstGeom prst="arc">
                  <a:avLst>
                    <a:gd name="adj1" fmla="val 12929104"/>
                    <a:gd name="adj2" fmla="val 19282044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원호 115">
                  <a:extLst>
                    <a:ext uri="{FF2B5EF4-FFF2-40B4-BE49-F238E27FC236}">
                      <a16:creationId xmlns:a16="http://schemas.microsoft.com/office/drawing/2014/main" id="{7F97D5F5-16E0-474D-A599-B508325A0D5A}"/>
                    </a:ext>
                  </a:extLst>
                </p:cNvPr>
                <p:cNvSpPr/>
                <p:nvPr/>
              </p:nvSpPr>
              <p:spPr>
                <a:xfrm>
                  <a:off x="8312454" y="3179714"/>
                  <a:ext cx="1504898" cy="1504898"/>
                </a:xfrm>
                <a:prstGeom prst="arc">
                  <a:avLst>
                    <a:gd name="adj1" fmla="val 11543273"/>
                    <a:gd name="adj2" fmla="val 21415108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A294052F-4846-4337-AD98-868972E87901}"/>
                  </a:ext>
                </a:extLst>
              </p:cNvPr>
              <p:cNvSpPr/>
              <p:nvPr/>
            </p:nvSpPr>
            <p:spPr>
              <a:xfrm>
                <a:off x="8539018" y="2205364"/>
                <a:ext cx="1050288" cy="221599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ko-KR" sz="13800" b="1" cap="none" spc="0" dirty="0">
                    <a:ln/>
                    <a:solidFill>
                      <a:schemeClr val="accent4"/>
                    </a:solidFill>
                    <a:effectLst/>
                    <a:latin typeface="Copperplate Gothic Bold" panose="020E0705020206020404" pitchFamily="34" charset="0"/>
                  </a:rPr>
                  <a:t>?</a:t>
                </a: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B13DD4A2-8F1E-4D3E-9277-7EB467AFB944}"/>
                </a:ext>
              </a:extLst>
            </p:cNvPr>
            <p:cNvGrpSpPr/>
            <p:nvPr/>
          </p:nvGrpSpPr>
          <p:grpSpPr>
            <a:xfrm>
              <a:off x="8124050" y="1168107"/>
              <a:ext cx="1072395" cy="2215991"/>
              <a:chOff x="8539018" y="2205364"/>
              <a:chExt cx="1072395" cy="2215991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583B33DA-FBD1-410E-ACC1-96AB0A180DDE}"/>
                  </a:ext>
                </a:extLst>
              </p:cNvPr>
              <p:cNvGrpSpPr/>
              <p:nvPr/>
            </p:nvGrpSpPr>
            <p:grpSpPr>
              <a:xfrm>
                <a:off x="8544289" y="3655425"/>
                <a:ext cx="1067124" cy="765930"/>
                <a:chOff x="8312454" y="3179714"/>
                <a:chExt cx="1530793" cy="1504898"/>
              </a:xfrm>
            </p:grpSpPr>
            <p:sp>
              <p:nvSpPr>
                <p:cNvPr id="142" name="원호 141">
                  <a:extLst>
                    <a:ext uri="{FF2B5EF4-FFF2-40B4-BE49-F238E27FC236}">
                      <a16:creationId xmlns:a16="http://schemas.microsoft.com/office/drawing/2014/main" id="{971187C0-804A-4ED0-B110-D43E47201735}"/>
                    </a:ext>
                  </a:extLst>
                </p:cNvPr>
                <p:cNvSpPr/>
                <p:nvPr/>
              </p:nvSpPr>
              <p:spPr>
                <a:xfrm>
                  <a:off x="8487562" y="3349357"/>
                  <a:ext cx="1206472" cy="1206472"/>
                </a:xfrm>
                <a:prstGeom prst="arc">
                  <a:avLst/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원호 142">
                  <a:extLst>
                    <a:ext uri="{FF2B5EF4-FFF2-40B4-BE49-F238E27FC236}">
                      <a16:creationId xmlns:a16="http://schemas.microsoft.com/office/drawing/2014/main" id="{8CCF43BF-B083-4941-B74F-29113302C0CA}"/>
                    </a:ext>
                  </a:extLst>
                </p:cNvPr>
                <p:cNvSpPr/>
                <p:nvPr/>
              </p:nvSpPr>
              <p:spPr>
                <a:xfrm>
                  <a:off x="8487562" y="3273106"/>
                  <a:ext cx="1206472" cy="1206472"/>
                </a:xfrm>
                <a:prstGeom prst="arc">
                  <a:avLst>
                    <a:gd name="adj1" fmla="val 6537201"/>
                    <a:gd name="adj2" fmla="val 12785238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원호 143">
                  <a:extLst>
                    <a:ext uri="{FF2B5EF4-FFF2-40B4-BE49-F238E27FC236}">
                      <a16:creationId xmlns:a16="http://schemas.microsoft.com/office/drawing/2014/main" id="{7327D276-9079-4ECA-98D9-2796058848CD}"/>
                    </a:ext>
                  </a:extLst>
                </p:cNvPr>
                <p:cNvSpPr/>
                <p:nvPr/>
              </p:nvSpPr>
              <p:spPr>
                <a:xfrm>
                  <a:off x="8338349" y="3179714"/>
                  <a:ext cx="1504898" cy="1504898"/>
                </a:xfrm>
                <a:prstGeom prst="arc">
                  <a:avLst>
                    <a:gd name="adj1" fmla="val 1754983"/>
                    <a:gd name="adj2" fmla="val 10002406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원호 144">
                  <a:extLst>
                    <a:ext uri="{FF2B5EF4-FFF2-40B4-BE49-F238E27FC236}">
                      <a16:creationId xmlns:a16="http://schemas.microsoft.com/office/drawing/2014/main" id="{46466AA3-8E5A-4A1B-B2E2-8F3A5C5E74A2}"/>
                    </a:ext>
                  </a:extLst>
                </p:cNvPr>
                <p:cNvSpPr/>
                <p:nvPr/>
              </p:nvSpPr>
              <p:spPr>
                <a:xfrm>
                  <a:off x="8577806" y="3435477"/>
                  <a:ext cx="1025984" cy="1025984"/>
                </a:xfrm>
                <a:prstGeom prst="arc">
                  <a:avLst>
                    <a:gd name="adj1" fmla="val 21598429"/>
                    <a:gd name="adj2" fmla="val 6238472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원호 145">
                  <a:extLst>
                    <a:ext uri="{FF2B5EF4-FFF2-40B4-BE49-F238E27FC236}">
                      <a16:creationId xmlns:a16="http://schemas.microsoft.com/office/drawing/2014/main" id="{8C16D6B3-4B6A-4288-8D66-8FC84B123E9A}"/>
                    </a:ext>
                  </a:extLst>
                </p:cNvPr>
                <p:cNvSpPr/>
                <p:nvPr/>
              </p:nvSpPr>
              <p:spPr>
                <a:xfrm>
                  <a:off x="8487562" y="3349357"/>
                  <a:ext cx="1206472" cy="1206472"/>
                </a:xfrm>
                <a:prstGeom prst="arc">
                  <a:avLst>
                    <a:gd name="adj1" fmla="val 12929104"/>
                    <a:gd name="adj2" fmla="val 19282044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원호 146">
                  <a:extLst>
                    <a:ext uri="{FF2B5EF4-FFF2-40B4-BE49-F238E27FC236}">
                      <a16:creationId xmlns:a16="http://schemas.microsoft.com/office/drawing/2014/main" id="{F10139BB-597F-4D3C-A413-F90393994535}"/>
                    </a:ext>
                  </a:extLst>
                </p:cNvPr>
                <p:cNvSpPr/>
                <p:nvPr/>
              </p:nvSpPr>
              <p:spPr>
                <a:xfrm>
                  <a:off x="8312454" y="3179714"/>
                  <a:ext cx="1504898" cy="1504898"/>
                </a:xfrm>
                <a:prstGeom prst="arc">
                  <a:avLst>
                    <a:gd name="adj1" fmla="val 11543273"/>
                    <a:gd name="adj2" fmla="val 21415108"/>
                  </a:avLst>
                </a:prstGeom>
                <a:ln w="76200"/>
                <a:effectLst>
                  <a:softEdge rad="31750"/>
                </a:effectLst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F6A9877-108C-498B-82A7-05959613A174}"/>
                  </a:ext>
                </a:extLst>
              </p:cNvPr>
              <p:cNvSpPr/>
              <p:nvPr/>
            </p:nvSpPr>
            <p:spPr>
              <a:xfrm>
                <a:off x="8539018" y="2205364"/>
                <a:ext cx="1050288" cy="221599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ko-KR" sz="13800" b="1" cap="none" spc="0" dirty="0">
                    <a:ln/>
                    <a:solidFill>
                      <a:schemeClr val="accent4"/>
                    </a:solidFill>
                    <a:effectLst/>
                    <a:latin typeface="Copperplate Gothic Bold" panose="020E0705020206020404" pitchFamily="34" charset="0"/>
                  </a:rPr>
                  <a:t>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3431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2929BC-8030-4AAF-93F5-804358604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656" y="0"/>
            <a:ext cx="7786688" cy="685800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F8FA0313-C07C-4FCD-967F-BE1CA4D1A629}"/>
              </a:ext>
            </a:extLst>
          </p:cNvPr>
          <p:cNvSpPr/>
          <p:nvPr/>
        </p:nvSpPr>
        <p:spPr>
          <a:xfrm>
            <a:off x="5227320" y="3053715"/>
            <a:ext cx="87630" cy="876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469180B5-5E62-4432-950B-084666E66FED}"/>
              </a:ext>
            </a:extLst>
          </p:cNvPr>
          <p:cNvSpPr/>
          <p:nvPr/>
        </p:nvSpPr>
        <p:spPr>
          <a:xfrm>
            <a:off x="3587115" y="4693920"/>
            <a:ext cx="87630" cy="876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E47A32C8-3AF8-4C6C-ACE6-9302521DC5AA}"/>
              </a:ext>
            </a:extLst>
          </p:cNvPr>
          <p:cNvSpPr/>
          <p:nvPr/>
        </p:nvSpPr>
        <p:spPr>
          <a:xfrm>
            <a:off x="6875149" y="3053715"/>
            <a:ext cx="87630" cy="876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3C8AAA7-C9F6-4DD6-829B-8112CDF15D64}"/>
              </a:ext>
            </a:extLst>
          </p:cNvPr>
          <p:cNvSpPr/>
          <p:nvPr/>
        </p:nvSpPr>
        <p:spPr>
          <a:xfrm>
            <a:off x="8511542" y="4693920"/>
            <a:ext cx="87630" cy="876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1F5DFB3-3B12-4DBA-9A1C-AE8B2D9D7E7C}"/>
                  </a:ext>
                </a:extLst>
              </p:cNvPr>
              <p:cNvSpPr txBox="1"/>
              <p:nvPr/>
            </p:nvSpPr>
            <p:spPr>
              <a:xfrm>
                <a:off x="6340041" y="4693920"/>
                <a:ext cx="622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1F5DFB3-3B12-4DBA-9A1C-AE8B2D9D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041" y="4693920"/>
                <a:ext cx="6227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F383253-5E62-4FEB-ADE4-FB158BE37AF5}"/>
                  </a:ext>
                </a:extLst>
              </p:cNvPr>
              <p:cNvSpPr txBox="1"/>
              <p:nvPr/>
            </p:nvSpPr>
            <p:spPr>
              <a:xfrm>
                <a:off x="9539331" y="4687082"/>
                <a:ext cx="622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F383253-5E62-4FEB-ADE4-FB158BE37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331" y="4687082"/>
                <a:ext cx="6227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039975E-E822-4141-A2F7-6443C19DDB7D}"/>
                  </a:ext>
                </a:extLst>
              </p:cNvPr>
              <p:cNvSpPr txBox="1"/>
              <p:nvPr/>
            </p:nvSpPr>
            <p:spPr>
              <a:xfrm>
                <a:off x="6307567" y="-170983"/>
                <a:ext cx="622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039975E-E822-4141-A2F7-6443C19DD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567" y="-170983"/>
                <a:ext cx="6227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FC19B42-8823-4D78-934A-A24E0FA1A450}"/>
                  </a:ext>
                </a:extLst>
              </p:cNvPr>
              <p:cNvSpPr txBox="1"/>
              <p:nvPr/>
            </p:nvSpPr>
            <p:spPr>
              <a:xfrm>
                <a:off x="3256805" y="4789932"/>
                <a:ext cx="622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FC19B42-8823-4D78-934A-A24E0FA1A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805" y="4789932"/>
                <a:ext cx="6227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C7E1C27-4049-473A-B3F9-6A2EC4907963}"/>
                  </a:ext>
                </a:extLst>
              </p:cNvPr>
              <p:cNvSpPr txBox="1"/>
              <p:nvPr/>
            </p:nvSpPr>
            <p:spPr>
              <a:xfrm>
                <a:off x="4959766" y="4789932"/>
                <a:ext cx="622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C7E1C27-4049-473A-B3F9-6A2EC4907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766" y="4789932"/>
                <a:ext cx="6227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27335E5-2403-42DF-8884-A6E88DC2C57B}"/>
                  </a:ext>
                </a:extLst>
              </p:cNvPr>
              <p:cNvSpPr txBox="1"/>
              <p:nvPr/>
            </p:nvSpPr>
            <p:spPr>
              <a:xfrm>
                <a:off x="8247800" y="4789932"/>
                <a:ext cx="622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27335E5-2403-42DF-8884-A6E88DC2C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800" y="4789932"/>
                <a:ext cx="622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D54950-8CB0-4E2D-91F1-251B97B128A1}"/>
              </a:ext>
            </a:extLst>
          </p:cNvPr>
          <p:cNvCxnSpPr>
            <a:cxnSpLocks/>
          </p:cNvCxnSpPr>
          <p:nvPr/>
        </p:nvCxnSpPr>
        <p:spPr>
          <a:xfrm flipH="1">
            <a:off x="3630930" y="3177540"/>
            <a:ext cx="3810" cy="15011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94CEEE09-A8CA-4569-A3A5-E641B3ADBA7F}"/>
              </a:ext>
            </a:extLst>
          </p:cNvPr>
          <p:cNvCxnSpPr>
            <a:cxnSpLocks/>
          </p:cNvCxnSpPr>
          <p:nvPr/>
        </p:nvCxnSpPr>
        <p:spPr>
          <a:xfrm flipH="1">
            <a:off x="5271135" y="3177540"/>
            <a:ext cx="3810" cy="15011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AAB6325D-FA4B-4E36-AD0C-EE333DBDAF96}"/>
              </a:ext>
            </a:extLst>
          </p:cNvPr>
          <p:cNvCxnSpPr>
            <a:cxnSpLocks/>
          </p:cNvCxnSpPr>
          <p:nvPr/>
        </p:nvCxnSpPr>
        <p:spPr>
          <a:xfrm flipH="1">
            <a:off x="5271135" y="1516380"/>
            <a:ext cx="3810" cy="15011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B8F1E98-6E99-44B0-8C36-57ED8838B02D}"/>
              </a:ext>
            </a:extLst>
          </p:cNvPr>
          <p:cNvCxnSpPr>
            <a:cxnSpLocks/>
          </p:cNvCxnSpPr>
          <p:nvPr/>
        </p:nvCxnSpPr>
        <p:spPr>
          <a:xfrm flipH="1">
            <a:off x="8551547" y="3141345"/>
            <a:ext cx="3810" cy="15011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2776186E-F53B-4371-9E40-F431FFE22BB3}"/>
              </a:ext>
            </a:extLst>
          </p:cNvPr>
          <p:cNvCxnSpPr>
            <a:cxnSpLocks/>
          </p:cNvCxnSpPr>
          <p:nvPr/>
        </p:nvCxnSpPr>
        <p:spPr>
          <a:xfrm>
            <a:off x="5360670" y="3097530"/>
            <a:ext cx="14744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C2A0774-B730-44B5-A467-6CF9B5990EE9}"/>
                  </a:ext>
                </a:extLst>
              </p:cNvPr>
              <p:cNvSpPr txBox="1"/>
              <p:nvPr/>
            </p:nvSpPr>
            <p:spPr>
              <a:xfrm>
                <a:off x="6835144" y="2529840"/>
                <a:ext cx="622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C2A0774-B730-44B5-A467-6CF9B5990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144" y="2529840"/>
                <a:ext cx="62273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B1BD983-1B76-43AF-994C-99580BF09FE6}"/>
                  </a:ext>
                </a:extLst>
              </p:cNvPr>
              <p:cNvSpPr txBox="1"/>
              <p:nvPr/>
            </p:nvSpPr>
            <p:spPr>
              <a:xfrm>
                <a:off x="6835144" y="993160"/>
                <a:ext cx="622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B1BD983-1B76-43AF-994C-99580BF09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144" y="993160"/>
                <a:ext cx="62273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31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0BEDB58-A102-4706-A39A-C2BB8884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456" y="672662"/>
            <a:ext cx="5512676" cy="5512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BC6A0-9038-477A-8627-1E9D8D0D7373}"/>
                  </a:ext>
                </a:extLst>
              </p:cNvPr>
              <p:cNvSpPr txBox="1"/>
              <p:nvPr/>
            </p:nvSpPr>
            <p:spPr>
              <a:xfrm>
                <a:off x="8811764" y="52420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BC6A0-9038-477A-8627-1E9D8D0D7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764" y="524205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23F871-E4AE-4320-BCEC-1E395BC103F1}"/>
                  </a:ext>
                </a:extLst>
              </p:cNvPr>
              <p:cNvSpPr txBox="1"/>
              <p:nvPr/>
            </p:nvSpPr>
            <p:spPr>
              <a:xfrm>
                <a:off x="8792056" y="395656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23F871-E4AE-4320-BCEC-1E395BC10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56" y="3956568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A25FC2-1BC5-493D-8241-20BB967060C1}"/>
                  </a:ext>
                </a:extLst>
              </p:cNvPr>
              <p:cNvSpPr txBox="1"/>
              <p:nvPr/>
            </p:nvSpPr>
            <p:spPr>
              <a:xfrm>
                <a:off x="6750421" y="5672803"/>
                <a:ext cx="2354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A25FC2-1BC5-493D-8241-20BB96706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421" y="5672803"/>
                <a:ext cx="2354165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A067-8CDA-46FB-B4B7-1CC15261B8AE}"/>
                  </a:ext>
                </a:extLst>
              </p:cNvPr>
              <p:cNvSpPr txBox="1"/>
              <p:nvPr/>
            </p:nvSpPr>
            <p:spPr>
              <a:xfrm>
                <a:off x="11298774" y="3503887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A067-8CDA-46FB-B4B7-1CC15261B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8774" y="3503887"/>
                <a:ext cx="6227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07D98B-E736-47F7-B27A-02D9EC930F27}"/>
                  </a:ext>
                </a:extLst>
              </p:cNvPr>
              <p:cNvSpPr txBox="1"/>
              <p:nvPr/>
            </p:nvSpPr>
            <p:spPr>
              <a:xfrm>
                <a:off x="8894532" y="2424999"/>
                <a:ext cx="2354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07D98B-E736-47F7-B27A-02D9EC930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532" y="2424999"/>
                <a:ext cx="235416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05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6646E4-9388-4CA2-9D4E-872A6C7C0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"/>
          <a:stretch/>
        </p:blipFill>
        <p:spPr>
          <a:xfrm>
            <a:off x="3394688" y="706789"/>
            <a:ext cx="5382764" cy="5444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/>
              <p:nvPr/>
            </p:nvSpPr>
            <p:spPr>
              <a:xfrm>
                <a:off x="5624348" y="47375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48" y="4737538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/>
              <p:nvPr/>
            </p:nvSpPr>
            <p:spPr>
              <a:xfrm>
                <a:off x="8165377" y="47375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377" y="4737538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/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6E88E-A6C9-45A0-B7FD-0B60216C5E3F}"/>
                  </a:ext>
                </a:extLst>
              </p:cNvPr>
              <p:cNvSpPr txBox="1"/>
              <p:nvPr/>
            </p:nvSpPr>
            <p:spPr>
              <a:xfrm>
                <a:off x="6517880" y="3787667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6E88E-A6C9-45A0-B7FD-0B60216C5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80" y="3787667"/>
                <a:ext cx="1266343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/>
              <p:nvPr/>
            </p:nvSpPr>
            <p:spPr>
              <a:xfrm>
                <a:off x="6517880" y="5151384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80" y="5151384"/>
                <a:ext cx="1266343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/>
              <p:nvPr/>
            </p:nvSpPr>
            <p:spPr>
              <a:xfrm>
                <a:off x="3841683" y="3059668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683" y="3059668"/>
                <a:ext cx="1266343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98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37124D-4C32-472D-8711-D0BF09E2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885" y="720956"/>
            <a:ext cx="5384230" cy="54160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/>
              <p:nvPr/>
            </p:nvSpPr>
            <p:spPr>
              <a:xfrm>
                <a:off x="5624348" y="395869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48" y="3958695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/>
              <p:nvPr/>
            </p:nvSpPr>
            <p:spPr>
              <a:xfrm>
                <a:off x="8355954" y="356710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954" y="3567106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/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/>
              <p:nvPr/>
            </p:nvSpPr>
            <p:spPr>
              <a:xfrm>
                <a:off x="3662072" y="5212970"/>
                <a:ext cx="2015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072" y="5212970"/>
                <a:ext cx="201545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/>
              <p:nvPr/>
            </p:nvSpPr>
            <p:spPr>
              <a:xfrm>
                <a:off x="3841683" y="3435096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(−2, 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683" y="3435096"/>
                <a:ext cx="126634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4AF508-4F62-4BF7-880D-A5426B1F8B8A}"/>
                  </a:ext>
                </a:extLst>
              </p:cNvPr>
              <p:cNvSpPr txBox="1"/>
              <p:nvPr/>
            </p:nvSpPr>
            <p:spPr>
              <a:xfrm>
                <a:off x="7051227" y="3435096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(2, 0)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4AF508-4F62-4BF7-880D-A5426B1F8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227" y="3435096"/>
                <a:ext cx="126634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A3A931-F552-4DC6-95FF-DB4FAA57A945}"/>
                  </a:ext>
                </a:extLst>
              </p:cNvPr>
              <p:cNvSpPr txBox="1"/>
              <p:nvPr/>
            </p:nvSpPr>
            <p:spPr>
              <a:xfrm>
                <a:off x="6642795" y="2353056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(1, 2)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A3A931-F552-4DC6-95FF-DB4FAA57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795" y="2353056"/>
                <a:ext cx="1266343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DDF7AA-0BDF-485A-99AC-86C139109E0D}"/>
                  </a:ext>
                </a:extLst>
              </p:cNvPr>
              <p:cNvSpPr txBox="1"/>
              <p:nvPr/>
            </p:nvSpPr>
            <p:spPr>
              <a:xfrm>
                <a:off x="4948107" y="2090928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(0, 2)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DDF7AA-0BDF-485A-99AC-86C139109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107" y="2090928"/>
                <a:ext cx="1266343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F69BE4-3634-42BF-8435-72ABCBA885E3}"/>
                  </a:ext>
                </a:extLst>
              </p:cNvPr>
              <p:cNvSpPr txBox="1"/>
              <p:nvPr/>
            </p:nvSpPr>
            <p:spPr>
              <a:xfrm>
                <a:off x="5935717" y="5212970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 −2)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F69BE4-3634-42BF-8435-72ABCBA88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717" y="5212970"/>
                <a:ext cx="1266343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52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912690-E83C-4AF0-98EF-FEE3325F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72294"/>
            <a:ext cx="3942080" cy="23878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EA9278-B770-4CDD-B1F7-6019BAAA3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994" y="520176"/>
            <a:ext cx="3753686" cy="24109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D161985-A763-4297-B306-AA01CBB98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994" y="2783536"/>
            <a:ext cx="3753686" cy="241098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043E3FB-CA0B-4019-8AB5-2A9DAF0C6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6994" y="3154012"/>
            <a:ext cx="3932790" cy="252602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1ABF847-D175-4874-AC35-5ADAAC37C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994" y="462658"/>
            <a:ext cx="3932790" cy="2526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A64870-C332-4E86-8139-924EB580173E}"/>
                  </a:ext>
                </a:extLst>
              </p:cNvPr>
              <p:cNvSpPr txBox="1"/>
              <p:nvPr/>
            </p:nvSpPr>
            <p:spPr>
              <a:xfrm>
                <a:off x="1725164" y="27528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A64870-C332-4E86-8139-924EB5801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164" y="275285"/>
                <a:ext cx="62273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730BD8-BDAE-4E5A-8DC2-B52670361D1A}"/>
                  </a:ext>
                </a:extLst>
              </p:cNvPr>
              <p:cNvSpPr txBox="1"/>
              <p:nvPr/>
            </p:nvSpPr>
            <p:spPr>
              <a:xfrm>
                <a:off x="1705456" y="166624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730BD8-BDAE-4E5A-8DC2-B52670361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456" y="1666240"/>
                <a:ext cx="6227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8F5564-D5FB-4E62-86AC-5D2B1C500A05}"/>
                  </a:ext>
                </a:extLst>
              </p:cNvPr>
              <p:cNvSpPr txBox="1"/>
              <p:nvPr/>
            </p:nvSpPr>
            <p:spPr>
              <a:xfrm>
                <a:off x="3679485" y="127211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8F5564-D5FB-4E62-86AC-5D2B1C500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485" y="1272113"/>
                <a:ext cx="6227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F9FF3A-7740-4D3D-A34F-336AEFC2D482}"/>
                  </a:ext>
                </a:extLst>
              </p:cNvPr>
              <p:cNvSpPr txBox="1"/>
              <p:nvPr/>
            </p:nvSpPr>
            <p:spPr>
              <a:xfrm>
                <a:off x="5634026" y="27528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F9FF3A-7740-4D3D-A34F-336AEFC2D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026" y="275285"/>
                <a:ext cx="622738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A77DAE-5CE4-49C2-97D9-EE008DBEA247}"/>
                  </a:ext>
                </a:extLst>
              </p:cNvPr>
              <p:cNvSpPr txBox="1"/>
              <p:nvPr/>
            </p:nvSpPr>
            <p:spPr>
              <a:xfrm>
                <a:off x="7545799" y="127211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A77DAE-5CE4-49C2-97D9-EE008DBEA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799" y="1272113"/>
                <a:ext cx="6227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C05E3C-9819-4774-9099-5FAA49998257}"/>
                  </a:ext>
                </a:extLst>
              </p:cNvPr>
              <p:cNvSpPr txBox="1"/>
              <p:nvPr/>
            </p:nvSpPr>
            <p:spPr>
              <a:xfrm>
                <a:off x="9492089" y="27528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C05E3C-9819-4774-9099-5FAA49998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089" y="275285"/>
                <a:ext cx="622738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F82886-FF3F-4987-BB59-8A6954BF6FD3}"/>
                  </a:ext>
                </a:extLst>
              </p:cNvPr>
              <p:cNvSpPr txBox="1"/>
              <p:nvPr/>
            </p:nvSpPr>
            <p:spPr>
              <a:xfrm>
                <a:off x="11446410" y="127211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F82886-FF3F-4987-BB59-8A6954BF6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410" y="1272113"/>
                <a:ext cx="62273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86EC35-B490-4AA1-BD4F-58A343D71A73}"/>
                  </a:ext>
                </a:extLst>
              </p:cNvPr>
              <p:cNvSpPr txBox="1"/>
              <p:nvPr/>
            </p:nvSpPr>
            <p:spPr>
              <a:xfrm>
                <a:off x="5902847" y="166624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86EC35-B490-4AA1-BD4F-58A343D71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847" y="1666240"/>
                <a:ext cx="6227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988F13-68B3-4EE4-800C-B1007547C23C}"/>
                  </a:ext>
                </a:extLst>
              </p:cNvPr>
              <p:cNvSpPr txBox="1"/>
              <p:nvPr/>
            </p:nvSpPr>
            <p:spPr>
              <a:xfrm>
                <a:off x="9863806" y="166624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988F13-68B3-4EE4-800C-B1007547C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806" y="1666240"/>
                <a:ext cx="62273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338084-4589-4F77-9953-A7574B42830D}"/>
                  </a:ext>
                </a:extLst>
              </p:cNvPr>
              <p:cNvSpPr txBox="1"/>
              <p:nvPr/>
            </p:nvSpPr>
            <p:spPr>
              <a:xfrm>
                <a:off x="5634026" y="26229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338084-4589-4F77-9953-A7574B428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026" y="2622938"/>
                <a:ext cx="622738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CBFB5B-33F4-4084-A949-2623F1277E62}"/>
                  </a:ext>
                </a:extLst>
              </p:cNvPr>
              <p:cNvSpPr txBox="1"/>
              <p:nvPr/>
            </p:nvSpPr>
            <p:spPr>
              <a:xfrm>
                <a:off x="7545799" y="385701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CBFB5B-33F4-4084-A949-2623F1277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799" y="3857014"/>
                <a:ext cx="6227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2AD50C-5FB4-4DC4-9316-52705E052DE5}"/>
                  </a:ext>
                </a:extLst>
              </p:cNvPr>
              <p:cNvSpPr txBox="1"/>
              <p:nvPr/>
            </p:nvSpPr>
            <p:spPr>
              <a:xfrm>
                <a:off x="9492089" y="286018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2AD50C-5FB4-4DC4-9316-52705E052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089" y="2860186"/>
                <a:ext cx="622738" cy="369332"/>
              </a:xfrm>
              <a:prstGeom prst="rect">
                <a:avLst/>
              </a:prstGeom>
              <a:blipFill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076383A-4031-4AD6-9026-A0AFEAA680F9}"/>
                  </a:ext>
                </a:extLst>
              </p:cNvPr>
              <p:cNvSpPr txBox="1"/>
              <p:nvPr/>
            </p:nvSpPr>
            <p:spPr>
              <a:xfrm>
                <a:off x="11446410" y="490857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076383A-4031-4AD6-9026-A0AFEAA68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410" y="4908574"/>
                <a:ext cx="622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0C7F3F-9162-40A4-AF26-E9FF33600238}"/>
                  </a:ext>
                </a:extLst>
              </p:cNvPr>
              <p:cNvSpPr txBox="1"/>
              <p:nvPr/>
            </p:nvSpPr>
            <p:spPr>
              <a:xfrm>
                <a:off x="5902847" y="386780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0C7F3F-9162-40A4-AF26-E9FF33600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847" y="3867800"/>
                <a:ext cx="62273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B96851E-77FD-401B-9CB2-6EAAF2B9B21F}"/>
                  </a:ext>
                </a:extLst>
              </p:cNvPr>
              <p:cNvSpPr txBox="1"/>
              <p:nvPr/>
            </p:nvSpPr>
            <p:spPr>
              <a:xfrm>
                <a:off x="9863806" y="495300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B96851E-77FD-401B-9CB2-6EAAF2B9B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806" y="4953000"/>
                <a:ext cx="62273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F1AF2C6-A37D-426F-B879-EB7924CE341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8600" y="2731528"/>
            <a:ext cx="3942080" cy="264520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43F156-9C73-4AA6-84C5-D0A4318D4C49}"/>
              </a:ext>
            </a:extLst>
          </p:cNvPr>
          <p:cNvCxnSpPr>
            <a:cxnSpLocks/>
          </p:cNvCxnSpPr>
          <p:nvPr/>
        </p:nvCxnSpPr>
        <p:spPr>
          <a:xfrm>
            <a:off x="1755160" y="789283"/>
            <a:ext cx="0" cy="31609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4AB0C0-2CF2-45BC-A271-E79BB6336448}"/>
              </a:ext>
            </a:extLst>
          </p:cNvPr>
          <p:cNvCxnSpPr>
            <a:cxnSpLocks/>
          </p:cNvCxnSpPr>
          <p:nvPr/>
        </p:nvCxnSpPr>
        <p:spPr>
          <a:xfrm>
            <a:off x="2640985" y="2571115"/>
            <a:ext cx="0" cy="13791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CB97BD-F4A6-42CC-8704-AEB7D0B2E3DC}"/>
                  </a:ext>
                </a:extLst>
              </p:cNvPr>
              <p:cNvSpPr txBox="1"/>
              <p:nvPr/>
            </p:nvSpPr>
            <p:spPr>
              <a:xfrm>
                <a:off x="1705456" y="386780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CB97BD-F4A6-42CC-8704-AEB7D0B2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456" y="3867800"/>
                <a:ext cx="62273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B39FD8-A3C0-4DA9-80C9-7053CE373375}"/>
                  </a:ext>
                </a:extLst>
              </p:cNvPr>
              <p:cNvSpPr txBox="1"/>
              <p:nvPr/>
            </p:nvSpPr>
            <p:spPr>
              <a:xfrm>
                <a:off x="3679485" y="385701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B39FD8-A3C0-4DA9-80C9-7053CE373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485" y="3857014"/>
                <a:ext cx="62273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88AD08-E298-4CAD-8358-66367F6B4D9E}"/>
                  </a:ext>
                </a:extLst>
              </p:cNvPr>
              <p:cNvSpPr txBox="1"/>
              <p:nvPr/>
            </p:nvSpPr>
            <p:spPr>
              <a:xfrm>
                <a:off x="1725164" y="26229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88AD08-E298-4CAD-8358-66367F6B4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164" y="2622938"/>
                <a:ext cx="622738" cy="369332"/>
              </a:xfrm>
              <a:prstGeom prst="rect">
                <a:avLst/>
              </a:prstGeom>
              <a:blipFill>
                <a:blip r:embed="rId2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04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37124D-4C32-472D-8711-D0BF09E2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885" y="720956"/>
            <a:ext cx="5384230" cy="54160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/>
              <p:nvPr/>
            </p:nvSpPr>
            <p:spPr>
              <a:xfrm>
                <a:off x="5624348" y="395869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48" y="3958695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/>
              <p:nvPr/>
            </p:nvSpPr>
            <p:spPr>
              <a:xfrm>
                <a:off x="8355954" y="356710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954" y="3567106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/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/>
              <p:nvPr/>
            </p:nvSpPr>
            <p:spPr>
              <a:xfrm>
                <a:off x="3662072" y="5212970"/>
                <a:ext cx="2015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072" y="5212970"/>
                <a:ext cx="201545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/>
              <p:nvPr/>
            </p:nvSpPr>
            <p:spPr>
              <a:xfrm>
                <a:off x="3841683" y="3435096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(−2, 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683" y="3435096"/>
                <a:ext cx="126634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4AF508-4F62-4BF7-880D-A5426B1F8B8A}"/>
                  </a:ext>
                </a:extLst>
              </p:cNvPr>
              <p:cNvSpPr txBox="1"/>
              <p:nvPr/>
            </p:nvSpPr>
            <p:spPr>
              <a:xfrm>
                <a:off x="7051227" y="3435096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(2, 0)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4AF508-4F62-4BF7-880D-A5426B1F8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227" y="3435096"/>
                <a:ext cx="126634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A3A931-F552-4DC6-95FF-DB4FAA57A945}"/>
                  </a:ext>
                </a:extLst>
              </p:cNvPr>
              <p:cNvSpPr txBox="1"/>
              <p:nvPr/>
            </p:nvSpPr>
            <p:spPr>
              <a:xfrm>
                <a:off x="6642795" y="2353056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(1, 2)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A3A931-F552-4DC6-95FF-DB4FAA57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795" y="2353056"/>
                <a:ext cx="1266343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DDF7AA-0BDF-485A-99AC-86C139109E0D}"/>
                  </a:ext>
                </a:extLst>
              </p:cNvPr>
              <p:cNvSpPr txBox="1"/>
              <p:nvPr/>
            </p:nvSpPr>
            <p:spPr>
              <a:xfrm>
                <a:off x="4948107" y="2090928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(0, 2)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DDF7AA-0BDF-485A-99AC-86C139109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107" y="2090928"/>
                <a:ext cx="1266343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F69BE4-3634-42BF-8435-72ABCBA885E3}"/>
                  </a:ext>
                </a:extLst>
              </p:cNvPr>
              <p:cNvSpPr txBox="1"/>
              <p:nvPr/>
            </p:nvSpPr>
            <p:spPr>
              <a:xfrm>
                <a:off x="5935717" y="5212970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 −2)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F69BE4-3634-42BF-8435-72ABCBA88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717" y="5212970"/>
                <a:ext cx="1266343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16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98988973-5A1A-4D02-8C1A-6F5AE34077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960" y="469231"/>
            <a:ext cx="2267313" cy="197786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4CB6C05-ABF5-40A1-8032-EA97B157C8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9223" y="715039"/>
            <a:ext cx="2222194" cy="193851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5B6CE1E-DBDF-4735-A681-CF380CC1ECB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81150" y="675681"/>
            <a:ext cx="2267313" cy="197786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6AFFC03-4D41-452F-9518-555B5FCF3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88" y="3165990"/>
            <a:ext cx="1800000" cy="229429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6A6BB12-9108-47A4-A3A6-5AFB4F3D93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0983"/>
          <a:stretch/>
        </p:blipFill>
        <p:spPr>
          <a:xfrm>
            <a:off x="2603128" y="2642750"/>
            <a:ext cx="1800000" cy="1583459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87BDFD82-40D6-4ABA-BCAE-F56F5C3E832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5870"/>
          <a:stretch/>
        </p:blipFill>
        <p:spPr>
          <a:xfrm>
            <a:off x="2603128" y="4454809"/>
            <a:ext cx="1800000" cy="147134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B0EA427-7D39-4354-8DF9-5AFE940FB08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0133"/>
          <a:stretch/>
        </p:blipFill>
        <p:spPr>
          <a:xfrm>
            <a:off x="4569088" y="3475868"/>
            <a:ext cx="1800000" cy="183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EC71EA-93E1-46A2-B0B3-61CE789E911D}"/>
                  </a:ext>
                </a:extLst>
              </p:cNvPr>
              <p:cNvSpPr txBox="1"/>
              <p:nvPr/>
            </p:nvSpPr>
            <p:spPr>
              <a:xfrm>
                <a:off x="2235439" y="4313139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EC71EA-93E1-46A2-B0B3-61CE789E9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39" y="4313139"/>
                <a:ext cx="403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C79A8E1-26C8-4E26-8FE4-4398846B839B}"/>
                  </a:ext>
                </a:extLst>
              </p:cNvPr>
              <p:cNvSpPr txBox="1"/>
              <p:nvPr/>
            </p:nvSpPr>
            <p:spPr>
              <a:xfrm>
                <a:off x="4112310" y="3786511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C79A8E1-26C8-4E26-8FE4-4398846B8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310" y="3786511"/>
                <a:ext cx="403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243C38-204A-425A-AA43-7C9313E024F4}"/>
                  </a:ext>
                </a:extLst>
              </p:cNvPr>
              <p:cNvSpPr txBox="1"/>
              <p:nvPr/>
            </p:nvSpPr>
            <p:spPr>
              <a:xfrm>
                <a:off x="4112310" y="4779651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243C38-204A-425A-AA43-7C9313E0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310" y="4779651"/>
                <a:ext cx="403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DA39E66-76D0-4C3E-BC87-DCBAD8F31A4E}"/>
                  </a:ext>
                </a:extLst>
              </p:cNvPr>
              <p:cNvSpPr txBox="1"/>
              <p:nvPr/>
            </p:nvSpPr>
            <p:spPr>
              <a:xfrm>
                <a:off x="6096000" y="4622171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DA39E66-76D0-4C3E-BC87-DCBAD8F31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22171"/>
                <a:ext cx="403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3FB3337-62A6-4718-B15E-8C0D8CDF91BE}"/>
                  </a:ext>
                </a:extLst>
              </p:cNvPr>
              <p:cNvSpPr txBox="1"/>
              <p:nvPr/>
            </p:nvSpPr>
            <p:spPr>
              <a:xfrm>
                <a:off x="250802" y="2774691"/>
                <a:ext cx="2352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실근 </a:t>
                </a:r>
                <a:r>
                  <a:rPr lang="en-US" altLang="ko-KR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3</a:t>
                </a:r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개</a:t>
                </a:r>
                <a:endParaRPr lang="en-US" altLang="ko-KR" sz="1200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3FB3337-62A6-4718-B15E-8C0D8CDF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02" y="2774691"/>
                <a:ext cx="2352326" cy="461665"/>
              </a:xfrm>
              <a:prstGeom prst="rect">
                <a:avLst/>
              </a:prstGeom>
              <a:blipFill>
                <a:blip r:embed="rId13"/>
                <a:stretch>
                  <a:fillRect t="-1316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94628CC-4107-42CE-9FFF-A411B6C4F473}"/>
                  </a:ext>
                </a:extLst>
              </p:cNvPr>
              <p:cNvSpPr txBox="1"/>
              <p:nvPr/>
            </p:nvSpPr>
            <p:spPr>
              <a:xfrm>
                <a:off x="2437168" y="2198197"/>
                <a:ext cx="2352326" cy="47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실근 </a:t>
                </a:r>
                <a:r>
                  <a:rPr lang="en-US" altLang="ko-KR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개</a:t>
                </a:r>
                <a:endParaRPr lang="en-US" altLang="ko-KR" sz="1200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94628CC-4107-42CE-9FFF-A411B6C4F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168" y="2198197"/>
                <a:ext cx="2352326" cy="477503"/>
              </a:xfrm>
              <a:prstGeom prst="rect">
                <a:avLst/>
              </a:prstGeom>
              <a:blipFill>
                <a:blip r:embed="rId14"/>
                <a:stretch>
                  <a:fillRect t="-2564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54595B-9A24-4FD2-B67B-20EEC85AA346}"/>
                  </a:ext>
                </a:extLst>
              </p:cNvPr>
              <p:cNvSpPr txBox="1"/>
              <p:nvPr/>
            </p:nvSpPr>
            <p:spPr>
              <a:xfrm>
                <a:off x="2437168" y="5926150"/>
                <a:ext cx="2352326" cy="47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실근 </a:t>
                </a:r>
                <a:r>
                  <a:rPr lang="en-US" altLang="ko-KR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개</a:t>
                </a:r>
                <a:endParaRPr lang="en-US" altLang="ko-KR" sz="1200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54595B-9A24-4FD2-B67B-20EEC85AA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168" y="5926150"/>
                <a:ext cx="2352326" cy="477503"/>
              </a:xfrm>
              <a:prstGeom prst="rect">
                <a:avLst/>
              </a:prstGeom>
              <a:blipFill>
                <a:blip r:embed="rId15"/>
                <a:stretch>
                  <a:fillRect t="-1282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BBAE555C-BCA9-4F9D-BD4F-97E1645618B3}"/>
              </a:ext>
            </a:extLst>
          </p:cNvPr>
          <p:cNvSpPr txBox="1"/>
          <p:nvPr/>
        </p:nvSpPr>
        <p:spPr>
          <a:xfrm>
            <a:off x="5076458" y="3140044"/>
            <a:ext cx="9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0" dirty="0">
                <a:latin typeface="Cambria Math" panose="02040503050406030204" pitchFamily="18" charset="0"/>
              </a:rPr>
              <a:t>실근 </a:t>
            </a:r>
            <a:r>
              <a:rPr lang="en-US" altLang="ko-KR" sz="1200" dirty="0">
                <a:latin typeface="Cambria Math" panose="02040503050406030204" pitchFamily="18" charset="0"/>
              </a:rPr>
              <a:t>1</a:t>
            </a:r>
            <a:r>
              <a:rPr lang="ko-KR" altLang="en-US" sz="1200" b="0" dirty="0">
                <a:latin typeface="Cambria Math" panose="02040503050406030204" pitchFamily="18" charset="0"/>
              </a:rPr>
              <a:t>개</a:t>
            </a:r>
            <a:endParaRPr lang="ko-KR" altLang="en-US" sz="1200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22984A67-5117-49FA-8E84-2C1A5737840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23483" b="16901"/>
          <a:stretch/>
        </p:blipFill>
        <p:spPr>
          <a:xfrm>
            <a:off x="6834117" y="3217380"/>
            <a:ext cx="1800000" cy="13677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6D806C2-3ACD-4C20-AB14-E4EEFB62309C}"/>
                  </a:ext>
                </a:extLst>
              </p:cNvPr>
              <p:cNvSpPr txBox="1"/>
              <p:nvPr/>
            </p:nvSpPr>
            <p:spPr>
              <a:xfrm>
                <a:off x="8347959" y="3846487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6D806C2-3ACD-4C20-AB14-E4EEFB623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959" y="3846487"/>
                <a:ext cx="40345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1D13CBB-21B3-469A-9F08-79DB5610AF3B}"/>
                  </a:ext>
                </a:extLst>
              </p:cNvPr>
              <p:cNvSpPr txBox="1"/>
              <p:nvPr/>
            </p:nvSpPr>
            <p:spPr>
              <a:xfrm>
                <a:off x="6612711" y="2739877"/>
                <a:ext cx="2352326" cy="47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실근 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개</a:t>
                </a:r>
                <a:endParaRPr lang="en-US" altLang="ko-KR" sz="1200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1D13CBB-21B3-469A-9F08-79DB5610A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711" y="2739877"/>
                <a:ext cx="2352326" cy="477503"/>
              </a:xfrm>
              <a:prstGeom prst="rect">
                <a:avLst/>
              </a:prstGeom>
              <a:blipFill>
                <a:blip r:embed="rId18"/>
                <a:stretch>
                  <a:fillRect t="-1266" b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그림 62">
            <a:extLst>
              <a:ext uri="{FF2B5EF4-FFF2-40B4-BE49-F238E27FC236}">
                <a16:creationId xmlns:a16="http://schemas.microsoft.com/office/drawing/2014/main" id="{165EFAB1-DB6B-4EB2-BA79-60FC3821711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28446"/>
          <a:stretch/>
        </p:blipFill>
        <p:spPr>
          <a:xfrm>
            <a:off x="6834117" y="4566900"/>
            <a:ext cx="1800000" cy="1641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ED1624-E614-4CC1-9975-A8D24EB0E7AA}"/>
                  </a:ext>
                </a:extLst>
              </p:cNvPr>
              <p:cNvSpPr txBox="1"/>
              <p:nvPr/>
            </p:nvSpPr>
            <p:spPr>
              <a:xfrm>
                <a:off x="8347959" y="5746231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ED1624-E614-4CC1-9975-A8D24EB0E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959" y="5746231"/>
                <a:ext cx="40345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0D9E4232-B80F-4580-BF03-708B81AADAAD}"/>
              </a:ext>
            </a:extLst>
          </p:cNvPr>
          <p:cNvSpPr txBox="1"/>
          <p:nvPr/>
        </p:nvSpPr>
        <p:spPr>
          <a:xfrm>
            <a:off x="7314628" y="6173846"/>
            <a:ext cx="9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0" dirty="0">
                <a:latin typeface="Cambria Math" panose="02040503050406030204" pitchFamily="18" charset="0"/>
              </a:rPr>
              <a:t>실근 </a:t>
            </a:r>
            <a:r>
              <a:rPr lang="en-US" altLang="ko-KR" sz="1200" dirty="0">
                <a:latin typeface="Cambria Math" panose="02040503050406030204" pitchFamily="18" charset="0"/>
              </a:rPr>
              <a:t>1</a:t>
            </a:r>
            <a:r>
              <a:rPr lang="ko-KR" altLang="en-US" sz="1200" b="0" dirty="0">
                <a:latin typeface="Cambria Math" panose="02040503050406030204" pitchFamily="18" charset="0"/>
              </a:rPr>
              <a:t>개</a:t>
            </a:r>
            <a:endParaRPr lang="ko-KR" altLang="en-US" sz="1200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34CC5E34-2FDF-4701-9A4A-3B7AA4799064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-1870" t="4232" r="1870" b="24214"/>
          <a:stretch/>
        </p:blipFill>
        <p:spPr>
          <a:xfrm>
            <a:off x="8991446" y="3162058"/>
            <a:ext cx="1610692" cy="1469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2B5ECF7-F269-4394-9806-6B3CF6FFEBC8}"/>
                  </a:ext>
                </a:extLst>
              </p:cNvPr>
              <p:cNvSpPr txBox="1"/>
              <p:nvPr/>
            </p:nvSpPr>
            <p:spPr>
              <a:xfrm>
                <a:off x="10368974" y="4103024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2B5ECF7-F269-4394-9806-6B3CF6FFE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974" y="4103024"/>
                <a:ext cx="40345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825D394C-5966-436A-AF8A-4CD806836D65}"/>
              </a:ext>
            </a:extLst>
          </p:cNvPr>
          <p:cNvSpPr txBox="1"/>
          <p:nvPr/>
        </p:nvSpPr>
        <p:spPr>
          <a:xfrm>
            <a:off x="9379911" y="2885059"/>
            <a:ext cx="9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0" dirty="0">
                <a:latin typeface="Cambria Math" panose="02040503050406030204" pitchFamily="18" charset="0"/>
              </a:rPr>
              <a:t>실근 </a:t>
            </a:r>
            <a:r>
              <a:rPr lang="en-US" altLang="ko-KR" sz="1200" dirty="0">
                <a:latin typeface="Cambria Math" panose="02040503050406030204" pitchFamily="18" charset="0"/>
              </a:rPr>
              <a:t>1</a:t>
            </a:r>
            <a:r>
              <a:rPr lang="ko-KR" altLang="en-US" sz="1200" b="0" dirty="0">
                <a:latin typeface="Cambria Math" panose="02040503050406030204" pitchFamily="18" charset="0"/>
              </a:rPr>
              <a:t>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545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0A7495-CC3C-490E-B1CA-D265DEB8D929}"/>
              </a:ext>
            </a:extLst>
          </p:cNvPr>
          <p:cNvSpPr/>
          <p:nvPr/>
        </p:nvSpPr>
        <p:spPr>
          <a:xfrm>
            <a:off x="-2994660" y="-182880"/>
            <a:ext cx="17815560" cy="6637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B6090DA-5CA3-4F1E-A5F5-530015387D8A}"/>
              </a:ext>
            </a:extLst>
          </p:cNvPr>
          <p:cNvGrpSpPr/>
          <p:nvPr/>
        </p:nvGrpSpPr>
        <p:grpSpPr>
          <a:xfrm>
            <a:off x="7691383" y="234957"/>
            <a:ext cx="6748517" cy="5632702"/>
            <a:chOff x="1004867" y="234957"/>
            <a:chExt cx="6748517" cy="563270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B40C84B-256D-4767-A9A9-F6627BA7F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867" y="2987659"/>
              <a:ext cx="3170770" cy="2880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84F725C-D15B-412B-982A-9D5401155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6054" y="2987659"/>
              <a:ext cx="3170769" cy="2880000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8BEF105-B41B-4F90-AA4B-04F1714682A4}"/>
                </a:ext>
              </a:extLst>
            </p:cNvPr>
            <p:cNvGrpSpPr/>
            <p:nvPr/>
          </p:nvGrpSpPr>
          <p:grpSpPr>
            <a:xfrm>
              <a:off x="1004867" y="234957"/>
              <a:ext cx="6748517" cy="4377368"/>
              <a:chOff x="1004867" y="234957"/>
              <a:chExt cx="6748517" cy="4377368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4EB2E364-2F37-4005-8084-7BCCCF33B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867" y="234957"/>
                <a:ext cx="3170769" cy="2880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9EB88275-4424-4DA5-AD44-4258B9529BAC}"/>
                      </a:ext>
                    </a:extLst>
                  </p:cNvPr>
                  <p:cNvSpPr txBox="1"/>
                  <p:nvPr/>
                </p:nvSpPr>
                <p:spPr>
                  <a:xfrm>
                    <a:off x="3748983" y="1426642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9EB88275-4424-4DA5-AD44-4258B9529B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8983" y="1426642"/>
                    <a:ext cx="65817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05FD53A-933B-4BEC-BA6B-3024CB45F26E}"/>
                      </a:ext>
                    </a:extLst>
                  </p:cNvPr>
                  <p:cNvSpPr txBox="1"/>
                  <p:nvPr/>
                </p:nvSpPr>
                <p:spPr>
                  <a:xfrm>
                    <a:off x="1936796" y="1165657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05FD53A-933B-4BEC-BA6B-3024CB45F2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6796" y="1165657"/>
                    <a:ext cx="65817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74EBAB13-5249-4680-8D32-A007FCA331AD}"/>
                      </a:ext>
                    </a:extLst>
                  </p:cNvPr>
                  <p:cNvSpPr txBox="1"/>
                  <p:nvPr/>
                </p:nvSpPr>
                <p:spPr>
                  <a:xfrm>
                    <a:off x="2950395" y="1426642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74EBAB13-5249-4680-8D32-A007FCA331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395" y="1426642"/>
                    <a:ext cx="65817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E226A24-B0A3-414B-B053-B4659D522446}"/>
                      </a:ext>
                    </a:extLst>
                  </p:cNvPr>
                  <p:cNvSpPr txBox="1"/>
                  <p:nvPr/>
                </p:nvSpPr>
                <p:spPr>
                  <a:xfrm>
                    <a:off x="3748983" y="4198295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E226A24-B0A3-414B-B053-B4659D5224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8983" y="4198295"/>
                    <a:ext cx="65817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E2EC07FA-25A9-4117-AE2A-54CEDC860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6054" y="234957"/>
                <a:ext cx="3170770" cy="2880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DE92CCB-4661-4FC5-9B87-327700D798D3}"/>
                      </a:ext>
                    </a:extLst>
                  </p:cNvPr>
                  <p:cNvSpPr txBox="1"/>
                  <p:nvPr/>
                </p:nvSpPr>
                <p:spPr>
                  <a:xfrm>
                    <a:off x="7095214" y="1426642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DE92CCB-4661-4FC5-9B87-327700D79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5214" y="1426642"/>
                    <a:ext cx="65817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815729D-2F86-40EE-A70A-6A7FFE2C9F26}"/>
                      </a:ext>
                    </a:extLst>
                  </p:cNvPr>
                  <p:cNvSpPr txBox="1"/>
                  <p:nvPr/>
                </p:nvSpPr>
                <p:spPr>
                  <a:xfrm>
                    <a:off x="5338205" y="1434524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815729D-2F86-40EE-A70A-6A7FFE2C9F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8205" y="1434524"/>
                    <a:ext cx="65817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DCB9E9F-B684-41C3-8D07-93A8CE02F479}"/>
                      </a:ext>
                    </a:extLst>
                  </p:cNvPr>
                  <p:cNvSpPr txBox="1"/>
                  <p:nvPr/>
                </p:nvSpPr>
                <p:spPr>
                  <a:xfrm>
                    <a:off x="6296626" y="1438465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DCB9E9F-B684-41C3-8D07-93A8CE02F4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6626" y="1438465"/>
                    <a:ext cx="65817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AE80F81-EDD9-4E05-82E4-830A1ED50916}"/>
                      </a:ext>
                    </a:extLst>
                  </p:cNvPr>
                  <p:cNvSpPr txBox="1"/>
                  <p:nvPr/>
                </p:nvSpPr>
                <p:spPr>
                  <a:xfrm>
                    <a:off x="7095214" y="4198295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AE80F81-EDD9-4E05-82E4-830A1ED509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5214" y="4198295"/>
                    <a:ext cx="65817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475476E8-FF9C-45E4-AE51-03BFEAA1E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6292" y="1516892"/>
                <a:ext cx="0" cy="2752213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54D54EC0-E1A8-4D1D-8D17-3014542A3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8592" y="2062480"/>
                <a:ext cx="0" cy="2206625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1C931C8-C7F6-4F50-9C10-7A76B134A1BA}"/>
                      </a:ext>
                    </a:extLst>
                  </p:cNvPr>
                  <p:cNvSpPr txBox="1"/>
                  <p:nvPr/>
                </p:nvSpPr>
                <p:spPr>
                  <a:xfrm>
                    <a:off x="1936796" y="4242993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1C931C8-C7F6-4F50-9C10-7A76B134A1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6796" y="4242993"/>
                    <a:ext cx="65817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A4E9469-07A7-4EA0-8D24-3742082F7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4268" y="974920"/>
                <a:ext cx="0" cy="3294185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5827A461-CE5C-4E41-A29E-C7127C7C3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6568" y="1513349"/>
                <a:ext cx="0" cy="2729644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1AFCAE1-32D6-496D-A96C-712197362100}"/>
                      </a:ext>
                    </a:extLst>
                  </p:cNvPr>
                  <p:cNvSpPr txBox="1"/>
                  <p:nvPr/>
                </p:nvSpPr>
                <p:spPr>
                  <a:xfrm>
                    <a:off x="6296626" y="4198295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1AFCAE1-32D6-496D-A96C-7121973621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6626" y="4198295"/>
                    <a:ext cx="65817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A5B0467A-8B39-4833-9B6B-A8DDE21F873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94141" y="198746"/>
            <a:ext cx="3240000" cy="2942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2FF297-806F-4ED6-ACEA-0F9D8EC863D8}"/>
                  </a:ext>
                </a:extLst>
              </p:cNvPr>
              <p:cNvSpPr txBox="1"/>
              <p:nvPr/>
            </p:nvSpPr>
            <p:spPr>
              <a:xfrm>
                <a:off x="7106518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2FF297-806F-4ED6-ACEA-0F9D8EC86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518" y="1453312"/>
                <a:ext cx="65817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100EA0-72BE-4B44-B9F4-6672ABD1271A}"/>
                  </a:ext>
                </a:extLst>
              </p:cNvPr>
              <p:cNvSpPr txBox="1"/>
              <p:nvPr/>
            </p:nvSpPr>
            <p:spPr>
              <a:xfrm>
                <a:off x="4933016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100EA0-72BE-4B44-B9F4-6672ABD12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016" y="1453312"/>
                <a:ext cx="65817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3E62E61-81C8-4946-8A4B-94DFFB84AF4E}"/>
                  </a:ext>
                </a:extLst>
              </p:cNvPr>
              <p:cNvSpPr txBox="1"/>
              <p:nvPr/>
            </p:nvSpPr>
            <p:spPr>
              <a:xfrm>
                <a:off x="5538171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3E62E61-81C8-4946-8A4B-94DFFB84A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171" y="1453312"/>
                <a:ext cx="65817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A28739-E51B-48FE-9AEC-A761D3CCB356}"/>
                  </a:ext>
                </a:extLst>
              </p:cNvPr>
              <p:cNvSpPr txBox="1"/>
              <p:nvPr/>
            </p:nvSpPr>
            <p:spPr>
              <a:xfrm>
                <a:off x="6307930" y="145374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A28739-E51B-48FE-9AEC-A761D3CCB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930" y="1453744"/>
                <a:ext cx="65817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그림 46">
            <a:extLst>
              <a:ext uri="{FF2B5EF4-FFF2-40B4-BE49-F238E27FC236}">
                <a16:creationId xmlns:a16="http://schemas.microsoft.com/office/drawing/2014/main" id="{32868910-A6A7-407A-8F3F-78D6EF5F83F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294141" y="2953728"/>
            <a:ext cx="3240000" cy="2942882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230BBCF-6C64-4B54-A3E0-BCDB39FFF879}"/>
              </a:ext>
            </a:extLst>
          </p:cNvPr>
          <p:cNvCxnSpPr>
            <a:cxnSpLocks/>
          </p:cNvCxnSpPr>
          <p:nvPr/>
        </p:nvCxnSpPr>
        <p:spPr>
          <a:xfrm>
            <a:off x="5644960" y="685677"/>
            <a:ext cx="0" cy="357390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C6A9269-05FC-4119-8B10-7CF621E4CF62}"/>
              </a:ext>
            </a:extLst>
          </p:cNvPr>
          <p:cNvCxnSpPr>
            <a:cxnSpLocks/>
          </p:cNvCxnSpPr>
          <p:nvPr/>
        </p:nvCxnSpPr>
        <p:spPr>
          <a:xfrm>
            <a:off x="6266752" y="2353628"/>
            <a:ext cx="0" cy="190595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46D49E-F41E-4C6E-9C70-79197F7CE0F2}"/>
                  </a:ext>
                </a:extLst>
              </p:cNvPr>
              <p:cNvSpPr txBox="1"/>
              <p:nvPr/>
            </p:nvSpPr>
            <p:spPr>
              <a:xfrm>
                <a:off x="7106518" y="417060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46D49E-F41E-4C6E-9C70-79197F7CE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518" y="4170604"/>
                <a:ext cx="65817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그림 54">
            <a:extLst>
              <a:ext uri="{FF2B5EF4-FFF2-40B4-BE49-F238E27FC236}">
                <a16:creationId xmlns:a16="http://schemas.microsoft.com/office/drawing/2014/main" id="{524D4E26-F3B9-4476-B54B-DFC4521C406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0130" y="198746"/>
            <a:ext cx="3240000" cy="2942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FA422CB-D58D-4707-8461-BD655A40A653}"/>
                  </a:ext>
                </a:extLst>
              </p:cNvPr>
              <p:cNvSpPr txBox="1"/>
              <p:nvPr/>
            </p:nvSpPr>
            <p:spPr>
              <a:xfrm>
                <a:off x="3789647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FA422CB-D58D-4707-8461-BD655A40A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647" y="1453312"/>
                <a:ext cx="65817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01F0D4-B6F0-43F0-BAF1-DA388C49CCF9}"/>
                  </a:ext>
                </a:extLst>
              </p:cNvPr>
              <p:cNvSpPr txBox="1"/>
              <p:nvPr/>
            </p:nvSpPr>
            <p:spPr>
              <a:xfrm>
                <a:off x="1639005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01F0D4-B6F0-43F0-BAF1-DA388C49C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005" y="1453312"/>
                <a:ext cx="65817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ACE20B-2FEE-42D4-B54F-B6CA60F84932}"/>
                  </a:ext>
                </a:extLst>
              </p:cNvPr>
              <p:cNvSpPr txBox="1"/>
              <p:nvPr/>
            </p:nvSpPr>
            <p:spPr>
              <a:xfrm>
                <a:off x="2244160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ACE20B-2FEE-42D4-B54F-B6CA60F84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160" y="1453312"/>
                <a:ext cx="65817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39C5A8-D4A3-4298-A919-29D86917100B}"/>
                  </a:ext>
                </a:extLst>
              </p:cNvPr>
              <p:cNvSpPr txBox="1"/>
              <p:nvPr/>
            </p:nvSpPr>
            <p:spPr>
              <a:xfrm>
                <a:off x="3013919" y="146136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39C5A8-D4A3-4298-A919-29D869171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19" y="1461364"/>
                <a:ext cx="65817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그림 59">
            <a:extLst>
              <a:ext uri="{FF2B5EF4-FFF2-40B4-BE49-F238E27FC236}">
                <a16:creationId xmlns:a16="http://schemas.microsoft.com/office/drawing/2014/main" id="{F25719CC-49CE-4B43-9487-316D708708C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00130" y="2953728"/>
            <a:ext cx="3240000" cy="2942882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8FCD172-E838-4FB2-9619-CC51634909A8}"/>
              </a:ext>
            </a:extLst>
          </p:cNvPr>
          <p:cNvCxnSpPr>
            <a:cxnSpLocks/>
          </p:cNvCxnSpPr>
          <p:nvPr/>
        </p:nvCxnSpPr>
        <p:spPr>
          <a:xfrm>
            <a:off x="2350949" y="685677"/>
            <a:ext cx="0" cy="357390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49928FB-2006-49C5-BFB1-441B6419DCAE}"/>
              </a:ext>
            </a:extLst>
          </p:cNvPr>
          <p:cNvCxnSpPr>
            <a:cxnSpLocks/>
          </p:cNvCxnSpPr>
          <p:nvPr/>
        </p:nvCxnSpPr>
        <p:spPr>
          <a:xfrm>
            <a:off x="2972741" y="2353628"/>
            <a:ext cx="0" cy="190595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0594F80-25A1-4074-B1CA-5B7523233010}"/>
                  </a:ext>
                </a:extLst>
              </p:cNvPr>
              <p:cNvSpPr txBox="1"/>
              <p:nvPr/>
            </p:nvSpPr>
            <p:spPr>
              <a:xfrm>
                <a:off x="3789647" y="417060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0594F80-25A1-4074-B1CA-5B7523233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647" y="4170604"/>
                <a:ext cx="65817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그림 63">
            <a:extLst>
              <a:ext uri="{FF2B5EF4-FFF2-40B4-BE49-F238E27FC236}">
                <a16:creationId xmlns:a16="http://schemas.microsoft.com/office/drawing/2014/main" id="{BDCD5229-9F6B-4E54-90D0-FD1D660EFE0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2333464" y="198746"/>
            <a:ext cx="3240000" cy="2942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1E3FDDF-2188-4DE3-90EA-6DB0317E119F}"/>
                  </a:ext>
                </a:extLst>
              </p:cNvPr>
              <p:cNvSpPr txBox="1"/>
              <p:nvPr/>
            </p:nvSpPr>
            <p:spPr>
              <a:xfrm>
                <a:off x="362486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1E3FDDF-2188-4DE3-90EA-6DB0317E1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86" y="1453312"/>
                <a:ext cx="658170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816EE00-B574-419F-BF06-3DA65D1868BC}"/>
                  </a:ext>
                </a:extLst>
              </p:cNvPr>
              <p:cNvSpPr txBox="1"/>
              <p:nvPr/>
            </p:nvSpPr>
            <p:spPr>
              <a:xfrm>
                <a:off x="-1694589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816EE00-B574-419F-BF06-3DA65D186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4589" y="1453312"/>
                <a:ext cx="658170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8D5961C-2691-4893-A9B1-0C53C8D24205}"/>
                  </a:ext>
                </a:extLst>
              </p:cNvPr>
              <p:cNvSpPr txBox="1"/>
              <p:nvPr/>
            </p:nvSpPr>
            <p:spPr>
              <a:xfrm>
                <a:off x="-1089434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8D5961C-2691-4893-A9B1-0C53C8D24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9434" y="1453312"/>
                <a:ext cx="65817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0F10D13-92E7-4BC3-84A6-585420D46491}"/>
                  </a:ext>
                </a:extLst>
              </p:cNvPr>
              <p:cNvSpPr txBox="1"/>
              <p:nvPr/>
            </p:nvSpPr>
            <p:spPr>
              <a:xfrm>
                <a:off x="-319675" y="142326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0F10D13-92E7-4BC3-84A6-585420D4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9675" y="1423264"/>
                <a:ext cx="658170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그림 68">
            <a:extLst>
              <a:ext uri="{FF2B5EF4-FFF2-40B4-BE49-F238E27FC236}">
                <a16:creationId xmlns:a16="http://schemas.microsoft.com/office/drawing/2014/main" id="{A9D3A082-3533-4CEB-94C5-E0AC369386C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2333464" y="2953728"/>
            <a:ext cx="3240000" cy="2942882"/>
          </a:xfrm>
          <a:prstGeom prst="rect">
            <a:avLst/>
          </a:prstGeom>
        </p:spPr>
      </p:pic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054BA50-F393-46FD-BDD6-6EA81E200E97}"/>
              </a:ext>
            </a:extLst>
          </p:cNvPr>
          <p:cNvCxnSpPr>
            <a:cxnSpLocks/>
          </p:cNvCxnSpPr>
          <p:nvPr/>
        </p:nvCxnSpPr>
        <p:spPr>
          <a:xfrm>
            <a:off x="-982645" y="685677"/>
            <a:ext cx="0" cy="357390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AA0486C-5A45-4A82-9F8B-DBB089F25F84}"/>
              </a:ext>
            </a:extLst>
          </p:cNvPr>
          <p:cNvCxnSpPr>
            <a:cxnSpLocks/>
          </p:cNvCxnSpPr>
          <p:nvPr/>
        </p:nvCxnSpPr>
        <p:spPr>
          <a:xfrm>
            <a:off x="-360853" y="2353628"/>
            <a:ext cx="0" cy="190595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28C687-724E-40CB-BD04-8EA97BE34EFB}"/>
                  </a:ext>
                </a:extLst>
              </p:cNvPr>
              <p:cNvSpPr txBox="1"/>
              <p:nvPr/>
            </p:nvSpPr>
            <p:spPr>
              <a:xfrm>
                <a:off x="362486" y="417060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28C687-724E-40CB-BD04-8EA97BE3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86" y="4170604"/>
                <a:ext cx="658170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03612D-AFD4-46B0-AE73-38AEEDF4B623}"/>
              </a:ext>
            </a:extLst>
          </p:cNvPr>
          <p:cNvCxnSpPr>
            <a:cxnSpLocks/>
          </p:cNvCxnSpPr>
          <p:nvPr/>
        </p:nvCxnSpPr>
        <p:spPr>
          <a:xfrm>
            <a:off x="-1216756" y="1513349"/>
            <a:ext cx="0" cy="272964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3017AFE-0619-47CE-B9C6-FFE60D381F9A}"/>
              </a:ext>
            </a:extLst>
          </p:cNvPr>
          <p:cNvCxnSpPr>
            <a:cxnSpLocks/>
          </p:cNvCxnSpPr>
          <p:nvPr/>
        </p:nvCxnSpPr>
        <p:spPr>
          <a:xfrm>
            <a:off x="2122541" y="1513349"/>
            <a:ext cx="0" cy="272964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A3222DF-94ED-4015-B1EF-F92B22CA7A57}"/>
              </a:ext>
            </a:extLst>
          </p:cNvPr>
          <p:cNvCxnSpPr>
            <a:cxnSpLocks/>
          </p:cNvCxnSpPr>
          <p:nvPr/>
        </p:nvCxnSpPr>
        <p:spPr>
          <a:xfrm>
            <a:off x="5951591" y="1513349"/>
            <a:ext cx="0" cy="272964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2AECA84-91AB-4E83-96CA-BEE327569BE5}"/>
              </a:ext>
            </a:extLst>
          </p:cNvPr>
          <p:cNvCxnSpPr>
            <a:cxnSpLocks/>
          </p:cNvCxnSpPr>
          <p:nvPr/>
        </p:nvCxnSpPr>
        <p:spPr>
          <a:xfrm>
            <a:off x="8947457" y="1518429"/>
            <a:ext cx="0" cy="272964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7ADDB94-04CA-4E5E-8F00-BC1D9B7D70E6}"/>
              </a:ext>
            </a:extLst>
          </p:cNvPr>
          <p:cNvCxnSpPr>
            <a:cxnSpLocks/>
          </p:cNvCxnSpPr>
          <p:nvPr/>
        </p:nvCxnSpPr>
        <p:spPr>
          <a:xfrm>
            <a:off x="12279937" y="1513349"/>
            <a:ext cx="0" cy="272964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CDEDF83-3E46-4480-9FAF-5291B66DEC24}"/>
                  </a:ext>
                </a:extLst>
              </p:cNvPr>
              <p:cNvSpPr txBox="1"/>
              <p:nvPr/>
            </p:nvSpPr>
            <p:spPr>
              <a:xfrm>
                <a:off x="-1089435" y="117194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CDEDF83-3E46-4480-9FAF-5291B66DE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9435" y="117194"/>
                <a:ext cx="1175791" cy="369332"/>
              </a:xfrm>
              <a:prstGeom prst="rect">
                <a:avLst/>
              </a:prstGeom>
              <a:blipFill>
                <a:blip r:embed="rId3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F1DA307-9713-44AA-9A1B-2876E931F388}"/>
                  </a:ext>
                </a:extLst>
              </p:cNvPr>
              <p:cNvSpPr txBox="1"/>
              <p:nvPr/>
            </p:nvSpPr>
            <p:spPr>
              <a:xfrm>
                <a:off x="2112746" y="117194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F1DA307-9713-44AA-9A1B-2876E931F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746" y="117194"/>
                <a:ext cx="1175791" cy="369332"/>
              </a:xfrm>
              <a:prstGeom prst="rect">
                <a:avLst/>
              </a:prstGeom>
              <a:blipFill>
                <a:blip r:embed="rId3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763B2B0-485E-4C9C-BAA0-984C4D304305}"/>
                  </a:ext>
                </a:extLst>
              </p:cNvPr>
              <p:cNvSpPr txBox="1"/>
              <p:nvPr/>
            </p:nvSpPr>
            <p:spPr>
              <a:xfrm>
                <a:off x="5508104" y="117194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763B2B0-485E-4C9C-BAA0-984C4D304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17194"/>
                <a:ext cx="1175791" cy="369332"/>
              </a:xfrm>
              <a:prstGeom prst="rect">
                <a:avLst/>
              </a:prstGeom>
              <a:blipFill>
                <a:blip r:embed="rId3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61D4360-A2D3-4363-92EA-3ADB1E04C395}"/>
                  </a:ext>
                </a:extLst>
              </p:cNvPr>
              <p:cNvSpPr txBox="1"/>
              <p:nvPr/>
            </p:nvSpPr>
            <p:spPr>
              <a:xfrm>
                <a:off x="8997212" y="117194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61D4360-A2D3-4363-92EA-3ADB1E04C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212" y="117194"/>
                <a:ext cx="1175791" cy="369332"/>
              </a:xfrm>
              <a:prstGeom prst="rect">
                <a:avLst/>
              </a:prstGeom>
              <a:blipFill>
                <a:blip r:embed="rId3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0E131D7-B213-4C5C-B2BC-6F9A666EF419}"/>
                  </a:ext>
                </a:extLst>
              </p:cNvPr>
              <p:cNvSpPr txBox="1"/>
              <p:nvPr/>
            </p:nvSpPr>
            <p:spPr>
              <a:xfrm>
                <a:off x="12494288" y="117194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0E131D7-B213-4C5C-B2BC-6F9A666EF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288" y="117194"/>
                <a:ext cx="1175791" cy="369332"/>
              </a:xfrm>
              <a:prstGeom prst="rect">
                <a:avLst/>
              </a:prstGeom>
              <a:blipFill>
                <a:blip r:embed="rId3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454C97D-063E-484C-A9C3-D30D80448308}"/>
                  </a:ext>
                </a:extLst>
              </p:cNvPr>
              <p:cNvSpPr txBox="1"/>
              <p:nvPr/>
            </p:nvSpPr>
            <p:spPr>
              <a:xfrm>
                <a:off x="-501540" y="4750583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454C97D-063E-484C-A9C3-D30D80448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1540" y="4750583"/>
                <a:ext cx="1175791" cy="369332"/>
              </a:xfrm>
              <a:prstGeom prst="rect">
                <a:avLst/>
              </a:prstGeom>
              <a:blipFill>
                <a:blip r:embed="rId38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D6E1A90-1B38-4045-999F-7442C3589C06}"/>
                  </a:ext>
                </a:extLst>
              </p:cNvPr>
              <p:cNvSpPr txBox="1"/>
              <p:nvPr/>
            </p:nvSpPr>
            <p:spPr>
              <a:xfrm>
                <a:off x="2801246" y="4750583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D6E1A90-1B38-4045-999F-7442C3589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246" y="4750583"/>
                <a:ext cx="1175791" cy="369332"/>
              </a:xfrm>
              <a:prstGeom prst="rect">
                <a:avLst/>
              </a:prstGeom>
              <a:blipFill>
                <a:blip r:embed="rId39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2D36233-D9FD-48D4-8A3F-1CC9336876D2}"/>
                  </a:ext>
                </a:extLst>
              </p:cNvPr>
              <p:cNvSpPr txBox="1"/>
              <p:nvPr/>
            </p:nvSpPr>
            <p:spPr>
              <a:xfrm>
                <a:off x="6192581" y="4750583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2D36233-D9FD-48D4-8A3F-1CC933687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581" y="4750583"/>
                <a:ext cx="1175791" cy="369332"/>
              </a:xfrm>
              <a:prstGeom prst="rect">
                <a:avLst/>
              </a:prstGeom>
              <a:blipFill>
                <a:blip r:embed="rId40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74648A1-AF93-4FA6-A12C-BBAC9883DD6C}"/>
                  </a:ext>
                </a:extLst>
              </p:cNvPr>
              <p:cNvSpPr txBox="1"/>
              <p:nvPr/>
            </p:nvSpPr>
            <p:spPr>
              <a:xfrm>
                <a:off x="8688871" y="4970239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74648A1-AF93-4FA6-A12C-BBAC9883D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871" y="4970239"/>
                <a:ext cx="1175791" cy="369332"/>
              </a:xfrm>
              <a:prstGeom prst="rect">
                <a:avLst/>
              </a:prstGeom>
              <a:blipFill>
                <a:blip r:embed="rId41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F25B2F5-9ED1-41BD-9563-501CA1E990CD}"/>
                  </a:ext>
                </a:extLst>
              </p:cNvPr>
              <p:cNvSpPr txBox="1"/>
              <p:nvPr/>
            </p:nvSpPr>
            <p:spPr>
              <a:xfrm>
                <a:off x="12353806" y="4970239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F25B2F5-9ED1-41BD-9563-501CA1E99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3806" y="4970239"/>
                <a:ext cx="1175791" cy="369332"/>
              </a:xfrm>
              <a:prstGeom prst="rect">
                <a:avLst/>
              </a:prstGeom>
              <a:blipFill>
                <a:blip r:embed="rId4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33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846</Words>
  <Application>Microsoft Office PowerPoint</Application>
  <PresentationFormat>와이드스크린</PresentationFormat>
  <Paragraphs>352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Cambria Math</vt:lpstr>
      <vt:lpstr>Copperplate Gothic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Leesoft</dc:creator>
  <cp:lastModifiedBy>smile</cp:lastModifiedBy>
  <cp:revision>50</cp:revision>
  <dcterms:created xsi:type="dcterms:W3CDTF">2023-01-26T13:29:42Z</dcterms:created>
  <dcterms:modified xsi:type="dcterms:W3CDTF">2023-03-17T06:45:35Z</dcterms:modified>
</cp:coreProperties>
</file>