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737BD-DF62-4D99-93E2-10C474502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23493E-EB84-4213-8A2E-D62D54268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299CE-87DE-46CF-9BE8-B4597940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D7C5-7698-4151-8658-77735BF7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E9273-72D4-42A7-89EB-8873AF92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FEBC9-F2DB-4F16-AEF9-1DF14D4C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57462-86B1-49B8-8830-13F7C6590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07365-11EC-4822-A54D-E70E2202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69940-74FE-494D-BCE5-BA5B5CF0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B0D5E-02D1-4278-8613-323A42B9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6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06A8C1-C359-4999-9053-763ED9CC7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71B534-F025-4396-B097-5EB17838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99DBC-A526-4DF0-9B84-50A2510C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E4127-FB77-4E34-8619-E95BC67A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D8F9A-278A-42D3-9044-AEA5CA96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6FAF-1FB2-453B-9C9E-643A36A6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89F1-0591-4C5A-9EC6-399BF084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B81BE-C8CC-4C06-B28F-928ABDDF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09D33-0A79-46EF-A981-53BAD736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A17AE-BD6E-4BD9-A147-841D820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41A6-1428-4D52-9F1D-C0CC3FE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7707E-1585-4549-824B-1407E839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EFF7A-4729-4524-9377-5F36B33C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28BA6-4C0F-4968-AC86-0D9F60A6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FB03A-FEDB-47E7-8EB7-15EC0CB4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2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D564-A9DB-48DB-B306-D7152274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61CB9-0897-466D-B106-B4895A525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14A93-170A-4BA2-95CE-955BAEF0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DF1015-E0BE-4F60-971D-A0A68E1F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89C33-5B25-42E6-8E78-16153451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ADA05-5D60-408C-B453-31021BBD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CBD3C-F58F-4BAB-8C90-1729F601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C177F-F862-4161-8DCD-9194F985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9FA5B-8D91-4874-B920-27F63643D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350F9-123E-4A8A-9990-47A1DB40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7FB20-0F2E-44C8-AC71-66FA8461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325C7-783D-4CCF-A9A6-AB34BF73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5B9F6-3B37-48AE-8388-F1D34661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C582C-7DE2-435C-AA42-8CC9180A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62D9B-8DE3-40F9-9676-FF781A45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F5ABD-193C-449C-B311-9E48D3BC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A4A3C6-73A4-4BFB-8C6F-128FA621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A90AAB-D365-4553-96A0-C1129FA0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4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90496-1879-4CC0-96D8-939E4A8C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D2357A-75CC-453E-A3E7-C0D7124B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3EA94-E650-4897-A650-89B5A38D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E593-B69E-4D7F-9B8B-4550357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D2614-1819-45CD-A851-E51586B6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979B9-D434-4ABA-8F48-8BFF3FA8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921E7-6EFF-40DB-B34F-47FA093F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7094E-A6FB-4A2A-AACD-29AC2572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9A16D-3189-4214-B0FD-AD0AEC85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0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6991-1B49-4282-BBA7-6CDEF46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302A8-3008-4C34-A0F7-68524E99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26043-2E54-4A92-8DE3-2226E730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583F9-8381-46A6-98FF-3B1C38BF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6908D-6BC8-44EC-80BC-ABA5A081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63373-94E7-4A6C-A82E-59724CD3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2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04383-696F-4EC0-9132-BD760A4D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43C8C-5313-4192-9B8E-140B7ECA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014C7-3930-429C-9AB1-FB1990F9C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C556-7271-4B01-9578-3CA8A4EEF727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42CEF-7AC4-453A-8AE7-95066E474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15C5-6860-4439-8DB2-D80A1320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7108-7F32-4262-A587-DD1049134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384E4C92-EBFE-4A0F-93D5-2E3D6C17C2E0}"/>
              </a:ext>
            </a:extLst>
          </p:cNvPr>
          <p:cNvSpPr/>
          <p:nvPr/>
        </p:nvSpPr>
        <p:spPr>
          <a:xfrm>
            <a:off x="3074670" y="2079355"/>
            <a:ext cx="1749171" cy="2213991"/>
          </a:xfrm>
          <a:custGeom>
            <a:avLst/>
            <a:gdLst>
              <a:gd name="connsiteX0" fmla="*/ 19050 w 1363980"/>
              <a:gd name="connsiteY0" fmla="*/ 0 h 2213610"/>
              <a:gd name="connsiteX1" fmla="*/ 1363980 w 1363980"/>
              <a:gd name="connsiteY1" fmla="*/ 0 h 2213610"/>
              <a:gd name="connsiteX2" fmla="*/ 624840 w 1363980"/>
              <a:gd name="connsiteY2" fmla="*/ 2213610 h 2213610"/>
              <a:gd name="connsiteX3" fmla="*/ 0 w 1363980"/>
              <a:gd name="connsiteY3" fmla="*/ 2213610 h 2213610"/>
              <a:gd name="connsiteX4" fmla="*/ 19050 w 1363980"/>
              <a:gd name="connsiteY4" fmla="*/ 0 h 2213610"/>
              <a:gd name="connsiteX0" fmla="*/ 19050 w 1735836"/>
              <a:gd name="connsiteY0" fmla="*/ 6096 h 2219706"/>
              <a:gd name="connsiteX1" fmla="*/ 1735836 w 1735836"/>
              <a:gd name="connsiteY1" fmla="*/ 0 h 2219706"/>
              <a:gd name="connsiteX2" fmla="*/ 624840 w 1735836"/>
              <a:gd name="connsiteY2" fmla="*/ 2219706 h 2219706"/>
              <a:gd name="connsiteX3" fmla="*/ 0 w 1735836"/>
              <a:gd name="connsiteY3" fmla="*/ 2219706 h 2219706"/>
              <a:gd name="connsiteX4" fmla="*/ 19050 w 1735836"/>
              <a:gd name="connsiteY4" fmla="*/ 6096 h 2219706"/>
              <a:gd name="connsiteX0" fmla="*/ 19050 w 1749171"/>
              <a:gd name="connsiteY0" fmla="*/ 381 h 2213991"/>
              <a:gd name="connsiteX1" fmla="*/ 1749171 w 1749171"/>
              <a:gd name="connsiteY1" fmla="*/ 0 h 2213991"/>
              <a:gd name="connsiteX2" fmla="*/ 624840 w 1749171"/>
              <a:gd name="connsiteY2" fmla="*/ 2213991 h 2213991"/>
              <a:gd name="connsiteX3" fmla="*/ 0 w 1749171"/>
              <a:gd name="connsiteY3" fmla="*/ 2213991 h 2213991"/>
              <a:gd name="connsiteX4" fmla="*/ 19050 w 1749171"/>
              <a:gd name="connsiteY4" fmla="*/ 381 h 221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171" h="2213991">
                <a:moveTo>
                  <a:pt x="19050" y="381"/>
                </a:moveTo>
                <a:lnTo>
                  <a:pt x="1749171" y="0"/>
                </a:lnTo>
                <a:lnTo>
                  <a:pt x="624840" y="2213991"/>
                </a:lnTo>
                <a:lnTo>
                  <a:pt x="0" y="2213991"/>
                </a:lnTo>
                <a:lnTo>
                  <a:pt x="19050" y="38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509D2D4-565F-44FA-BF94-FEE5B7375D42}"/>
              </a:ext>
            </a:extLst>
          </p:cNvPr>
          <p:cNvSpPr/>
          <p:nvPr/>
        </p:nvSpPr>
        <p:spPr>
          <a:xfrm>
            <a:off x="216408" y="2079736"/>
            <a:ext cx="1363980" cy="2213610"/>
          </a:xfrm>
          <a:custGeom>
            <a:avLst/>
            <a:gdLst>
              <a:gd name="connsiteX0" fmla="*/ 19050 w 1363980"/>
              <a:gd name="connsiteY0" fmla="*/ 0 h 2213610"/>
              <a:gd name="connsiteX1" fmla="*/ 1363980 w 1363980"/>
              <a:gd name="connsiteY1" fmla="*/ 0 h 2213610"/>
              <a:gd name="connsiteX2" fmla="*/ 624840 w 1363980"/>
              <a:gd name="connsiteY2" fmla="*/ 2213610 h 2213610"/>
              <a:gd name="connsiteX3" fmla="*/ 0 w 1363980"/>
              <a:gd name="connsiteY3" fmla="*/ 2213610 h 2213610"/>
              <a:gd name="connsiteX4" fmla="*/ 19050 w 1363980"/>
              <a:gd name="connsiteY4" fmla="*/ 0 h 221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980" h="2213610">
                <a:moveTo>
                  <a:pt x="19050" y="0"/>
                </a:moveTo>
                <a:lnTo>
                  <a:pt x="1363980" y="0"/>
                </a:lnTo>
                <a:lnTo>
                  <a:pt x="624840" y="2213610"/>
                </a:lnTo>
                <a:lnTo>
                  <a:pt x="0" y="2213610"/>
                </a:lnTo>
                <a:lnTo>
                  <a:pt x="1905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3186F8-CD70-4878-8CAE-9CCCDCB87DB1}"/>
              </a:ext>
            </a:extLst>
          </p:cNvPr>
          <p:cNvGrpSpPr/>
          <p:nvPr/>
        </p:nvGrpSpPr>
        <p:grpSpPr>
          <a:xfrm>
            <a:off x="392475" y="529147"/>
            <a:ext cx="3388658" cy="484094"/>
            <a:chOff x="950259" y="1649506"/>
            <a:chExt cx="3388658" cy="48409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20C3DD9-1641-417D-A6F5-C143BDEF2639}"/>
                </a:ext>
              </a:extLst>
            </p:cNvPr>
            <p:cNvSpPr/>
            <p:nvPr/>
          </p:nvSpPr>
          <p:spPr>
            <a:xfrm>
              <a:off x="950259" y="1649506"/>
              <a:ext cx="484094" cy="4840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조건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74D581-8A7E-41BF-849E-DC863FE8A1BB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1434353" y="1891553"/>
              <a:ext cx="4840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D7B35DF-5F69-4F67-87BA-8D6363790E39}"/>
                </a:ext>
              </a:extLst>
            </p:cNvPr>
            <p:cNvSpPr/>
            <p:nvPr/>
          </p:nvSpPr>
          <p:spPr>
            <a:xfrm>
              <a:off x="1918447" y="1649506"/>
              <a:ext cx="484094" cy="4840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B6DAC6F-7AEB-4713-9C25-00616553A15E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2402541" y="1891553"/>
              <a:ext cx="4840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D85BB-F81E-4884-9565-C1640DC1462E}"/>
                </a:ext>
              </a:extLst>
            </p:cNvPr>
            <p:cNvSpPr/>
            <p:nvPr/>
          </p:nvSpPr>
          <p:spPr>
            <a:xfrm>
              <a:off x="2886635" y="1649506"/>
              <a:ext cx="484094" cy="4840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3AA8964-AEF4-4D79-9E69-BF9700DB43B8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3370729" y="1891553"/>
              <a:ext cx="4840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0FDA446-E9D4-462D-9024-A7FDD32ABCE9}"/>
                </a:ext>
              </a:extLst>
            </p:cNvPr>
            <p:cNvSpPr/>
            <p:nvPr/>
          </p:nvSpPr>
          <p:spPr>
            <a:xfrm>
              <a:off x="3854823" y="1649506"/>
              <a:ext cx="484094" cy="4840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답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60845D-C45C-4AE5-9262-2C0C126CB5DF}"/>
              </a:ext>
            </a:extLst>
          </p:cNvPr>
          <p:cNvSpPr/>
          <p:nvPr/>
        </p:nvSpPr>
        <p:spPr>
          <a:xfrm>
            <a:off x="216408" y="143887"/>
            <a:ext cx="3834384" cy="1262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264F80-65C3-4135-AF76-494124FA56A6}"/>
              </a:ext>
            </a:extLst>
          </p:cNvPr>
          <p:cNvSpPr/>
          <p:nvPr/>
        </p:nvSpPr>
        <p:spPr>
          <a:xfrm>
            <a:off x="4178808" y="143887"/>
            <a:ext cx="3834384" cy="1262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6054091-397A-4DD1-AB58-5CDFDD9E560B}"/>
              </a:ext>
            </a:extLst>
          </p:cNvPr>
          <p:cNvSpPr/>
          <p:nvPr/>
        </p:nvSpPr>
        <p:spPr>
          <a:xfrm>
            <a:off x="4401671" y="533088"/>
            <a:ext cx="484094" cy="484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조건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D5DEE2-AB12-4FA8-B024-BD2D2A18E145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 flipV="1">
            <a:off x="4885765" y="497900"/>
            <a:ext cx="484094" cy="27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512639CB-7580-48CB-976D-B0E866468084}"/>
              </a:ext>
            </a:extLst>
          </p:cNvPr>
          <p:cNvSpPr/>
          <p:nvPr/>
        </p:nvSpPr>
        <p:spPr>
          <a:xfrm>
            <a:off x="5369859" y="255853"/>
            <a:ext cx="484094" cy="484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가정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DA304D-AB9A-4247-A63E-237620CB821D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853953" y="497900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6502CD4F-15D9-4B3A-AB41-EFE67DBF9DEB}"/>
              </a:ext>
            </a:extLst>
          </p:cNvPr>
          <p:cNvSpPr/>
          <p:nvPr/>
        </p:nvSpPr>
        <p:spPr>
          <a:xfrm>
            <a:off x="6338047" y="255853"/>
            <a:ext cx="484094" cy="484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B23C280-53A9-4C1F-BB24-3D1EA658EDFC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6822141" y="497900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18723A8-654A-48BD-8E18-22469BAF0B0C}"/>
              </a:ext>
            </a:extLst>
          </p:cNvPr>
          <p:cNvSpPr/>
          <p:nvPr/>
        </p:nvSpPr>
        <p:spPr>
          <a:xfrm>
            <a:off x="7306235" y="255853"/>
            <a:ext cx="484094" cy="484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모순</a:t>
            </a:r>
            <a:endParaRPr lang="ko-KR" altLang="en-US" sz="11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6D9CB6F-0DB9-4C2B-843D-71F64887720C}"/>
              </a:ext>
            </a:extLst>
          </p:cNvPr>
          <p:cNvSpPr/>
          <p:nvPr/>
        </p:nvSpPr>
        <p:spPr>
          <a:xfrm>
            <a:off x="5369859" y="804224"/>
            <a:ext cx="484094" cy="484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가정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51ECD8-89C0-49C1-A244-18296F45522C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5853953" y="1046271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3598016-1E9F-4071-B7DC-E50C52AB0788}"/>
              </a:ext>
            </a:extLst>
          </p:cNvPr>
          <p:cNvSpPr/>
          <p:nvPr/>
        </p:nvSpPr>
        <p:spPr>
          <a:xfrm>
            <a:off x="6338047" y="804224"/>
            <a:ext cx="484094" cy="484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59543B-1883-4EAA-958E-892C794B2FD4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822141" y="1046271"/>
            <a:ext cx="484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2736D80F-26D3-4404-8176-CB5ECB3C16E8}"/>
              </a:ext>
            </a:extLst>
          </p:cNvPr>
          <p:cNvSpPr/>
          <p:nvPr/>
        </p:nvSpPr>
        <p:spPr>
          <a:xfrm>
            <a:off x="7306235" y="804224"/>
            <a:ext cx="484094" cy="4840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답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0443CA4-0662-4026-A3A0-EF64B9A97F59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>
            <a:off x="4885765" y="775135"/>
            <a:ext cx="484094" cy="271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A51C15-5D76-4D9E-BF6D-7907CD4F7AE5}"/>
              </a:ext>
            </a:extLst>
          </p:cNvPr>
          <p:cNvSpPr txBox="1"/>
          <p:nvPr/>
        </p:nvSpPr>
        <p:spPr>
          <a:xfrm>
            <a:off x="4751832" y="391937"/>
            <a:ext cx="544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ECFF66-CA0A-4C6C-82C0-EEF8F381ED55}"/>
              </a:ext>
            </a:extLst>
          </p:cNvPr>
          <p:cNvGrpSpPr/>
          <p:nvPr/>
        </p:nvGrpSpPr>
        <p:grpSpPr>
          <a:xfrm>
            <a:off x="224521" y="1888791"/>
            <a:ext cx="2209262" cy="2398195"/>
            <a:chOff x="2676503" y="1602710"/>
            <a:chExt cx="2209262" cy="239819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1C413B9-EDEF-422A-8F6C-0D8520B235F8}"/>
                </a:ext>
              </a:extLst>
            </p:cNvPr>
            <p:cNvSpPr/>
            <p:nvPr/>
          </p:nvSpPr>
          <p:spPr>
            <a:xfrm>
              <a:off x="2676503" y="1791643"/>
              <a:ext cx="2209262" cy="2209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3A125A-96FB-4BA2-9718-CFC98B00B2F5}"/>
                </a:ext>
              </a:extLst>
            </p:cNvPr>
            <p:cNvCxnSpPr/>
            <p:nvPr/>
          </p:nvCxnSpPr>
          <p:spPr>
            <a:xfrm flipV="1">
              <a:off x="3297039" y="1791643"/>
              <a:ext cx="753753" cy="220926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DBF79F9-0697-441A-8F99-87681BFCB94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915" y="2896274"/>
              <a:ext cx="1211850" cy="30412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97903E-DFC9-498B-B4BC-D829F1DE65EE}"/>
                    </a:ext>
                  </a:extLst>
                </p:cNvPr>
                <p:cNvSpPr txBox="1"/>
                <p:nvPr/>
              </p:nvSpPr>
              <p:spPr>
                <a:xfrm>
                  <a:off x="3054992" y="2526942"/>
                  <a:ext cx="36333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97903E-DFC9-498B-B4BC-D829F1DE6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992" y="2526942"/>
                  <a:ext cx="3633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908465-CF9E-4B82-96CB-063A7E476D60}"/>
                    </a:ext>
                  </a:extLst>
                </p:cNvPr>
                <p:cNvSpPr txBox="1"/>
                <p:nvPr/>
              </p:nvSpPr>
              <p:spPr>
                <a:xfrm>
                  <a:off x="4161147" y="2247810"/>
                  <a:ext cx="36333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908465-CF9E-4B82-96CB-063A7E476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147" y="2247810"/>
                  <a:ext cx="3633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7EC930-8E3E-43C7-BA2E-EB1E095C73FC}"/>
                    </a:ext>
                  </a:extLst>
                </p:cNvPr>
                <p:cNvSpPr txBox="1"/>
                <p:nvPr/>
              </p:nvSpPr>
              <p:spPr>
                <a:xfrm>
                  <a:off x="3924300" y="3352441"/>
                  <a:ext cx="36333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7EC930-8E3E-43C7-BA2E-EB1E095C7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3352441"/>
                  <a:ext cx="36333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C2DAC8D-27B9-4B2F-B2FF-A86C94F35540}"/>
                    </a:ext>
                  </a:extLst>
                </p:cNvPr>
                <p:cNvSpPr txBox="1"/>
                <p:nvPr/>
              </p:nvSpPr>
              <p:spPr>
                <a:xfrm>
                  <a:off x="2933700" y="1602710"/>
                  <a:ext cx="36333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C2DAC8D-27B9-4B2F-B2FF-A86C94F35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700" y="1602710"/>
                  <a:ext cx="36333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5BB42B8-102C-421F-9CBA-924DEEE0EC81}"/>
              </a:ext>
            </a:extLst>
          </p:cNvPr>
          <p:cNvSpPr/>
          <p:nvPr/>
        </p:nvSpPr>
        <p:spPr>
          <a:xfrm>
            <a:off x="1222248" y="2079736"/>
            <a:ext cx="1215390" cy="1398270"/>
          </a:xfrm>
          <a:custGeom>
            <a:avLst/>
            <a:gdLst>
              <a:gd name="connsiteX0" fmla="*/ 384810 w 1215390"/>
              <a:gd name="connsiteY0" fmla="*/ 0 h 1398270"/>
              <a:gd name="connsiteX1" fmla="*/ 1215390 w 1215390"/>
              <a:gd name="connsiteY1" fmla="*/ 0 h 1398270"/>
              <a:gd name="connsiteX2" fmla="*/ 1215390 w 1215390"/>
              <a:gd name="connsiteY2" fmla="*/ 1398270 h 1398270"/>
              <a:gd name="connsiteX3" fmla="*/ 0 w 1215390"/>
              <a:gd name="connsiteY3" fmla="*/ 1101090 h 1398270"/>
              <a:gd name="connsiteX4" fmla="*/ 384810 w 1215390"/>
              <a:gd name="connsiteY4" fmla="*/ 0 h 1398270"/>
              <a:gd name="connsiteX0" fmla="*/ 363855 w 1215390"/>
              <a:gd name="connsiteY0" fmla="*/ 0 h 1398270"/>
              <a:gd name="connsiteX1" fmla="*/ 1215390 w 1215390"/>
              <a:gd name="connsiteY1" fmla="*/ 0 h 1398270"/>
              <a:gd name="connsiteX2" fmla="*/ 1215390 w 1215390"/>
              <a:gd name="connsiteY2" fmla="*/ 1398270 h 1398270"/>
              <a:gd name="connsiteX3" fmla="*/ 0 w 1215390"/>
              <a:gd name="connsiteY3" fmla="*/ 1101090 h 1398270"/>
              <a:gd name="connsiteX4" fmla="*/ 363855 w 1215390"/>
              <a:gd name="connsiteY4" fmla="*/ 0 h 139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390" h="1398270">
                <a:moveTo>
                  <a:pt x="363855" y="0"/>
                </a:moveTo>
                <a:lnTo>
                  <a:pt x="1215390" y="0"/>
                </a:lnTo>
                <a:lnTo>
                  <a:pt x="1215390" y="1398270"/>
                </a:lnTo>
                <a:lnTo>
                  <a:pt x="0" y="1101090"/>
                </a:lnTo>
                <a:lnTo>
                  <a:pt x="363855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76CDB78-5D3F-46D8-895C-96E31F53B3B7}"/>
              </a:ext>
            </a:extLst>
          </p:cNvPr>
          <p:cNvSpPr/>
          <p:nvPr/>
        </p:nvSpPr>
        <p:spPr>
          <a:xfrm>
            <a:off x="848868" y="3188446"/>
            <a:ext cx="1588770" cy="1108710"/>
          </a:xfrm>
          <a:custGeom>
            <a:avLst/>
            <a:gdLst>
              <a:gd name="connsiteX0" fmla="*/ 369570 w 1588770"/>
              <a:gd name="connsiteY0" fmla="*/ 0 h 1108710"/>
              <a:gd name="connsiteX1" fmla="*/ 0 w 1588770"/>
              <a:gd name="connsiteY1" fmla="*/ 1108710 h 1108710"/>
              <a:gd name="connsiteX2" fmla="*/ 1588770 w 1588770"/>
              <a:gd name="connsiteY2" fmla="*/ 1108710 h 1108710"/>
              <a:gd name="connsiteX3" fmla="*/ 1588770 w 1588770"/>
              <a:gd name="connsiteY3" fmla="*/ 304800 h 1108710"/>
              <a:gd name="connsiteX4" fmla="*/ 369570 w 158877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770" h="1108710">
                <a:moveTo>
                  <a:pt x="369570" y="0"/>
                </a:moveTo>
                <a:lnTo>
                  <a:pt x="0" y="1108710"/>
                </a:lnTo>
                <a:lnTo>
                  <a:pt x="1588770" y="1108710"/>
                </a:lnTo>
                <a:lnTo>
                  <a:pt x="1588770" y="304800"/>
                </a:lnTo>
                <a:lnTo>
                  <a:pt x="369570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BE237D-700F-4C1C-AA02-93356646468C}"/>
              </a:ext>
            </a:extLst>
          </p:cNvPr>
          <p:cNvGrpSpPr/>
          <p:nvPr/>
        </p:nvGrpSpPr>
        <p:grpSpPr>
          <a:xfrm>
            <a:off x="5928046" y="1888791"/>
            <a:ext cx="2224009" cy="2404555"/>
            <a:chOff x="4042679" y="2133155"/>
            <a:chExt cx="2224009" cy="2404555"/>
          </a:xfrm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D57F2F5D-C1C1-4021-83E5-4C1BADAF10C4}"/>
                </a:ext>
              </a:extLst>
            </p:cNvPr>
            <p:cNvSpPr/>
            <p:nvPr/>
          </p:nvSpPr>
          <p:spPr>
            <a:xfrm>
              <a:off x="4042679" y="2324100"/>
              <a:ext cx="1363980" cy="2213610"/>
            </a:xfrm>
            <a:custGeom>
              <a:avLst/>
              <a:gdLst>
                <a:gd name="connsiteX0" fmla="*/ 19050 w 1363980"/>
                <a:gd name="connsiteY0" fmla="*/ 0 h 2213610"/>
                <a:gd name="connsiteX1" fmla="*/ 1363980 w 1363980"/>
                <a:gd name="connsiteY1" fmla="*/ 0 h 2213610"/>
                <a:gd name="connsiteX2" fmla="*/ 624840 w 1363980"/>
                <a:gd name="connsiteY2" fmla="*/ 2213610 h 2213610"/>
                <a:gd name="connsiteX3" fmla="*/ 0 w 1363980"/>
                <a:gd name="connsiteY3" fmla="*/ 2213610 h 2213610"/>
                <a:gd name="connsiteX4" fmla="*/ 19050 w 1363980"/>
                <a:gd name="connsiteY4" fmla="*/ 0 h 221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980" h="2213610">
                  <a:moveTo>
                    <a:pt x="19050" y="0"/>
                  </a:moveTo>
                  <a:lnTo>
                    <a:pt x="1363980" y="0"/>
                  </a:lnTo>
                  <a:lnTo>
                    <a:pt x="624840" y="2213610"/>
                  </a:lnTo>
                  <a:lnTo>
                    <a:pt x="0" y="2213610"/>
                  </a:lnTo>
                  <a:lnTo>
                    <a:pt x="19050" y="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907E58D-630E-4C4D-9925-6AD508DB152E}"/>
                </a:ext>
              </a:extLst>
            </p:cNvPr>
            <p:cNvGrpSpPr/>
            <p:nvPr/>
          </p:nvGrpSpPr>
          <p:grpSpPr>
            <a:xfrm>
              <a:off x="4050792" y="2133155"/>
              <a:ext cx="2209262" cy="2398195"/>
              <a:chOff x="2676503" y="1602710"/>
              <a:chExt cx="2209262" cy="239819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4706234-821A-4D2A-B318-3ADEA6BD60B9}"/>
                  </a:ext>
                </a:extLst>
              </p:cNvPr>
              <p:cNvSpPr/>
              <p:nvPr/>
            </p:nvSpPr>
            <p:spPr>
              <a:xfrm>
                <a:off x="2676503" y="1791643"/>
                <a:ext cx="2209262" cy="22092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9112E82-50EC-4072-81FD-89B14502C976}"/>
                  </a:ext>
                </a:extLst>
              </p:cNvPr>
              <p:cNvCxnSpPr/>
              <p:nvPr/>
            </p:nvCxnSpPr>
            <p:spPr>
              <a:xfrm flipV="1">
                <a:off x="3297039" y="1791643"/>
                <a:ext cx="753753" cy="2209262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15B91A53-508F-4EEC-8F66-4FE6E8EDC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3915" y="2896274"/>
                <a:ext cx="1211850" cy="30412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8F47243-3363-4927-BD1E-DDF38171A1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54992" y="2526942"/>
                    <a:ext cx="36333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8F47243-3363-4927-BD1E-DDF38171A1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4992" y="2526942"/>
                    <a:ext cx="36333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BB4E865-97C1-407A-BCDA-C2B1992109B4}"/>
                      </a:ext>
                    </a:extLst>
                  </p:cNvPr>
                  <p:cNvSpPr txBox="1"/>
                  <p:nvPr/>
                </p:nvSpPr>
                <p:spPr>
                  <a:xfrm>
                    <a:off x="4161147" y="2247810"/>
                    <a:ext cx="36333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BB4E865-97C1-407A-BCDA-C2B199210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147" y="2247810"/>
                    <a:ext cx="3633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9E458E6-962D-46FC-8B60-A2AB86121FCF}"/>
                      </a:ext>
                    </a:extLst>
                  </p:cNvPr>
                  <p:cNvSpPr txBox="1"/>
                  <p:nvPr/>
                </p:nvSpPr>
                <p:spPr>
                  <a:xfrm>
                    <a:off x="3758902" y="3123676"/>
                    <a:ext cx="36333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9E458E6-962D-46FC-8B60-A2AB86121F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8902" y="3123676"/>
                    <a:ext cx="363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D3E8824-9856-4CD5-B1B8-5F9E64539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3700" y="1602710"/>
                    <a:ext cx="36333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D3E8824-9856-4CD5-B1B8-5F9E64539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700" y="1602710"/>
                    <a:ext cx="36333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D415126-FDB2-4F57-8A3C-DFD7F203B366}"/>
                      </a:ext>
                    </a:extLst>
                  </p:cNvPr>
                  <p:cNvSpPr txBox="1"/>
                  <p:nvPr/>
                </p:nvSpPr>
                <p:spPr>
                  <a:xfrm>
                    <a:off x="4210185" y="3532847"/>
                    <a:ext cx="36333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D415126-FDB2-4F57-8A3C-DFD7F203B3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185" y="3532847"/>
                    <a:ext cx="3633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B2F0907C-7256-43F3-B743-B0E5A62D62E7}"/>
                </a:ext>
              </a:extLst>
            </p:cNvPr>
            <p:cNvSpPr/>
            <p:nvPr/>
          </p:nvSpPr>
          <p:spPr>
            <a:xfrm>
              <a:off x="5048519" y="2324100"/>
              <a:ext cx="1215390" cy="1398270"/>
            </a:xfrm>
            <a:custGeom>
              <a:avLst/>
              <a:gdLst>
                <a:gd name="connsiteX0" fmla="*/ 384810 w 1215390"/>
                <a:gd name="connsiteY0" fmla="*/ 0 h 1398270"/>
                <a:gd name="connsiteX1" fmla="*/ 1215390 w 1215390"/>
                <a:gd name="connsiteY1" fmla="*/ 0 h 1398270"/>
                <a:gd name="connsiteX2" fmla="*/ 1215390 w 1215390"/>
                <a:gd name="connsiteY2" fmla="*/ 1398270 h 1398270"/>
                <a:gd name="connsiteX3" fmla="*/ 0 w 1215390"/>
                <a:gd name="connsiteY3" fmla="*/ 1101090 h 1398270"/>
                <a:gd name="connsiteX4" fmla="*/ 384810 w 1215390"/>
                <a:gd name="connsiteY4" fmla="*/ 0 h 1398270"/>
                <a:gd name="connsiteX0" fmla="*/ 363855 w 1215390"/>
                <a:gd name="connsiteY0" fmla="*/ 0 h 1398270"/>
                <a:gd name="connsiteX1" fmla="*/ 1215390 w 1215390"/>
                <a:gd name="connsiteY1" fmla="*/ 0 h 1398270"/>
                <a:gd name="connsiteX2" fmla="*/ 1215390 w 1215390"/>
                <a:gd name="connsiteY2" fmla="*/ 1398270 h 1398270"/>
                <a:gd name="connsiteX3" fmla="*/ 0 w 1215390"/>
                <a:gd name="connsiteY3" fmla="*/ 1101090 h 1398270"/>
                <a:gd name="connsiteX4" fmla="*/ 363855 w 1215390"/>
                <a:gd name="connsiteY4" fmla="*/ 0 h 139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390" h="1398270">
                  <a:moveTo>
                    <a:pt x="363855" y="0"/>
                  </a:moveTo>
                  <a:lnTo>
                    <a:pt x="1215390" y="0"/>
                  </a:lnTo>
                  <a:lnTo>
                    <a:pt x="1215390" y="1398270"/>
                  </a:lnTo>
                  <a:lnTo>
                    <a:pt x="0" y="1101090"/>
                  </a:lnTo>
                  <a:lnTo>
                    <a:pt x="363855" y="0"/>
                  </a:ln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0C1E2517-6DED-459D-8EA9-1D6BE864A4BC}"/>
                </a:ext>
              </a:extLst>
            </p:cNvPr>
            <p:cNvSpPr/>
            <p:nvPr/>
          </p:nvSpPr>
          <p:spPr>
            <a:xfrm>
              <a:off x="4681728" y="3444240"/>
              <a:ext cx="1572768" cy="1085088"/>
            </a:xfrm>
            <a:custGeom>
              <a:avLst/>
              <a:gdLst>
                <a:gd name="connsiteX0" fmla="*/ 0 w 1572768"/>
                <a:gd name="connsiteY0" fmla="*/ 1085088 h 1085088"/>
                <a:gd name="connsiteX1" fmla="*/ 1572768 w 1572768"/>
                <a:gd name="connsiteY1" fmla="*/ 286512 h 1085088"/>
                <a:gd name="connsiteX2" fmla="*/ 365760 w 1572768"/>
                <a:gd name="connsiteY2" fmla="*/ 0 h 1085088"/>
                <a:gd name="connsiteX3" fmla="*/ 0 w 1572768"/>
                <a:gd name="connsiteY3" fmla="*/ 1085088 h 108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2768" h="1085088">
                  <a:moveTo>
                    <a:pt x="0" y="1085088"/>
                  </a:moveTo>
                  <a:lnTo>
                    <a:pt x="1572768" y="286512"/>
                  </a:lnTo>
                  <a:lnTo>
                    <a:pt x="365760" y="0"/>
                  </a:lnTo>
                  <a:lnTo>
                    <a:pt x="0" y="1085088"/>
                  </a:lnTo>
                  <a:close/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B58D6B5-451B-4E6F-9A1B-5AB8D88C88F3}"/>
                </a:ext>
              </a:extLst>
            </p:cNvPr>
            <p:cNvSpPr/>
            <p:nvPr/>
          </p:nvSpPr>
          <p:spPr>
            <a:xfrm>
              <a:off x="4687824" y="3736848"/>
              <a:ext cx="1578864" cy="798576"/>
            </a:xfrm>
            <a:custGeom>
              <a:avLst/>
              <a:gdLst>
                <a:gd name="connsiteX0" fmla="*/ 0 w 1578864"/>
                <a:gd name="connsiteY0" fmla="*/ 798576 h 798576"/>
                <a:gd name="connsiteX1" fmla="*/ 1578864 w 1578864"/>
                <a:gd name="connsiteY1" fmla="*/ 798576 h 798576"/>
                <a:gd name="connsiteX2" fmla="*/ 1578864 w 1578864"/>
                <a:gd name="connsiteY2" fmla="*/ 0 h 79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64" h="798576">
                  <a:moveTo>
                    <a:pt x="0" y="798576"/>
                  </a:moveTo>
                  <a:lnTo>
                    <a:pt x="1578864" y="798576"/>
                  </a:lnTo>
                  <a:lnTo>
                    <a:pt x="1578864" y="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3FCC0AB-9B8B-4BD1-827D-ABBD3CD10963}"/>
                </a:ext>
              </a:extLst>
            </p:cNvPr>
            <p:cNvSpPr/>
            <p:nvPr/>
          </p:nvSpPr>
          <p:spPr>
            <a:xfrm>
              <a:off x="5048204" y="2324100"/>
              <a:ext cx="1215390" cy="1398270"/>
            </a:xfrm>
            <a:custGeom>
              <a:avLst/>
              <a:gdLst>
                <a:gd name="connsiteX0" fmla="*/ 384810 w 1215390"/>
                <a:gd name="connsiteY0" fmla="*/ 0 h 1398270"/>
                <a:gd name="connsiteX1" fmla="*/ 1215390 w 1215390"/>
                <a:gd name="connsiteY1" fmla="*/ 0 h 1398270"/>
                <a:gd name="connsiteX2" fmla="*/ 1215390 w 1215390"/>
                <a:gd name="connsiteY2" fmla="*/ 1398270 h 1398270"/>
                <a:gd name="connsiteX3" fmla="*/ 0 w 1215390"/>
                <a:gd name="connsiteY3" fmla="*/ 1101090 h 1398270"/>
                <a:gd name="connsiteX4" fmla="*/ 384810 w 1215390"/>
                <a:gd name="connsiteY4" fmla="*/ 0 h 1398270"/>
                <a:gd name="connsiteX0" fmla="*/ 363855 w 1215390"/>
                <a:gd name="connsiteY0" fmla="*/ 0 h 1398270"/>
                <a:gd name="connsiteX1" fmla="*/ 1215390 w 1215390"/>
                <a:gd name="connsiteY1" fmla="*/ 0 h 1398270"/>
                <a:gd name="connsiteX2" fmla="*/ 1215390 w 1215390"/>
                <a:gd name="connsiteY2" fmla="*/ 1398270 h 1398270"/>
                <a:gd name="connsiteX3" fmla="*/ 0 w 1215390"/>
                <a:gd name="connsiteY3" fmla="*/ 1101090 h 1398270"/>
                <a:gd name="connsiteX4" fmla="*/ 363855 w 1215390"/>
                <a:gd name="connsiteY4" fmla="*/ 0 h 139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390" h="1398270">
                  <a:moveTo>
                    <a:pt x="363855" y="0"/>
                  </a:moveTo>
                  <a:lnTo>
                    <a:pt x="1215390" y="0"/>
                  </a:lnTo>
                  <a:lnTo>
                    <a:pt x="1215390" y="1398270"/>
                  </a:lnTo>
                  <a:lnTo>
                    <a:pt x="0" y="1101090"/>
                  </a:lnTo>
                  <a:lnTo>
                    <a:pt x="363855" y="0"/>
                  </a:ln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2B219CD-1EBD-4A15-8378-BB60CC1E835C}"/>
              </a:ext>
            </a:extLst>
          </p:cNvPr>
          <p:cNvGrpSpPr/>
          <p:nvPr/>
        </p:nvGrpSpPr>
        <p:grpSpPr>
          <a:xfrm>
            <a:off x="3082783" y="1578242"/>
            <a:ext cx="2209262" cy="2708744"/>
            <a:chOff x="2676503" y="1292161"/>
            <a:chExt cx="2209262" cy="270874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A6FA156-E3B9-4919-A179-A8CD74D80C9F}"/>
                </a:ext>
              </a:extLst>
            </p:cNvPr>
            <p:cNvSpPr/>
            <p:nvPr/>
          </p:nvSpPr>
          <p:spPr>
            <a:xfrm>
              <a:off x="2676503" y="1791643"/>
              <a:ext cx="2209262" cy="2209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870BED0-ACD7-4DE5-A4B2-DA6698AFD675}"/>
                </a:ext>
              </a:extLst>
            </p:cNvPr>
            <p:cNvCxnSpPr/>
            <p:nvPr/>
          </p:nvCxnSpPr>
          <p:spPr>
            <a:xfrm flipV="1">
              <a:off x="3297039" y="1791643"/>
              <a:ext cx="753753" cy="220926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FAFAC2F-B8BD-4AEC-8FCE-BD83F552279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915" y="2896274"/>
              <a:ext cx="1211850" cy="30412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CD44458-F69B-424C-909B-795EA5F120DD}"/>
                    </a:ext>
                  </a:extLst>
                </p:cNvPr>
                <p:cNvSpPr txBox="1"/>
                <p:nvPr/>
              </p:nvSpPr>
              <p:spPr>
                <a:xfrm>
                  <a:off x="3054992" y="2526942"/>
                  <a:ext cx="36333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CD44458-F69B-424C-909B-795EA5F12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992" y="2526942"/>
                  <a:ext cx="36333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4A3EF44-68EF-4FF2-A718-0370A30A6331}"/>
                    </a:ext>
                  </a:extLst>
                </p:cNvPr>
                <p:cNvSpPr txBox="1"/>
                <p:nvPr/>
              </p:nvSpPr>
              <p:spPr>
                <a:xfrm>
                  <a:off x="4161147" y="2247810"/>
                  <a:ext cx="36333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4A3EF44-68EF-4FF2-A718-0370A30A6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147" y="2247810"/>
                  <a:ext cx="3633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D8A65BC-F19E-4084-98F2-DCD5535FD16D}"/>
                    </a:ext>
                  </a:extLst>
                </p:cNvPr>
                <p:cNvSpPr txBox="1"/>
                <p:nvPr/>
              </p:nvSpPr>
              <p:spPr>
                <a:xfrm>
                  <a:off x="3924300" y="3352441"/>
                  <a:ext cx="36333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D8A65BC-F19E-4084-98F2-DCD5535FD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3352441"/>
                  <a:ext cx="363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A59A77B-4367-4F4C-A8F2-6965EC33690C}"/>
                    </a:ext>
                  </a:extLst>
                </p:cNvPr>
                <p:cNvSpPr txBox="1"/>
                <p:nvPr/>
              </p:nvSpPr>
              <p:spPr>
                <a:xfrm>
                  <a:off x="3688633" y="1292161"/>
                  <a:ext cx="7922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A59A77B-4367-4F4C-A8F2-6965EC336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633" y="1292161"/>
                  <a:ext cx="7922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978D4DF-CD2B-4848-89D0-29ECD41B91B0}"/>
                    </a:ext>
                  </a:extLst>
                </p:cNvPr>
                <p:cNvSpPr txBox="1"/>
                <p:nvPr/>
              </p:nvSpPr>
              <p:spPr>
                <a:xfrm>
                  <a:off x="2933700" y="1602710"/>
                  <a:ext cx="36333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978D4DF-CD2B-4848-89D0-29ECD41B9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700" y="1602710"/>
                  <a:ext cx="3633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F494B69F-FB85-4F1A-86B4-98BF8BB8AAC5}"/>
              </a:ext>
            </a:extLst>
          </p:cNvPr>
          <p:cNvSpPr/>
          <p:nvPr/>
        </p:nvSpPr>
        <p:spPr>
          <a:xfrm>
            <a:off x="4182237" y="2077069"/>
            <a:ext cx="1113663" cy="1400937"/>
          </a:xfrm>
          <a:custGeom>
            <a:avLst/>
            <a:gdLst>
              <a:gd name="connsiteX0" fmla="*/ 384810 w 1215390"/>
              <a:gd name="connsiteY0" fmla="*/ 0 h 1398270"/>
              <a:gd name="connsiteX1" fmla="*/ 1215390 w 1215390"/>
              <a:gd name="connsiteY1" fmla="*/ 0 h 1398270"/>
              <a:gd name="connsiteX2" fmla="*/ 1215390 w 1215390"/>
              <a:gd name="connsiteY2" fmla="*/ 1398270 h 1398270"/>
              <a:gd name="connsiteX3" fmla="*/ 0 w 1215390"/>
              <a:gd name="connsiteY3" fmla="*/ 1101090 h 1398270"/>
              <a:gd name="connsiteX4" fmla="*/ 384810 w 1215390"/>
              <a:gd name="connsiteY4" fmla="*/ 0 h 1398270"/>
              <a:gd name="connsiteX0" fmla="*/ 363855 w 1215390"/>
              <a:gd name="connsiteY0" fmla="*/ 0 h 1398270"/>
              <a:gd name="connsiteX1" fmla="*/ 1215390 w 1215390"/>
              <a:gd name="connsiteY1" fmla="*/ 0 h 1398270"/>
              <a:gd name="connsiteX2" fmla="*/ 1215390 w 1215390"/>
              <a:gd name="connsiteY2" fmla="*/ 1398270 h 1398270"/>
              <a:gd name="connsiteX3" fmla="*/ 0 w 1215390"/>
              <a:gd name="connsiteY3" fmla="*/ 1101090 h 1398270"/>
              <a:gd name="connsiteX4" fmla="*/ 363855 w 1215390"/>
              <a:gd name="connsiteY4" fmla="*/ 0 h 1398270"/>
              <a:gd name="connsiteX0" fmla="*/ 101727 w 1215390"/>
              <a:gd name="connsiteY0" fmla="*/ 0 h 1410462"/>
              <a:gd name="connsiteX1" fmla="*/ 1215390 w 1215390"/>
              <a:gd name="connsiteY1" fmla="*/ 12192 h 1410462"/>
              <a:gd name="connsiteX2" fmla="*/ 1215390 w 1215390"/>
              <a:gd name="connsiteY2" fmla="*/ 1410462 h 1410462"/>
              <a:gd name="connsiteX3" fmla="*/ 0 w 1215390"/>
              <a:gd name="connsiteY3" fmla="*/ 1113282 h 1410462"/>
              <a:gd name="connsiteX4" fmla="*/ 101727 w 1215390"/>
              <a:gd name="connsiteY4" fmla="*/ 0 h 1410462"/>
              <a:gd name="connsiteX0" fmla="*/ 101727 w 1215390"/>
              <a:gd name="connsiteY0" fmla="*/ 0 h 1400937"/>
              <a:gd name="connsiteX1" fmla="*/ 1215390 w 1215390"/>
              <a:gd name="connsiteY1" fmla="*/ 2667 h 1400937"/>
              <a:gd name="connsiteX2" fmla="*/ 1215390 w 1215390"/>
              <a:gd name="connsiteY2" fmla="*/ 1400937 h 1400937"/>
              <a:gd name="connsiteX3" fmla="*/ 0 w 1215390"/>
              <a:gd name="connsiteY3" fmla="*/ 1103757 h 1400937"/>
              <a:gd name="connsiteX4" fmla="*/ 101727 w 1215390"/>
              <a:gd name="connsiteY4" fmla="*/ 0 h 1400937"/>
              <a:gd name="connsiteX0" fmla="*/ 0 w 1113663"/>
              <a:gd name="connsiteY0" fmla="*/ 0 h 1400937"/>
              <a:gd name="connsiteX1" fmla="*/ 1113663 w 1113663"/>
              <a:gd name="connsiteY1" fmla="*/ 2667 h 1400937"/>
              <a:gd name="connsiteX2" fmla="*/ 1113663 w 1113663"/>
              <a:gd name="connsiteY2" fmla="*/ 1400937 h 1400937"/>
              <a:gd name="connsiteX3" fmla="*/ 62103 w 1113663"/>
              <a:gd name="connsiteY3" fmla="*/ 1145667 h 1400937"/>
              <a:gd name="connsiteX4" fmla="*/ 0 w 1113663"/>
              <a:gd name="connsiteY4" fmla="*/ 0 h 140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63" h="1400937">
                <a:moveTo>
                  <a:pt x="0" y="0"/>
                </a:moveTo>
                <a:lnTo>
                  <a:pt x="1113663" y="2667"/>
                </a:lnTo>
                <a:lnTo>
                  <a:pt x="1113663" y="1400937"/>
                </a:lnTo>
                <a:lnTo>
                  <a:pt x="62103" y="114566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778671BF-27F5-4A1D-8597-92DCA2B89201}"/>
              </a:ext>
            </a:extLst>
          </p:cNvPr>
          <p:cNvSpPr/>
          <p:nvPr/>
        </p:nvSpPr>
        <p:spPr>
          <a:xfrm>
            <a:off x="3707130" y="3225022"/>
            <a:ext cx="1588770" cy="1072134"/>
          </a:xfrm>
          <a:custGeom>
            <a:avLst/>
            <a:gdLst>
              <a:gd name="connsiteX0" fmla="*/ 369570 w 1588770"/>
              <a:gd name="connsiteY0" fmla="*/ 0 h 1108710"/>
              <a:gd name="connsiteX1" fmla="*/ 0 w 1588770"/>
              <a:gd name="connsiteY1" fmla="*/ 1108710 h 1108710"/>
              <a:gd name="connsiteX2" fmla="*/ 1588770 w 1588770"/>
              <a:gd name="connsiteY2" fmla="*/ 1108710 h 1108710"/>
              <a:gd name="connsiteX3" fmla="*/ 1588770 w 1588770"/>
              <a:gd name="connsiteY3" fmla="*/ 304800 h 1108710"/>
              <a:gd name="connsiteX4" fmla="*/ 369570 w 1588770"/>
              <a:gd name="connsiteY4" fmla="*/ 0 h 1108710"/>
              <a:gd name="connsiteX0" fmla="*/ 528066 w 1588770"/>
              <a:gd name="connsiteY0" fmla="*/ 0 h 1072134"/>
              <a:gd name="connsiteX1" fmla="*/ 0 w 1588770"/>
              <a:gd name="connsiteY1" fmla="*/ 1072134 h 1072134"/>
              <a:gd name="connsiteX2" fmla="*/ 1588770 w 1588770"/>
              <a:gd name="connsiteY2" fmla="*/ 1072134 h 1072134"/>
              <a:gd name="connsiteX3" fmla="*/ 1588770 w 1588770"/>
              <a:gd name="connsiteY3" fmla="*/ 268224 h 1072134"/>
              <a:gd name="connsiteX4" fmla="*/ 528066 w 1588770"/>
              <a:gd name="connsiteY4" fmla="*/ 0 h 107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770" h="1072134">
                <a:moveTo>
                  <a:pt x="528066" y="0"/>
                </a:moveTo>
                <a:lnTo>
                  <a:pt x="0" y="1072134"/>
                </a:lnTo>
                <a:lnTo>
                  <a:pt x="1588770" y="1072134"/>
                </a:lnTo>
                <a:lnTo>
                  <a:pt x="1588770" y="268224"/>
                </a:lnTo>
                <a:lnTo>
                  <a:pt x="528066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5FB3FED-67C3-43F8-B8D3-0771FA7664C9}"/>
              </a:ext>
            </a:extLst>
          </p:cNvPr>
          <p:cNvSpPr/>
          <p:nvPr/>
        </p:nvSpPr>
        <p:spPr>
          <a:xfrm>
            <a:off x="4173474" y="2072116"/>
            <a:ext cx="646176" cy="1146048"/>
          </a:xfrm>
          <a:custGeom>
            <a:avLst/>
            <a:gdLst>
              <a:gd name="connsiteX0" fmla="*/ 0 w 646176"/>
              <a:gd name="connsiteY0" fmla="*/ 0 h 1146048"/>
              <a:gd name="connsiteX1" fmla="*/ 646176 w 646176"/>
              <a:gd name="connsiteY1" fmla="*/ 0 h 1146048"/>
              <a:gd name="connsiteX2" fmla="*/ 67056 w 646176"/>
              <a:gd name="connsiteY2" fmla="*/ 1146048 h 1146048"/>
              <a:gd name="connsiteX3" fmla="*/ 0 w 646176"/>
              <a:gd name="connsiteY3" fmla="*/ 0 h 11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176" h="1146048">
                <a:moveTo>
                  <a:pt x="0" y="0"/>
                </a:moveTo>
                <a:lnTo>
                  <a:pt x="646176" y="0"/>
                </a:lnTo>
                <a:lnTo>
                  <a:pt x="67056" y="114604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F8E67A-5C01-4EE5-885C-5D4EF4DAEFFD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422769" y="1947574"/>
            <a:ext cx="68274" cy="562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원 3등분 대회 입상작 - 오르비">
            <a:extLst>
              <a:ext uri="{FF2B5EF4-FFF2-40B4-BE49-F238E27FC236}">
                <a16:creationId xmlns:a16="http://schemas.microsoft.com/office/drawing/2014/main" id="{9B7F2000-0C34-4941-9495-C703462CE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33202" r="7353" b="7974"/>
          <a:stretch/>
        </p:blipFill>
        <p:spPr bwMode="auto">
          <a:xfrm>
            <a:off x="493058" y="358296"/>
            <a:ext cx="5602942" cy="227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원 3등분 대회 입상작 - 오르비">
            <a:extLst>
              <a:ext uri="{FF2B5EF4-FFF2-40B4-BE49-F238E27FC236}">
                <a16:creationId xmlns:a16="http://schemas.microsoft.com/office/drawing/2014/main" id="{3B2199E1-8FC1-46A1-9BA0-B20466734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9" t="9543" r="4926" b="7320"/>
          <a:stretch/>
        </p:blipFill>
        <p:spPr bwMode="auto">
          <a:xfrm>
            <a:off x="519956" y="2905199"/>
            <a:ext cx="2178420" cy="21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원 3등분 대회 입상작 - 오르비">
            <a:extLst>
              <a:ext uri="{FF2B5EF4-FFF2-40B4-BE49-F238E27FC236}">
                <a16:creationId xmlns:a16="http://schemas.microsoft.com/office/drawing/2014/main" id="{A24DBA46-3A5E-46A1-A2C7-3410B9CE9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410" b="87153" l="6348" r="53809">
                        <a14:foregroundMark x1="14258" y1="32292" x2="39355" y2="73090"/>
                        <a14:foregroundMark x1="39355" y1="73090" x2="39746" y2="76910"/>
                        <a14:foregroundMark x1="22168" y1="76910" x2="21973" y2="49826"/>
                        <a14:foregroundMark x1="21973" y1="49826" x2="21973" y2="49826"/>
                        <a14:foregroundMark x1="18848" y1="58160" x2="13672" y2="77431"/>
                        <a14:foregroundMark x1="13672" y1="77431" x2="13477" y2="77778"/>
                        <a14:foregroundMark x1="13281" y1="82292" x2="19336" y2="43056"/>
                        <a14:foregroundMark x1="21094" y1="36111" x2="13184" y2="68750"/>
                        <a14:foregroundMark x1="13184" y1="68750" x2="12402" y2="79514"/>
                        <a14:foregroundMark x1="15039" y1="66840" x2="18945" y2="38368"/>
                        <a14:foregroundMark x1="16992" y1="35243" x2="12402" y2="43924"/>
                        <a14:foregroundMark x1="12402" y1="43924" x2="9570" y2="53125"/>
                        <a14:foregroundMark x1="9570" y1="53125" x2="8594" y2="61458"/>
                        <a14:foregroundMark x1="17383" y1="23438" x2="8008" y2="62674"/>
                        <a14:foregroundMark x1="8008" y1="62674" x2="6348" y2="80382"/>
                        <a14:foregroundMark x1="10059" y1="78299" x2="21387" y2="46528"/>
                        <a14:foregroundMark x1="20605" y1="55903" x2="16211" y2="87153"/>
                        <a14:foregroundMark x1="16211" y1="87153" x2="16211" y2="87153"/>
                        <a14:foregroundMark x1="18457" y1="77951" x2="31250" y2="40625"/>
                        <a14:foregroundMark x1="31738" y1="47569" x2="28027" y2="83507"/>
                        <a14:foregroundMark x1="28027" y1="83507" x2="39844" y2="49479"/>
                        <a14:foregroundMark x1="39746" y1="57986" x2="39746" y2="84375"/>
                        <a14:foregroundMark x1="43359" y1="53125" x2="46191" y2="37847"/>
                        <a14:foregroundMark x1="46191" y1="37847" x2="48633" y2="31597"/>
                        <a14:foregroundMark x1="47852" y1="50521" x2="12988" y2="63021"/>
                        <a14:foregroundMark x1="38281" y1="42535" x2="53809" y2="53646"/>
                        <a14:foregroundMark x1="53809" y1="53646" x2="53906" y2="53646"/>
                        <a14:foregroundMark x1="43359" y1="27604" x2="13086" y2="17535"/>
                        <a14:foregroundMark x1="13086" y1="17535" x2="9766" y2="18229"/>
                        <a14:foregroundMark x1="22559" y1="18750" x2="29688" y2="14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29" t="14951" r="49265" b="14787"/>
          <a:stretch/>
        </p:blipFill>
        <p:spPr bwMode="auto">
          <a:xfrm>
            <a:off x="3818965" y="2976917"/>
            <a:ext cx="2187388" cy="21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7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017DD4-79A6-48F5-A214-6F2D1E2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4"/>
            <a:ext cx="12192000" cy="6733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D9BCC-D3E4-474F-A5CE-D5CB0E8D98A7}"/>
                  </a:ext>
                </a:extLst>
              </p:cNvPr>
              <p:cNvSpPr txBox="1"/>
              <p:nvPr/>
            </p:nvSpPr>
            <p:spPr>
              <a:xfrm>
                <a:off x="11501717" y="5042647"/>
                <a:ext cx="51559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BD9BCC-D3E4-474F-A5CE-D5CB0E8D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717" y="5042647"/>
                <a:ext cx="51559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2CE11-81C4-416C-AAEA-CDF0E078EF90}"/>
                  </a:ext>
                </a:extLst>
              </p:cNvPr>
              <p:cNvSpPr txBox="1"/>
              <p:nvPr/>
            </p:nvSpPr>
            <p:spPr>
              <a:xfrm>
                <a:off x="5235388" y="62393"/>
                <a:ext cx="52418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D2CE11-81C4-416C-AAEA-CDF0E078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8" y="62393"/>
                <a:ext cx="524182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46298-E308-4814-A8C4-45D06636C87C}"/>
                  </a:ext>
                </a:extLst>
              </p:cNvPr>
              <p:cNvSpPr txBox="1"/>
              <p:nvPr/>
            </p:nvSpPr>
            <p:spPr>
              <a:xfrm>
                <a:off x="5298141" y="5154982"/>
                <a:ext cx="5940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46298-E308-4814-A8C4-45D06636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41" y="5154982"/>
                <a:ext cx="594072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90FC4-AB47-4617-A898-65346D32AE1F}"/>
                  </a:ext>
                </a:extLst>
              </p:cNvPr>
              <p:cNvSpPr txBox="1"/>
              <p:nvPr/>
            </p:nvSpPr>
            <p:spPr>
              <a:xfrm>
                <a:off x="7129342" y="5154982"/>
                <a:ext cx="297388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E90FC4-AB47-4617-A898-65346D32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42" y="5154982"/>
                <a:ext cx="2973882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E3661-4A8C-46C8-8489-E3F82CDDCC85}"/>
                  </a:ext>
                </a:extLst>
              </p:cNvPr>
              <p:cNvSpPr txBox="1"/>
              <p:nvPr/>
            </p:nvSpPr>
            <p:spPr>
              <a:xfrm>
                <a:off x="7129342" y="3072516"/>
                <a:ext cx="297388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1E3661-4A8C-46C8-8489-E3F82CDDC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42" y="3072516"/>
                <a:ext cx="2973882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7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5262E9-CA3D-418C-B1CE-47A4768D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93"/>
            <a:ext cx="12192000" cy="6733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E122-4D5D-4C48-9FD0-97DCACD4DCF2}"/>
                  </a:ext>
                </a:extLst>
              </p:cNvPr>
              <p:cNvSpPr txBox="1"/>
              <p:nvPr/>
            </p:nvSpPr>
            <p:spPr>
              <a:xfrm>
                <a:off x="11501717" y="5042647"/>
                <a:ext cx="51559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E122-4D5D-4C48-9FD0-97DCACD4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717" y="5042647"/>
                <a:ext cx="51559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9794D-F0BC-4994-9726-6844A9897228}"/>
                  </a:ext>
                </a:extLst>
              </p:cNvPr>
              <p:cNvSpPr txBox="1"/>
              <p:nvPr/>
            </p:nvSpPr>
            <p:spPr>
              <a:xfrm>
                <a:off x="5235388" y="62393"/>
                <a:ext cx="52418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F9794D-F0BC-4994-9726-6844A9897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8" y="62393"/>
                <a:ext cx="524182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FAFE9-2DA2-4B49-ACC4-2F50DADB7A9D}"/>
                  </a:ext>
                </a:extLst>
              </p:cNvPr>
              <p:cNvSpPr txBox="1"/>
              <p:nvPr/>
            </p:nvSpPr>
            <p:spPr>
              <a:xfrm>
                <a:off x="5298141" y="5154982"/>
                <a:ext cx="5940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FAFE9-2DA2-4B49-ACC4-2F50DADB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41" y="5154982"/>
                <a:ext cx="594072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E43964-4272-4688-B108-B06C9B16DBA2}"/>
                  </a:ext>
                </a:extLst>
              </p:cNvPr>
              <p:cNvSpPr txBox="1"/>
              <p:nvPr/>
            </p:nvSpPr>
            <p:spPr>
              <a:xfrm>
                <a:off x="5892213" y="5042647"/>
                <a:ext cx="297388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E43964-4272-4688-B108-B06C9B16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13" y="5042647"/>
                <a:ext cx="2973882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F7986-59E8-40D3-BE47-5141E3C69C8D}"/>
                  </a:ext>
                </a:extLst>
              </p:cNvPr>
              <p:cNvSpPr txBox="1"/>
              <p:nvPr/>
            </p:nvSpPr>
            <p:spPr>
              <a:xfrm>
                <a:off x="7129342" y="3072516"/>
                <a:ext cx="2973882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F7986-59E8-40D3-BE47-5141E3C69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42" y="3072516"/>
                <a:ext cx="2973882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4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47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한컴산뜻돋움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</dc:creator>
  <cp:lastModifiedBy>smile</cp:lastModifiedBy>
  <cp:revision>7</cp:revision>
  <dcterms:created xsi:type="dcterms:W3CDTF">2023-01-15T18:10:51Z</dcterms:created>
  <dcterms:modified xsi:type="dcterms:W3CDTF">2023-01-26T08:18:46Z</dcterms:modified>
</cp:coreProperties>
</file>