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3" r:id="rId7"/>
    <p:sldId id="261" r:id="rId8"/>
    <p:sldId id="264" r:id="rId9"/>
    <p:sldId id="265" r:id="rId10"/>
    <p:sldId id="262" r:id="rId11"/>
    <p:sldId id="267" r:id="rId12"/>
    <p:sldId id="266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6" autoAdjust="0"/>
    <p:restoredTop sz="94660"/>
  </p:normalViewPr>
  <p:slideViewPr>
    <p:cSldViewPr snapToGrid="0">
      <p:cViewPr>
        <p:scale>
          <a:sx n="75" d="100"/>
          <a:sy n="75" d="100"/>
        </p:scale>
        <p:origin x="120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403-6008-45B7-B929-39B881EB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F9668-B9A2-4F7F-8542-A30120B5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7F45-1F77-4F04-A675-6F151CD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51C5-000E-4F3C-BBC6-BC4AA8D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DCA46-736F-40DF-A104-FFB87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014F-28AA-4A33-9EB1-D27CB54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173F-E746-48FD-9C54-98FDBECE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ECB6-020C-4473-8EAC-04A2AEC8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2A1C-9127-408C-A732-D12962D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2203-B6DF-4B0B-B71B-3CAB8B7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B668D-C97B-41CE-9065-87CF4694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C6D5-24D6-4939-8B55-B6B2251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DFFD-DB28-4B88-A8F3-177DE1F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0F128-988D-4753-9BF3-8377B78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F91-F4CC-423C-ACE0-F1F6FD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A40-06CA-498B-9184-F8DFA8F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CC-33E0-4F05-887F-903FBD6A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9F4B-0692-45B7-B619-D24D38CE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B1B46-FF02-4D61-A8AD-89ED5E3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2693-9496-4C3F-B551-A696BD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9A42-0880-4998-B5AC-FDD1C8B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DDD85-AC78-4D0A-8DDF-C1C2F545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E0113-BC9D-4437-89E3-DE34944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0E13A-6811-4225-8FDE-D72FFFC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FBED-9C19-407B-B633-AAE7E78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3D9C-BBE3-4A0A-982C-8FAF162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6741-53F2-4A48-98CE-D55FC6CA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CC7F-2BEE-4A6B-8985-53B7673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99ED-9905-4FC1-BEEA-25E3B50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F1127-EBC2-4C7B-B576-0DC8D8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AB20-E0BB-4FD9-AE11-EB40F779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BA9-2CA1-4EC7-89BA-3B42ADE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BA8-7CF0-4361-AAF4-786F61ED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B402A-00C0-44A1-B6A9-4476F92A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40FF7-C650-4F42-BA52-7EA9F37A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8E580-FF85-45E8-962E-CCC4826D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5A42D-EADB-4E6A-B0CC-4283F62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F140-E3D0-4988-9F36-E6A71EF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027D8-2507-4DDE-8DE6-BA44C7B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7A15-2DEE-4D99-AA3A-24C3ECB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95D02-8BAF-4E62-9607-1BDDDC2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45F0B-021D-4899-AEBC-91E532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26927-2261-4BE8-B11D-8315397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146D0-7A1E-452B-8F09-F201AC5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AFEB-845A-4D78-8B16-7971788E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0108A-4362-4D3B-AF0A-6E3C37E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FF20-8BFB-4DBE-866E-EEB7B5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6618-D9E0-486B-8095-7CAABD34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712C3-C6CA-46E3-8B74-A006ECE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9A49C-DFD8-47CF-AAF2-E1BCB4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6397-84E8-40A2-BA3B-ADC2793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49B6E-E0C6-4439-87E3-C3973DB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88D0-788B-46E6-A89D-63FF282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47641-57E0-47B6-B8B0-943ABC3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3235-617B-43BD-9B8E-A3D493F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7BEB2-E3C7-47AB-92C2-DA3FD529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63210-F154-4C4B-9376-9C76EAC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5B6F-07AC-4E80-A602-73ED50E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D47AD-123C-45D1-BDE5-78F1B0F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B4A2F-5BB0-4015-B414-1E4D0AC6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49DD-1888-468F-9E4F-8797F32D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D81-BFF8-4449-968B-536CE4C16F6D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FBC4-B8F9-4DE3-8A2C-5DAE6139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1435-B448-48A0-A1CE-5962D2C28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1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3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41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892CD-DBE9-4608-8372-2C5BD872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b="32126"/>
          <a:stretch/>
        </p:blipFill>
        <p:spPr>
          <a:xfrm>
            <a:off x="488588" y="580295"/>
            <a:ext cx="5218109" cy="49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/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/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/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/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9D8331-4C40-4493-9C12-70A8FCF501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55" r="-1" b="31920"/>
          <a:stretch/>
        </p:blipFill>
        <p:spPr>
          <a:xfrm>
            <a:off x="6357444" y="580295"/>
            <a:ext cx="5283655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/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/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/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/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/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/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/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/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0975EB2E-81F5-4A25-8797-9193D540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9" y="17207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/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/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/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그림 91">
            <a:extLst>
              <a:ext uri="{FF2B5EF4-FFF2-40B4-BE49-F238E27FC236}">
                <a16:creationId xmlns:a16="http://schemas.microsoft.com/office/drawing/2014/main" id="{46C752C1-13E2-451A-B0F2-600DCDB03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9" y="3361398"/>
            <a:ext cx="3240000" cy="2942882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AD13858-D6D7-4DDB-A0C8-E214406E333D}"/>
              </a:ext>
            </a:extLst>
          </p:cNvPr>
          <p:cNvCxnSpPr>
            <a:cxnSpLocks/>
          </p:cNvCxnSpPr>
          <p:nvPr/>
        </p:nvCxnSpPr>
        <p:spPr>
          <a:xfrm>
            <a:off x="2173388" y="659007"/>
            <a:ext cx="0" cy="4019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A672DC-D7EE-4453-AA4D-C2B21A4DAB72}"/>
              </a:ext>
            </a:extLst>
          </p:cNvPr>
          <p:cNvCxnSpPr>
            <a:cxnSpLocks/>
          </p:cNvCxnSpPr>
          <p:nvPr/>
        </p:nvCxnSpPr>
        <p:spPr>
          <a:xfrm>
            <a:off x="2795180" y="2326958"/>
            <a:ext cx="0" cy="235172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/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2B21B9-1ABE-40AA-975C-6CF746D1001A}"/>
              </a:ext>
            </a:extLst>
          </p:cNvPr>
          <p:cNvCxnSpPr/>
          <p:nvPr/>
        </p:nvCxnSpPr>
        <p:spPr>
          <a:xfrm flipH="1">
            <a:off x="3669424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AF79E5-F712-4C43-A032-95F2C9B4C15D}"/>
              </a:ext>
            </a:extLst>
          </p:cNvPr>
          <p:cNvCxnSpPr>
            <a:cxnSpLocks/>
          </p:cNvCxnSpPr>
          <p:nvPr/>
        </p:nvCxnSpPr>
        <p:spPr>
          <a:xfrm>
            <a:off x="5403629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/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/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/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blipFill>
                <a:blip r:embed="rId4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/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/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blipFill>
                <a:blip r:embed="rId6"/>
                <a:stretch>
                  <a:fillRect l="-1103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B720243-45E1-4B3B-AB26-755B88590CE5}"/>
              </a:ext>
            </a:extLst>
          </p:cNvPr>
          <p:cNvSpPr/>
          <p:nvPr/>
        </p:nvSpPr>
        <p:spPr>
          <a:xfrm>
            <a:off x="8028590" y="2617076"/>
            <a:ext cx="878927" cy="335017"/>
          </a:xfrm>
          <a:custGeom>
            <a:avLst/>
            <a:gdLst>
              <a:gd name="connsiteX0" fmla="*/ 0 w 878927"/>
              <a:gd name="connsiteY0" fmla="*/ 0 h 335017"/>
              <a:gd name="connsiteX1" fmla="*/ 878927 w 878927"/>
              <a:gd name="connsiteY1" fmla="*/ 0 h 335017"/>
              <a:gd name="connsiteX2" fmla="*/ 878927 w 878927"/>
              <a:gd name="connsiteY2" fmla="*/ 335017 h 335017"/>
              <a:gd name="connsiteX3" fmla="*/ 543910 w 878927"/>
              <a:gd name="connsiteY3" fmla="*/ 335017 h 33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927" h="335017">
                <a:moveTo>
                  <a:pt x="0" y="0"/>
                </a:moveTo>
                <a:lnTo>
                  <a:pt x="878927" y="0"/>
                </a:lnTo>
                <a:lnTo>
                  <a:pt x="878927" y="335017"/>
                </a:lnTo>
                <a:lnTo>
                  <a:pt x="543910" y="335017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FA12C0-07C5-4265-AB41-58ABB202D3A0}"/>
              </a:ext>
            </a:extLst>
          </p:cNvPr>
          <p:cNvCxnSpPr>
            <a:cxnSpLocks/>
          </p:cNvCxnSpPr>
          <p:nvPr/>
        </p:nvCxnSpPr>
        <p:spPr>
          <a:xfrm flipH="1">
            <a:off x="5431223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CA97F9-9C84-4B0C-B43B-1D187F09937C}"/>
              </a:ext>
            </a:extLst>
          </p:cNvPr>
          <p:cNvCxnSpPr>
            <a:cxnSpLocks/>
          </p:cNvCxnSpPr>
          <p:nvPr/>
        </p:nvCxnSpPr>
        <p:spPr>
          <a:xfrm>
            <a:off x="7165428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/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/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조건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 모순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blipFill>
                <a:blip r:embed="rId8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/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blipFill>
                <a:blip r:embed="rId9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CFCC9F-D786-4903-86A4-1649D2D0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/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/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/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/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EB9617-CA0E-4B8B-8B3C-EAC0EE68CC25}"/>
              </a:ext>
            </a:extLst>
          </p:cNvPr>
          <p:cNvCxnSpPr>
            <a:cxnSpLocks/>
          </p:cNvCxnSpPr>
          <p:nvPr/>
        </p:nvCxnSpPr>
        <p:spPr>
          <a:xfrm flipV="1">
            <a:off x="2114037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/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/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B28545-2B56-41D5-939D-477ED80EB1AA}"/>
              </a:ext>
            </a:extLst>
          </p:cNvPr>
          <p:cNvCxnSpPr>
            <a:cxnSpLocks/>
          </p:cNvCxnSpPr>
          <p:nvPr/>
        </p:nvCxnSpPr>
        <p:spPr>
          <a:xfrm flipV="1">
            <a:off x="3328792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71BD3A-770D-4561-BD25-BC2A62831706}"/>
              </a:ext>
            </a:extLst>
          </p:cNvPr>
          <p:cNvCxnSpPr>
            <a:cxnSpLocks/>
          </p:cNvCxnSpPr>
          <p:nvPr/>
        </p:nvCxnSpPr>
        <p:spPr>
          <a:xfrm>
            <a:off x="896620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2F980-6F01-4CA4-9198-50C8C7F80AB0}"/>
              </a:ext>
            </a:extLst>
          </p:cNvPr>
          <p:cNvCxnSpPr>
            <a:cxnSpLocks/>
          </p:cNvCxnSpPr>
          <p:nvPr/>
        </p:nvCxnSpPr>
        <p:spPr>
          <a:xfrm>
            <a:off x="896620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/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/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FC04BEE2-23C6-46BF-9F62-43124083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65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/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/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/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/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DC260B4-A0CE-4543-863F-FC91667950DE}"/>
              </a:ext>
            </a:extLst>
          </p:cNvPr>
          <p:cNvCxnSpPr>
            <a:cxnSpLocks/>
          </p:cNvCxnSpPr>
          <p:nvPr/>
        </p:nvCxnSpPr>
        <p:spPr>
          <a:xfrm flipV="1">
            <a:off x="8031122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/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/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FF8B951-5164-4169-B37A-B9D751BB6328}"/>
              </a:ext>
            </a:extLst>
          </p:cNvPr>
          <p:cNvCxnSpPr>
            <a:cxnSpLocks/>
          </p:cNvCxnSpPr>
          <p:nvPr/>
        </p:nvCxnSpPr>
        <p:spPr>
          <a:xfrm flipV="1">
            <a:off x="9245877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CA65D04-4782-46CF-BAFD-4DE9CE46BF59}"/>
              </a:ext>
            </a:extLst>
          </p:cNvPr>
          <p:cNvCxnSpPr>
            <a:cxnSpLocks/>
          </p:cNvCxnSpPr>
          <p:nvPr/>
        </p:nvCxnSpPr>
        <p:spPr>
          <a:xfrm>
            <a:off x="6813705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6ABEC4-BA31-4487-9CB7-26754A0ACA2B}"/>
              </a:ext>
            </a:extLst>
          </p:cNvPr>
          <p:cNvCxnSpPr>
            <a:cxnSpLocks/>
          </p:cNvCxnSpPr>
          <p:nvPr/>
        </p:nvCxnSpPr>
        <p:spPr>
          <a:xfrm>
            <a:off x="6813705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/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/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8AA73CF-CFF8-4BBA-9BF6-02F1988B10D0}"/>
              </a:ext>
            </a:extLst>
          </p:cNvPr>
          <p:cNvSpPr/>
          <p:nvPr/>
        </p:nvSpPr>
        <p:spPr>
          <a:xfrm>
            <a:off x="7924800" y="2018221"/>
            <a:ext cx="3327400" cy="3224339"/>
          </a:xfrm>
          <a:custGeom>
            <a:avLst/>
            <a:gdLst>
              <a:gd name="connsiteX0" fmla="*/ 0 w 3220720"/>
              <a:gd name="connsiteY0" fmla="*/ 3224339 h 3224339"/>
              <a:gd name="connsiteX1" fmla="*/ 248920 w 3220720"/>
              <a:gd name="connsiteY1" fmla="*/ 2386139 h 3224339"/>
              <a:gd name="connsiteX2" fmla="*/ 1000760 w 3220720"/>
              <a:gd name="connsiteY2" fmla="*/ 653859 h 3224339"/>
              <a:gd name="connsiteX3" fmla="*/ 1569720 w 3220720"/>
              <a:gd name="connsiteY3" fmla="*/ 3619 h 3224339"/>
              <a:gd name="connsiteX4" fmla="*/ 2199640 w 3220720"/>
              <a:gd name="connsiteY4" fmla="*/ 892619 h 3224339"/>
              <a:gd name="connsiteX5" fmla="*/ 3220720 w 3220720"/>
              <a:gd name="connsiteY5" fmla="*/ 3173539 h 32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0720" h="3224339">
                <a:moveTo>
                  <a:pt x="0" y="3224339"/>
                </a:moveTo>
                <a:cubicBezTo>
                  <a:pt x="41063" y="3019445"/>
                  <a:pt x="82127" y="2814552"/>
                  <a:pt x="248920" y="2386139"/>
                </a:cubicBezTo>
                <a:cubicBezTo>
                  <a:pt x="415713" y="1957726"/>
                  <a:pt x="780627" y="1050946"/>
                  <a:pt x="1000760" y="653859"/>
                </a:cubicBezTo>
                <a:cubicBezTo>
                  <a:pt x="1220893" y="256772"/>
                  <a:pt x="1369907" y="-36174"/>
                  <a:pt x="1569720" y="3619"/>
                </a:cubicBezTo>
                <a:cubicBezTo>
                  <a:pt x="1769533" y="43412"/>
                  <a:pt x="1924473" y="364299"/>
                  <a:pt x="2199640" y="892619"/>
                </a:cubicBezTo>
                <a:cubicBezTo>
                  <a:pt x="2474807" y="1420939"/>
                  <a:pt x="2847763" y="2297239"/>
                  <a:pt x="3220720" y="31735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/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blipFill>
                <a:blip r:embed="rId1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081661-B219-4E52-A0F2-CC98831A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70" y="838155"/>
            <a:ext cx="5709922" cy="518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/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/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/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19D41-00F6-46EE-80F8-902CB545221A}"/>
              </a:ext>
            </a:extLst>
          </p:cNvPr>
          <p:cNvCxnSpPr/>
          <p:nvPr/>
        </p:nvCxnSpPr>
        <p:spPr>
          <a:xfrm>
            <a:off x="6837680" y="2509520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E1690-D71C-4842-AC26-A2D162E53B01}"/>
              </a:ext>
            </a:extLst>
          </p:cNvPr>
          <p:cNvCxnSpPr/>
          <p:nvPr/>
        </p:nvCxnSpPr>
        <p:spPr>
          <a:xfrm>
            <a:off x="5374640" y="3255718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/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/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/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06E630-2462-4CE8-BF30-10B264A6DE9D}"/>
              </a:ext>
            </a:extLst>
          </p:cNvPr>
          <p:cNvCxnSpPr>
            <a:cxnSpLocks/>
          </p:cNvCxnSpPr>
          <p:nvPr/>
        </p:nvCxnSpPr>
        <p:spPr>
          <a:xfrm>
            <a:off x="5374640" y="3999679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D4791-DBCD-4841-A854-7BFC8D185828}"/>
              </a:ext>
            </a:extLst>
          </p:cNvPr>
          <p:cNvCxnSpPr>
            <a:cxnSpLocks/>
          </p:cNvCxnSpPr>
          <p:nvPr/>
        </p:nvCxnSpPr>
        <p:spPr>
          <a:xfrm>
            <a:off x="5374640" y="3259977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F5BD2E-FB92-43FE-8C59-D4599E7C9580}"/>
              </a:ext>
            </a:extLst>
          </p:cNvPr>
          <p:cNvCxnSpPr>
            <a:cxnSpLocks/>
          </p:cNvCxnSpPr>
          <p:nvPr/>
        </p:nvCxnSpPr>
        <p:spPr>
          <a:xfrm>
            <a:off x="6106160" y="2509520"/>
            <a:ext cx="731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/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/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osu.com/data/assets/question/12963.gif">
            <a:extLst>
              <a:ext uri="{FF2B5EF4-FFF2-40B4-BE49-F238E27FC236}">
                <a16:creationId xmlns:a16="http://schemas.microsoft.com/office/drawing/2014/main" id="{BCAA9942-3FB0-4B0E-AEDB-B3163EA1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b="3001"/>
          <a:stretch/>
        </p:blipFill>
        <p:spPr bwMode="auto">
          <a:xfrm>
            <a:off x="2872740" y="1325880"/>
            <a:ext cx="571500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D4D76B-9ED5-4C57-91B7-4EAE1FA32EC9}"/>
              </a:ext>
            </a:extLst>
          </p:cNvPr>
          <p:cNvSpPr/>
          <p:nvPr/>
        </p:nvSpPr>
        <p:spPr>
          <a:xfrm>
            <a:off x="-2604304" y="937549"/>
            <a:ext cx="16758863" cy="5023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DD516-E895-414A-9963-0959BA79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2961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/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150E7-52F2-44CE-A245-5E7C6A9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3439027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/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D7B929-619A-4731-86FC-D97294C0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23" y="3429000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/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9F2AB-EDA7-4E15-A015-3031767F5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78" y="99892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/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5D3DB-6E81-48D7-AD70-01F415B9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2" y="2004769"/>
                <a:ext cx="13000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20794B-DAE4-4296-8B01-26A94E65D443}"/>
              </a:ext>
            </a:extLst>
          </p:cNvPr>
          <p:cNvCxnSpPr/>
          <p:nvPr/>
        </p:nvCxnSpPr>
        <p:spPr>
          <a:xfrm>
            <a:off x="-45001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A64B4B-22DE-48FA-86A2-F5D29FEA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7" y="1143000"/>
            <a:ext cx="4016374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/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92FA1-3374-4ED3-B9F4-25B1EB60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3439027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/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2A1C-53F8-4F17-A5C5-448DED96B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1" y="342900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/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399DD-6EF2-4636-84BB-E99EEE92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0" y="998929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/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372CD6-081D-48E6-9DBA-2CA33F55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08" y="2004769"/>
                <a:ext cx="161712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725252-87C5-48BC-B551-9DEAC7306D17}"/>
              </a:ext>
            </a:extLst>
          </p:cNvPr>
          <p:cNvCxnSpPr/>
          <p:nvPr/>
        </p:nvCxnSpPr>
        <p:spPr>
          <a:xfrm>
            <a:off x="369675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D82F4D-5C3D-4B9D-9A9F-CFA9C27D58DE}"/>
              </a:ext>
            </a:extLst>
          </p:cNvPr>
          <p:cNvCxnSpPr>
            <a:cxnSpLocks/>
          </p:cNvCxnSpPr>
          <p:nvPr/>
        </p:nvCxnSpPr>
        <p:spPr>
          <a:xfrm>
            <a:off x="2841826" y="171069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AC446C3-FA5A-4DE7-B0CE-2BBC5CE7F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013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/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E7686-5302-42B0-B2F3-3B177EA1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36" y="1803831"/>
                <a:ext cx="161712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0E8CA-51BF-41B9-B3C2-799A4C994762}"/>
              </a:ext>
            </a:extLst>
          </p:cNvPr>
          <p:cNvCxnSpPr/>
          <p:nvPr/>
        </p:nvCxnSpPr>
        <p:spPr>
          <a:xfrm>
            <a:off x="7778792" y="171069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/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431F8-F7BE-4B55-9204-FDBA00EE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3439027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/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570580-4006-4F93-86A4-43BC36CC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651" y="342900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/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8703C-2940-47DB-82D3-08810ADA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50" y="998929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DE34439E-320C-4781-9580-66E48A2B14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3145" y="1143000"/>
            <a:ext cx="4016375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/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EE3E2E-052F-4D11-B06D-B1FA3A88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3439027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/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57C379-036E-47A2-97C1-17DED1AA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821" y="3429000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/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F3D3B-71A4-40B3-8003-DFEDFAA1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20" y="998929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259E7E-8CCF-4625-951B-2D16E879915F}"/>
              </a:ext>
            </a:extLst>
          </p:cNvPr>
          <p:cNvCxnSpPr/>
          <p:nvPr/>
        </p:nvCxnSpPr>
        <p:spPr>
          <a:xfrm>
            <a:off x="11917464" y="2506980"/>
            <a:ext cx="0" cy="17678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174E1E-91B3-4B64-A618-D7CA878CC249}"/>
              </a:ext>
            </a:extLst>
          </p:cNvPr>
          <p:cNvCxnSpPr>
            <a:cxnSpLocks/>
          </p:cNvCxnSpPr>
          <p:nvPr/>
        </p:nvCxnSpPr>
        <p:spPr>
          <a:xfrm>
            <a:off x="11062536" y="5129530"/>
            <a:ext cx="167259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/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DE37FF-96FE-4A02-84BB-76AF49826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73" y="4099612"/>
                <a:ext cx="16171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7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8FA1FCA7-6656-4EEC-9313-0969D804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86" y="399102"/>
            <a:ext cx="6632028" cy="6059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/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898518-C933-4039-91B9-D7A2497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98" y="3546746"/>
                <a:ext cx="6227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/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13CDCB-137D-4A9B-A899-482D2E314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0" y="3485712"/>
                <a:ext cx="6227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/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E18D3D-DF01-4F5E-976A-BEE50356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51" y="252138"/>
                <a:ext cx="622738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EF913F-2D7C-4904-8782-85BFC30B3401}"/>
              </a:ext>
            </a:extLst>
          </p:cNvPr>
          <p:cNvCxnSpPr>
            <a:cxnSpLocks/>
          </p:cNvCxnSpPr>
          <p:nvPr/>
        </p:nvCxnSpPr>
        <p:spPr>
          <a:xfrm>
            <a:off x="3108347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/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2DED21-800F-41C0-902E-3F781D31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4498721"/>
                <a:ext cx="62273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/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58D464-3F5D-4667-B4AB-FDAED11C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68" y="3509916"/>
                <a:ext cx="62273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BE8F69-DA15-4CD9-9D68-A22A115F1340}"/>
              </a:ext>
            </a:extLst>
          </p:cNvPr>
          <p:cNvCxnSpPr>
            <a:cxnSpLocks/>
          </p:cNvCxnSpPr>
          <p:nvPr/>
        </p:nvCxnSpPr>
        <p:spPr>
          <a:xfrm>
            <a:off x="5481028" y="4722882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/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C7E4ADA-E311-4FD4-B6EB-3E129CF0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43" y="3069934"/>
                <a:ext cx="6227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/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484D4-18E8-4D23-9343-FB22D5DA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2160882"/>
                <a:ext cx="62273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708AC2-053A-4D06-81C8-4CC379CC832B}"/>
              </a:ext>
            </a:extLst>
          </p:cNvPr>
          <p:cNvCxnSpPr>
            <a:cxnSpLocks/>
          </p:cNvCxnSpPr>
          <p:nvPr/>
        </p:nvCxnSpPr>
        <p:spPr>
          <a:xfrm>
            <a:off x="4278934" y="356300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5A8337-0B0D-49F8-9025-1E48FE3FCBF5}"/>
              </a:ext>
            </a:extLst>
          </p:cNvPr>
          <p:cNvCxnSpPr>
            <a:cxnSpLocks/>
          </p:cNvCxnSpPr>
          <p:nvPr/>
        </p:nvCxnSpPr>
        <p:spPr>
          <a:xfrm>
            <a:off x="5445559" y="3563007"/>
            <a:ext cx="0" cy="1119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3D834C0-69F0-4F11-9ABB-2B8BE08368C0}"/>
              </a:ext>
            </a:extLst>
          </p:cNvPr>
          <p:cNvCxnSpPr>
            <a:cxnSpLocks/>
          </p:cNvCxnSpPr>
          <p:nvPr/>
        </p:nvCxnSpPr>
        <p:spPr>
          <a:xfrm>
            <a:off x="4315460" y="5899019"/>
            <a:ext cx="22973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0E4EEE-E961-4DF6-99E0-C229128534F1}"/>
              </a:ext>
            </a:extLst>
          </p:cNvPr>
          <p:cNvCxnSpPr>
            <a:cxnSpLocks/>
          </p:cNvCxnSpPr>
          <p:nvPr/>
        </p:nvCxnSpPr>
        <p:spPr>
          <a:xfrm>
            <a:off x="777803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BF3400-77A4-4B7C-8A42-A8ACE4FD7EB2}"/>
              </a:ext>
            </a:extLst>
          </p:cNvPr>
          <p:cNvCxnSpPr>
            <a:cxnSpLocks/>
          </p:cNvCxnSpPr>
          <p:nvPr/>
        </p:nvCxnSpPr>
        <p:spPr>
          <a:xfrm>
            <a:off x="8951518" y="1243257"/>
            <a:ext cx="0" cy="2319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6494532-2162-4424-9307-8F5FFFC5CA1D}"/>
              </a:ext>
            </a:extLst>
          </p:cNvPr>
          <p:cNvCxnSpPr>
            <a:cxnSpLocks/>
          </p:cNvCxnSpPr>
          <p:nvPr/>
        </p:nvCxnSpPr>
        <p:spPr>
          <a:xfrm>
            <a:off x="6640124" y="1220730"/>
            <a:ext cx="11318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/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48A8B6-3632-43E5-A577-02436279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29" y="1006455"/>
                <a:ext cx="6227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/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2F21E-446A-4A6C-8B58-D7BCC523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6" y="3509916"/>
                <a:ext cx="6227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/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654B82-D77D-4005-A9C3-C2D703C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66" y="3069934"/>
                <a:ext cx="62273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/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919913-3CC9-4115-AB74-F0BCA868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78" y="3069934"/>
                <a:ext cx="6227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/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D18186-637C-46A8-A4BB-57396F32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75" y="5675104"/>
                <a:ext cx="62273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/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85FF7B-9CF4-4083-9E2A-EB033E21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7" y="579604"/>
                <a:ext cx="1498855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4843A-BC17-4AF9-97DF-BE9D0826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0" y="680545"/>
            <a:ext cx="5496910" cy="549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9422169-AF38-4002-92E8-1F9F9ACC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145" y="681704"/>
            <a:ext cx="5527860" cy="552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/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/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/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/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EDB58-A102-4706-A39A-C2BB888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6" y="672662"/>
            <a:ext cx="5512676" cy="5512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/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46E4-9388-4CA2-9D4E-872A6C7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/>
          <a:stretch/>
        </p:blipFill>
        <p:spPr>
          <a:xfrm>
            <a:off x="3394688" y="706789"/>
            <a:ext cx="5382764" cy="544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12690-E83C-4AF0-98EF-FEE3325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294"/>
            <a:ext cx="3942080" cy="2387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EA9278-B770-4CDD-B1F7-6019BAAA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94" y="520176"/>
            <a:ext cx="3753686" cy="24109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161985-A763-4297-B306-AA01CBB9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94" y="2783536"/>
            <a:ext cx="3753686" cy="2410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43E3FB-CA0B-4019-8AB5-2A9DAF0C6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94" y="3154012"/>
            <a:ext cx="3932790" cy="25260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ABF847-D175-4874-AC35-5ADAAC37C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994" y="462658"/>
            <a:ext cx="3932790" cy="2526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/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/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/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/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/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/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/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/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/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/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/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/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/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/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/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F1AF2C6-A37D-426F-B879-EB7924CE34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2731528"/>
            <a:ext cx="3942080" cy="26452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3F156-9C73-4AA6-84C5-D0A4318D4C49}"/>
              </a:ext>
            </a:extLst>
          </p:cNvPr>
          <p:cNvCxnSpPr>
            <a:cxnSpLocks/>
          </p:cNvCxnSpPr>
          <p:nvPr/>
        </p:nvCxnSpPr>
        <p:spPr>
          <a:xfrm>
            <a:off x="1755160" y="789283"/>
            <a:ext cx="0" cy="31609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4AB0C0-2CF2-45BC-A271-E79BB6336448}"/>
              </a:ext>
            </a:extLst>
          </p:cNvPr>
          <p:cNvCxnSpPr>
            <a:cxnSpLocks/>
          </p:cNvCxnSpPr>
          <p:nvPr/>
        </p:nvCxnSpPr>
        <p:spPr>
          <a:xfrm>
            <a:off x="2640985" y="2571115"/>
            <a:ext cx="0" cy="13791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/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/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/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98988973-5A1A-4D02-8C1A-6F5AE340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" y="469231"/>
            <a:ext cx="2267313" cy="19778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CB6C05-ABF5-40A1-8032-EA97B157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223" y="715039"/>
            <a:ext cx="2222194" cy="19385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5B6CE1E-DBDF-4735-A681-CF380CC1EC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1150" y="675681"/>
            <a:ext cx="2267313" cy="197786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AFFC03-4D41-452F-9518-555B5FCF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8" y="3165990"/>
            <a:ext cx="1800000" cy="22942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A6BB12-9108-47A4-A3A6-5AFB4F3D9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983"/>
          <a:stretch/>
        </p:blipFill>
        <p:spPr>
          <a:xfrm>
            <a:off x="2603128" y="2642750"/>
            <a:ext cx="1800000" cy="1583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BDFD82-40D6-4ABA-BCAE-F56F5C3E83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70"/>
          <a:stretch/>
        </p:blipFill>
        <p:spPr>
          <a:xfrm>
            <a:off x="2603128" y="4454809"/>
            <a:ext cx="1800000" cy="147134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B0EA427-7D39-4354-8DF9-5AFE940FB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133"/>
          <a:stretch/>
        </p:blipFill>
        <p:spPr>
          <a:xfrm>
            <a:off x="4569088" y="3475868"/>
            <a:ext cx="1800000" cy="183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/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/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/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/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blipFill>
                <a:blip r:embed="rId13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/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blipFill>
                <a:blip r:embed="rId14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/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blipFill>
                <a:blip r:embed="rId15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BAE555C-BCA9-4F9D-BD4F-97E1645618B3}"/>
              </a:ext>
            </a:extLst>
          </p:cNvPr>
          <p:cNvSpPr txBox="1"/>
          <p:nvPr/>
        </p:nvSpPr>
        <p:spPr>
          <a:xfrm>
            <a:off x="5076458" y="3140044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2984A67-5117-49FA-8E84-2C1A573784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3483" b="16901"/>
          <a:stretch/>
        </p:blipFill>
        <p:spPr>
          <a:xfrm>
            <a:off x="6834117" y="3217380"/>
            <a:ext cx="1800000" cy="1367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/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/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blipFill>
                <a:blip r:embed="rId18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65EFAB1-DB6B-4EB2-BA79-60FC3821711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8446"/>
          <a:stretch/>
        </p:blipFill>
        <p:spPr>
          <a:xfrm>
            <a:off x="6834117" y="4566900"/>
            <a:ext cx="1800000" cy="164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/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0D9E4232-B80F-4580-BF03-708B81AADAAD}"/>
              </a:ext>
            </a:extLst>
          </p:cNvPr>
          <p:cNvSpPr txBox="1"/>
          <p:nvPr/>
        </p:nvSpPr>
        <p:spPr>
          <a:xfrm>
            <a:off x="7314628" y="6173846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4CC5E34-2FDF-4701-9A4A-3B7AA479906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870" t="4232" r="1870" b="24214"/>
          <a:stretch/>
        </p:blipFill>
        <p:spPr>
          <a:xfrm>
            <a:off x="8991446" y="3162058"/>
            <a:ext cx="1610692" cy="1469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/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25D394C-5966-436A-AF8A-4CD806836D65}"/>
              </a:ext>
            </a:extLst>
          </p:cNvPr>
          <p:cNvSpPr txBox="1"/>
          <p:nvPr/>
        </p:nvSpPr>
        <p:spPr>
          <a:xfrm>
            <a:off x="9379911" y="2885059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4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A7495-CC3C-490E-B1CA-D265DEB8D929}"/>
              </a:ext>
            </a:extLst>
          </p:cNvPr>
          <p:cNvSpPr/>
          <p:nvPr/>
        </p:nvSpPr>
        <p:spPr>
          <a:xfrm>
            <a:off x="-2994660" y="-182880"/>
            <a:ext cx="17815560" cy="663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6090DA-5CA3-4F1E-A5F5-530015387D8A}"/>
              </a:ext>
            </a:extLst>
          </p:cNvPr>
          <p:cNvGrpSpPr/>
          <p:nvPr/>
        </p:nvGrpSpPr>
        <p:grpSpPr>
          <a:xfrm>
            <a:off x="7691383" y="234957"/>
            <a:ext cx="6748517" cy="5632702"/>
            <a:chOff x="1004867" y="234957"/>
            <a:chExt cx="6748517" cy="5632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40C84B-256D-4767-A9A9-F6627BA7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67" y="2987659"/>
              <a:ext cx="3170770" cy="28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4F725C-D15B-412B-982A-9D540115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054" y="2987659"/>
              <a:ext cx="3170769" cy="2880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8BEF105-B41B-4F90-AA4B-04F1714682A4}"/>
                </a:ext>
              </a:extLst>
            </p:cNvPr>
            <p:cNvGrpSpPr/>
            <p:nvPr/>
          </p:nvGrpSpPr>
          <p:grpSpPr>
            <a:xfrm>
              <a:off x="1004867" y="234957"/>
              <a:ext cx="6748517" cy="4377368"/>
              <a:chOff x="1004867" y="234957"/>
              <a:chExt cx="6748517" cy="4377368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EB2E364-2F37-4005-8084-7BCCCF33B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867" y="234957"/>
                <a:ext cx="3170769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2EC07FA-25A9-4117-AE2A-54CEDC860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054" y="234957"/>
                <a:ext cx="3170770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5476E8-FF9C-45E4-AE51-03BFEAA1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292" y="1516892"/>
                <a:ext cx="0" cy="275221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4D54EC0-E1A8-4D1D-8D17-3014542A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92" y="2062480"/>
                <a:ext cx="0" cy="22066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4E9469-07A7-4EA0-8D24-3742082F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8" y="974920"/>
                <a:ext cx="0" cy="329418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827A461-CE5C-4E41-A29E-C7127C7C3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568" y="1513349"/>
                <a:ext cx="0" cy="272964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A5B0467A-8B39-4833-9B6B-A8DDE21F87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4141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/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/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/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/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32868910-A6A7-407A-8F3F-78D6EF5F83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94141" y="2953728"/>
            <a:ext cx="3240000" cy="294288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30BBCF-6C64-4B54-A3E0-BCDB39FFF879}"/>
              </a:ext>
            </a:extLst>
          </p:cNvPr>
          <p:cNvCxnSpPr>
            <a:cxnSpLocks/>
          </p:cNvCxnSpPr>
          <p:nvPr/>
        </p:nvCxnSpPr>
        <p:spPr>
          <a:xfrm>
            <a:off x="5644960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6A9269-05FC-4119-8B10-7CF621E4CF62}"/>
              </a:ext>
            </a:extLst>
          </p:cNvPr>
          <p:cNvCxnSpPr>
            <a:cxnSpLocks/>
          </p:cNvCxnSpPr>
          <p:nvPr/>
        </p:nvCxnSpPr>
        <p:spPr>
          <a:xfrm>
            <a:off x="6266752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/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그림 54">
            <a:extLst>
              <a:ext uri="{FF2B5EF4-FFF2-40B4-BE49-F238E27FC236}">
                <a16:creationId xmlns:a16="http://schemas.microsoft.com/office/drawing/2014/main" id="{524D4E26-F3B9-4476-B54B-DFC4521C40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0130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/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/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/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/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25719CC-49CE-4B43-9487-316D708708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0130" y="2953728"/>
            <a:ext cx="3240000" cy="294288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FCD172-E838-4FB2-9619-CC51634909A8}"/>
              </a:ext>
            </a:extLst>
          </p:cNvPr>
          <p:cNvCxnSpPr>
            <a:cxnSpLocks/>
          </p:cNvCxnSpPr>
          <p:nvPr/>
        </p:nvCxnSpPr>
        <p:spPr>
          <a:xfrm>
            <a:off x="2350949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9928FB-2006-49C5-BFB1-441B6419DCAE}"/>
              </a:ext>
            </a:extLst>
          </p:cNvPr>
          <p:cNvCxnSpPr>
            <a:cxnSpLocks/>
          </p:cNvCxnSpPr>
          <p:nvPr/>
        </p:nvCxnSpPr>
        <p:spPr>
          <a:xfrm>
            <a:off x="2972741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/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그림 63">
            <a:extLst>
              <a:ext uri="{FF2B5EF4-FFF2-40B4-BE49-F238E27FC236}">
                <a16:creationId xmlns:a16="http://schemas.microsoft.com/office/drawing/2014/main" id="{BDCD5229-9F6B-4E54-90D0-FD1D660EFE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333464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/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/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/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/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>
            <a:extLst>
              <a:ext uri="{FF2B5EF4-FFF2-40B4-BE49-F238E27FC236}">
                <a16:creationId xmlns:a16="http://schemas.microsoft.com/office/drawing/2014/main" id="{A9D3A082-3533-4CEB-94C5-E0AC369386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2333464" y="2953728"/>
            <a:ext cx="3240000" cy="2942882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54BA50-F393-46FD-BDD6-6EA81E200E97}"/>
              </a:ext>
            </a:extLst>
          </p:cNvPr>
          <p:cNvCxnSpPr>
            <a:cxnSpLocks/>
          </p:cNvCxnSpPr>
          <p:nvPr/>
        </p:nvCxnSpPr>
        <p:spPr>
          <a:xfrm>
            <a:off x="-982645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AA0486C-5A45-4A82-9F8B-DBB089F25F84}"/>
              </a:ext>
            </a:extLst>
          </p:cNvPr>
          <p:cNvCxnSpPr>
            <a:cxnSpLocks/>
          </p:cNvCxnSpPr>
          <p:nvPr/>
        </p:nvCxnSpPr>
        <p:spPr>
          <a:xfrm>
            <a:off x="-360853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/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03612D-AFD4-46B0-AE73-38AEEDF4B623}"/>
              </a:ext>
            </a:extLst>
          </p:cNvPr>
          <p:cNvCxnSpPr>
            <a:cxnSpLocks/>
          </p:cNvCxnSpPr>
          <p:nvPr/>
        </p:nvCxnSpPr>
        <p:spPr>
          <a:xfrm>
            <a:off x="-1216756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017AFE-0619-47CE-B9C6-FFE60D381F9A}"/>
              </a:ext>
            </a:extLst>
          </p:cNvPr>
          <p:cNvCxnSpPr>
            <a:cxnSpLocks/>
          </p:cNvCxnSpPr>
          <p:nvPr/>
        </p:nvCxnSpPr>
        <p:spPr>
          <a:xfrm>
            <a:off x="212254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3222DF-94ED-4015-B1EF-F92B22CA7A57}"/>
              </a:ext>
            </a:extLst>
          </p:cNvPr>
          <p:cNvCxnSpPr>
            <a:cxnSpLocks/>
          </p:cNvCxnSpPr>
          <p:nvPr/>
        </p:nvCxnSpPr>
        <p:spPr>
          <a:xfrm>
            <a:off x="595159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2AECA84-91AB-4E83-96CA-BEE327569BE5}"/>
              </a:ext>
            </a:extLst>
          </p:cNvPr>
          <p:cNvCxnSpPr>
            <a:cxnSpLocks/>
          </p:cNvCxnSpPr>
          <p:nvPr/>
        </p:nvCxnSpPr>
        <p:spPr>
          <a:xfrm>
            <a:off x="8947457" y="151842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7ADDB94-04CA-4E5E-8F00-BC1D9B7D70E6}"/>
              </a:ext>
            </a:extLst>
          </p:cNvPr>
          <p:cNvCxnSpPr>
            <a:cxnSpLocks/>
          </p:cNvCxnSpPr>
          <p:nvPr/>
        </p:nvCxnSpPr>
        <p:spPr>
          <a:xfrm>
            <a:off x="12279937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/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blipFill>
                <a:blip r:embed="rId3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/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blipFill>
                <a:blip r:embed="rId3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/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blipFill>
                <a:blip r:embed="rId3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/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blipFill>
                <a:blip r:embed="rId3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/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blipFill>
                <a:blip r:embed="rId3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/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blipFill>
                <a:blip r:embed="rId3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/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blipFill>
                <a:blip r:embed="rId3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/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blipFill>
                <a:blip r:embed="rId4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/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blipFill>
                <a:blip r:embed="rId4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/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blipFill>
                <a:blip r:embed="rId4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616</Words>
  <Application>Microsoft Office PowerPoint</Application>
  <PresentationFormat>와이드스크린</PresentationFormat>
  <Paragraphs>210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Leesoft</dc:creator>
  <cp:lastModifiedBy>Leesoft</cp:lastModifiedBy>
  <cp:revision>26</cp:revision>
  <dcterms:created xsi:type="dcterms:W3CDTF">2023-01-26T13:29:42Z</dcterms:created>
  <dcterms:modified xsi:type="dcterms:W3CDTF">2023-02-21T09:01:12Z</dcterms:modified>
</cp:coreProperties>
</file>