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56" r:id="rId6"/>
    <p:sldId id="263" r:id="rId7"/>
    <p:sldId id="261" r:id="rId8"/>
    <p:sldId id="264" r:id="rId9"/>
    <p:sldId id="265" r:id="rId10"/>
    <p:sldId id="262" r:id="rId11"/>
    <p:sldId id="267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6" autoAdjust="0"/>
    <p:restoredTop sz="94660"/>
  </p:normalViewPr>
  <p:slideViewPr>
    <p:cSldViewPr snapToGrid="0">
      <p:cViewPr>
        <p:scale>
          <a:sx n="100" d="100"/>
          <a:sy n="100" d="100"/>
        </p:scale>
        <p:origin x="242" y="-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09403-6008-45B7-B929-39B881EBD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DF9668-B9A2-4F7F-8542-A30120B5C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07F45-1F77-4F04-A675-6F151CD7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051C5-000E-4F3C-BBC6-BC4AA8DA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DCA46-736F-40DF-A104-FFB87C4E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5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014F-28AA-4A33-9EB1-D27CB542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5173F-E746-48FD-9C54-98FDBECE0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ECB6-020C-4473-8EAC-04A2AEC8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32A1C-9127-408C-A732-D12962D4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F2203-B6DF-4B0B-B71B-3CAB8B75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20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9B668D-C97B-41CE-9065-87CF4694F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6C6D5-24D6-4939-8B55-B6B2251C1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5DFFD-DB28-4B88-A8F3-177DE1FD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0F128-988D-4753-9BF3-8377B786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6EF91-F4CC-423C-ACE0-F1F6FDC7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B3A40-06CA-498B-9184-F8DFA8F4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399CC-33E0-4F05-887F-903FBD6A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E9F4B-0692-45B7-B619-D24D38CE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B1B46-FF02-4D61-A8AD-89ED5E3E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72693-9496-4C3F-B551-A696BDAF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0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9A42-0880-4998-B5AC-FDD1C8B3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DDD85-AC78-4D0A-8DDF-C1C2F545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E0113-BC9D-4437-89E3-DE349444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0E13A-6811-4225-8FDE-D72FFFCD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EFBED-9C19-407B-B633-AAE7E78C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4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13D9C-BBE3-4A0A-982C-8FAF1625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46741-53F2-4A48-98CE-D55FC6CA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48CC7F-2BEE-4A6B-8985-53B767383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B99ED-9905-4FC1-BEEA-25E3B508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F1127-EBC2-4C7B-B576-0DC8D892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8AB20-E0BB-4FD9-AE11-EB40F779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7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A9BA9-2CA1-4EC7-89BA-3B42ADE0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12BA8-7CF0-4361-AAF4-786F61ED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4B402A-00C0-44A1-B6A9-4476F92A2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F40FF7-C650-4F42-BA52-7EA9F37A5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8E580-FF85-45E8-962E-CCC4826D6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5A42D-EADB-4E6A-B0CC-4283F625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FF140-E3D0-4988-9F36-E6A71EFA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4027D8-2507-4DDE-8DE6-BA44C7B5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2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87A15-2DEE-4D99-AA3A-24C3ECB9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E95D02-8BAF-4E62-9607-1BDDDC28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645F0B-021D-4899-AEBC-91E53282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A26927-2261-4BE8-B11D-8315397E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9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F146D0-7A1E-452B-8F09-F201AC59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31AFEB-845A-4D78-8B16-7971788E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00108A-4362-4D3B-AF0A-6E3C37E9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0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FF20-8BFB-4DBE-866E-EEB7B536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16618-D9E0-486B-8095-7CAABD347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A712C3-C6CA-46E3-8B74-A006ECEB2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9A49C-DFD8-47CF-AAF2-E1BCB460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06397-84E8-40A2-BA3B-ADC27931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49B6E-E0C6-4439-87E3-C3973DB8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8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588D0-788B-46E6-A89D-63FF2822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047641-57E0-47B6-B8B0-943ABC349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C3235-617B-43BD-9B8E-A3D493FA4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7BEB2-E3C7-47AB-92C2-DA3FD529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63210-F154-4C4B-9376-9C76EAC4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95B6F-07AC-4E80-A602-73ED50E0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6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4D47AD-123C-45D1-BDE5-78F1B0F3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B4A2F-5BB0-4015-B414-1E4D0AC6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149DD-1888-468F-9E4F-8797F32DE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6D81-BFF8-4449-968B-536CE4C16F6D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0FBC4-B8F9-4DE3-8A2C-5DAE61398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21435-B448-48A0-A1CE-5962D2C28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6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220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220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9" Type="http://schemas.openxmlformats.org/officeDocument/2006/relationships/image" Target="../media/image127.png"/><Relationship Id="rId21" Type="http://schemas.openxmlformats.org/officeDocument/2006/relationships/image" Target="../media/image109.png"/><Relationship Id="rId34" Type="http://schemas.openxmlformats.org/officeDocument/2006/relationships/image" Target="../media/image122.png"/><Relationship Id="rId42" Type="http://schemas.openxmlformats.org/officeDocument/2006/relationships/image" Target="../media/image130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29" Type="http://schemas.openxmlformats.org/officeDocument/2006/relationships/image" Target="../media/image117.png"/><Relationship Id="rId41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32" Type="http://schemas.openxmlformats.org/officeDocument/2006/relationships/image" Target="../media/image120.png"/><Relationship Id="rId37" Type="http://schemas.openxmlformats.org/officeDocument/2006/relationships/image" Target="../media/image125.png"/><Relationship Id="rId40" Type="http://schemas.openxmlformats.org/officeDocument/2006/relationships/image" Target="../media/image128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36" Type="http://schemas.openxmlformats.org/officeDocument/2006/relationships/image" Target="../media/image124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31" Type="http://schemas.openxmlformats.org/officeDocument/2006/relationships/image" Target="../media/image119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Relationship Id="rId35" Type="http://schemas.openxmlformats.org/officeDocument/2006/relationships/image" Target="../media/image123.png"/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33" Type="http://schemas.openxmlformats.org/officeDocument/2006/relationships/image" Target="../media/image121.png"/><Relationship Id="rId38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6892CD-DBE9-4608-8372-2C5BD872D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48" b="32126"/>
          <a:stretch/>
        </p:blipFill>
        <p:spPr>
          <a:xfrm>
            <a:off x="488588" y="580295"/>
            <a:ext cx="5218109" cy="4991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1094122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22" y="4236983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5318471" y="38151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471" y="381513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1094122" y="457201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22" y="457201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/>
              <p:nvPr/>
            </p:nvSpPr>
            <p:spPr>
              <a:xfrm>
                <a:off x="2122822" y="1631732"/>
                <a:ext cx="144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22" y="1631732"/>
                <a:ext cx="1443706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54CF64-10A7-48D5-8488-F2E651A86B77}"/>
                  </a:ext>
                </a:extLst>
              </p:cNvPr>
              <p:cNvSpPr txBox="1"/>
              <p:nvPr/>
            </p:nvSpPr>
            <p:spPr>
              <a:xfrm>
                <a:off x="2079467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54CF64-10A7-48D5-8488-F2E651A86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467" y="4236983"/>
                <a:ext cx="6227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31CF97-C124-4BA8-989F-033F296EA787}"/>
                  </a:ext>
                </a:extLst>
              </p:cNvPr>
              <p:cNvSpPr txBox="1"/>
              <p:nvPr/>
            </p:nvSpPr>
            <p:spPr>
              <a:xfrm>
                <a:off x="3210643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31CF97-C124-4BA8-989F-033F296EA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643" y="4236983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5E55F5-53A9-4D48-951D-39D02D688BFA}"/>
                  </a:ext>
                </a:extLst>
              </p:cNvPr>
              <p:cNvSpPr txBox="1"/>
              <p:nvPr/>
            </p:nvSpPr>
            <p:spPr>
              <a:xfrm>
                <a:off x="4030450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5E55F5-53A9-4D48-951D-39D02D68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50" y="4236983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20FC97-D5A7-449D-977E-AE643F7208F5}"/>
                  </a:ext>
                </a:extLst>
              </p:cNvPr>
              <p:cNvSpPr txBox="1"/>
              <p:nvPr/>
            </p:nvSpPr>
            <p:spPr>
              <a:xfrm>
                <a:off x="5083959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20FC97-D5A7-449D-977E-AE643F720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59" y="4236983"/>
                <a:ext cx="6227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09D8331-4C40-4493-9C12-70A8FCF501D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5055" r="-1" b="31920"/>
          <a:stretch/>
        </p:blipFill>
        <p:spPr>
          <a:xfrm>
            <a:off x="6357444" y="580295"/>
            <a:ext cx="5283655" cy="504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A5C873-7EC5-485A-AA20-72E9AD38B769}"/>
                  </a:ext>
                </a:extLst>
              </p:cNvPr>
              <p:cNvSpPr txBox="1"/>
              <p:nvPr/>
            </p:nvSpPr>
            <p:spPr>
              <a:xfrm>
                <a:off x="7021956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A5C873-7EC5-485A-AA20-72E9AD38B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56" y="4236983"/>
                <a:ext cx="62273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46FA4D-9649-44BC-BFA5-BDDB577667AF}"/>
                  </a:ext>
                </a:extLst>
              </p:cNvPr>
              <p:cNvSpPr txBox="1"/>
              <p:nvPr/>
            </p:nvSpPr>
            <p:spPr>
              <a:xfrm>
                <a:off x="11246305" y="38151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46FA4D-9649-44BC-BFA5-BDDB57766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6305" y="3815138"/>
                <a:ext cx="6227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35D302-70B0-4FF6-AEB0-353F7F4E7B68}"/>
                  </a:ext>
                </a:extLst>
              </p:cNvPr>
              <p:cNvSpPr txBox="1"/>
              <p:nvPr/>
            </p:nvSpPr>
            <p:spPr>
              <a:xfrm>
                <a:off x="8153132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35D302-70B0-4FF6-AEB0-353F7F4E7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32" y="4236983"/>
                <a:ext cx="6227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BEF934-E404-4EEC-A447-B99A0A0B0750}"/>
                  </a:ext>
                </a:extLst>
              </p:cNvPr>
              <p:cNvSpPr txBox="1"/>
              <p:nvPr/>
            </p:nvSpPr>
            <p:spPr>
              <a:xfrm>
                <a:off x="9079361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BEF934-E404-4EEC-A447-B99A0A0B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61" y="4236983"/>
                <a:ext cx="6227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3D84F2-3B26-440C-9730-4DA2C1A34249}"/>
                  </a:ext>
                </a:extLst>
              </p:cNvPr>
              <p:cNvSpPr txBox="1"/>
              <p:nvPr/>
            </p:nvSpPr>
            <p:spPr>
              <a:xfrm>
                <a:off x="9981930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3D84F2-3B26-440C-9730-4DA2C1A34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930" y="4236983"/>
                <a:ext cx="62273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3FB9-7B32-4913-845E-7C47DCB06D48}"/>
                  </a:ext>
                </a:extLst>
              </p:cNvPr>
              <p:cNvSpPr txBox="1"/>
              <p:nvPr/>
            </p:nvSpPr>
            <p:spPr>
              <a:xfrm>
                <a:off x="10944791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3FB9-7B32-4913-845E-7C47DCB0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791" y="4236983"/>
                <a:ext cx="6227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71126-679A-475E-A7D1-0F60E2290B85}"/>
                  </a:ext>
                </a:extLst>
              </p:cNvPr>
              <p:cNvSpPr txBox="1"/>
              <p:nvPr/>
            </p:nvSpPr>
            <p:spPr>
              <a:xfrm>
                <a:off x="8153132" y="1631732"/>
                <a:ext cx="144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71126-679A-475E-A7D1-0F60E229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32" y="1631732"/>
                <a:ext cx="1443706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37EDA2-AF3C-4179-9BBF-B07A183556B6}"/>
                  </a:ext>
                </a:extLst>
              </p:cNvPr>
              <p:cNvSpPr txBox="1"/>
              <p:nvPr/>
            </p:nvSpPr>
            <p:spPr>
              <a:xfrm>
                <a:off x="6990426" y="457201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37EDA2-AF3C-4179-9BBF-B07A18355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426" y="457201"/>
                <a:ext cx="622738" cy="369332"/>
              </a:xfrm>
              <a:prstGeom prst="rect">
                <a:avLst/>
              </a:prstGeom>
              <a:blipFill>
                <a:blip r:embed="rId1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18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>
            <a:extLst>
              <a:ext uri="{FF2B5EF4-FFF2-40B4-BE49-F238E27FC236}">
                <a16:creationId xmlns:a16="http://schemas.microsoft.com/office/drawing/2014/main" id="{0975EB2E-81F5-4A25-8797-9193D5402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69" y="172076"/>
            <a:ext cx="3240000" cy="2942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EC71EA-93E1-46A2-B0B3-61CE789E911D}"/>
                  </a:ext>
                </a:extLst>
              </p:cNvPr>
              <p:cNvSpPr txBox="1"/>
              <p:nvPr/>
            </p:nvSpPr>
            <p:spPr>
              <a:xfrm>
                <a:off x="3634946" y="142664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EC71EA-93E1-46A2-B0B3-61CE789E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946" y="1426642"/>
                <a:ext cx="6581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739B33B-4086-4A77-AA3E-E31A406BDD45}"/>
                  </a:ext>
                </a:extLst>
              </p:cNvPr>
              <p:cNvSpPr txBox="1"/>
              <p:nvPr/>
            </p:nvSpPr>
            <p:spPr>
              <a:xfrm>
                <a:off x="1461444" y="142664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739B33B-4086-4A77-AA3E-E31A406B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44" y="1426642"/>
                <a:ext cx="6581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A3264A1-9605-47BC-AD35-26A11F941F82}"/>
                  </a:ext>
                </a:extLst>
              </p:cNvPr>
              <p:cNvSpPr txBox="1"/>
              <p:nvPr/>
            </p:nvSpPr>
            <p:spPr>
              <a:xfrm>
                <a:off x="2066599" y="142664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A3264A1-9605-47BC-AD35-26A11F941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599" y="1426642"/>
                <a:ext cx="6581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B6416AB-EFF5-433D-AA2E-07ED9CFEFE62}"/>
                  </a:ext>
                </a:extLst>
              </p:cNvPr>
              <p:cNvSpPr txBox="1"/>
              <p:nvPr/>
            </p:nvSpPr>
            <p:spPr>
              <a:xfrm>
                <a:off x="2836358" y="139659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B6416AB-EFF5-433D-AA2E-07ED9CFEF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58" y="1396594"/>
                <a:ext cx="6581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그림 91">
            <a:extLst>
              <a:ext uri="{FF2B5EF4-FFF2-40B4-BE49-F238E27FC236}">
                <a16:creationId xmlns:a16="http://schemas.microsoft.com/office/drawing/2014/main" id="{46C752C1-13E2-451A-B0F2-600DCDB03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569" y="3361398"/>
            <a:ext cx="3240000" cy="2942882"/>
          </a:xfrm>
          <a:prstGeom prst="rect">
            <a:avLst/>
          </a:prstGeom>
        </p:spPr>
      </p:pic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AD13858-D6D7-4DDB-A0C8-E214406E333D}"/>
              </a:ext>
            </a:extLst>
          </p:cNvPr>
          <p:cNvCxnSpPr>
            <a:cxnSpLocks/>
          </p:cNvCxnSpPr>
          <p:nvPr/>
        </p:nvCxnSpPr>
        <p:spPr>
          <a:xfrm>
            <a:off x="2173388" y="659007"/>
            <a:ext cx="0" cy="40196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DA672DC-D7EE-4453-AA4D-C2B21A4DAB72}"/>
              </a:ext>
            </a:extLst>
          </p:cNvPr>
          <p:cNvCxnSpPr>
            <a:cxnSpLocks/>
          </p:cNvCxnSpPr>
          <p:nvPr/>
        </p:nvCxnSpPr>
        <p:spPr>
          <a:xfrm>
            <a:off x="2795180" y="2326958"/>
            <a:ext cx="0" cy="235172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4A047E-6ACA-4499-8B33-0A14BBFA3116}"/>
                  </a:ext>
                </a:extLst>
              </p:cNvPr>
              <p:cNvSpPr txBox="1"/>
              <p:nvPr/>
            </p:nvSpPr>
            <p:spPr>
              <a:xfrm>
                <a:off x="3634946" y="457827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24A047E-6ACA-4499-8B33-0A14BBFA3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946" y="4578274"/>
                <a:ext cx="6581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01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22B21B9-1ABE-40AA-975C-6CF746D1001A}"/>
              </a:ext>
            </a:extLst>
          </p:cNvPr>
          <p:cNvCxnSpPr/>
          <p:nvPr/>
        </p:nvCxnSpPr>
        <p:spPr>
          <a:xfrm flipH="1">
            <a:off x="3669424" y="626680"/>
            <a:ext cx="1742089" cy="55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AF79E5-F712-4C43-A032-95F2C9B4C15D}"/>
              </a:ext>
            </a:extLst>
          </p:cNvPr>
          <p:cNvCxnSpPr>
            <a:cxnSpLocks/>
          </p:cNvCxnSpPr>
          <p:nvPr/>
        </p:nvCxnSpPr>
        <p:spPr>
          <a:xfrm>
            <a:off x="5403629" y="626680"/>
            <a:ext cx="1742089" cy="55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837FAC-037C-41C6-87E8-BEAA3D2D5967}"/>
                  </a:ext>
                </a:extLst>
              </p:cNvPr>
              <p:cNvSpPr txBox="1"/>
              <p:nvPr/>
            </p:nvSpPr>
            <p:spPr>
              <a:xfrm>
                <a:off x="2910708" y="1198179"/>
                <a:ext cx="1517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837FAC-037C-41C6-87E8-BEAA3D2D5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08" y="1198179"/>
                <a:ext cx="1517431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69792-A935-47F0-A300-4C1CAC03AB3A}"/>
                  </a:ext>
                </a:extLst>
              </p:cNvPr>
              <p:cNvSpPr txBox="1"/>
              <p:nvPr/>
            </p:nvSpPr>
            <p:spPr>
              <a:xfrm>
                <a:off x="6387002" y="1198179"/>
                <a:ext cx="15174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ko-KR" b="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69792-A935-47F0-A300-4C1CAC03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002" y="1198179"/>
                <a:ext cx="1517431" cy="646331"/>
              </a:xfrm>
              <a:prstGeom prst="rect">
                <a:avLst/>
              </a:prstGeom>
              <a:blipFill>
                <a:blip r:embed="rId3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D5BD97-272E-4E37-AD2A-966F282E8A52}"/>
                  </a:ext>
                </a:extLst>
              </p:cNvPr>
              <p:cNvSpPr txBox="1"/>
              <p:nvPr/>
            </p:nvSpPr>
            <p:spPr>
              <a:xfrm>
                <a:off x="2010102" y="1880038"/>
                <a:ext cx="33186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  <a:p>
                <a:pPr algn="ctr"/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D5BD97-272E-4E37-AD2A-966F282E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102" y="1880038"/>
                <a:ext cx="3318644" cy="1477328"/>
              </a:xfrm>
              <a:prstGeom prst="rect">
                <a:avLst/>
              </a:prstGeom>
              <a:blipFill>
                <a:blip r:embed="rId4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314A15-F574-42A8-9A42-87B872D7ADF1}"/>
                  </a:ext>
                </a:extLst>
              </p:cNvPr>
              <p:cNvSpPr txBox="1"/>
              <p:nvPr/>
            </p:nvSpPr>
            <p:spPr>
              <a:xfrm>
                <a:off x="2730735" y="224658"/>
                <a:ext cx="5361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314A15-F574-42A8-9A42-87B872D7A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735" y="224658"/>
                <a:ext cx="536155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BF7B5B-7495-4642-98A2-55D6031240E6}"/>
                  </a:ext>
                </a:extLst>
              </p:cNvPr>
              <p:cNvSpPr txBox="1"/>
              <p:nvPr/>
            </p:nvSpPr>
            <p:spPr>
              <a:xfrm>
                <a:off x="5486395" y="1880038"/>
                <a:ext cx="33186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BF7B5B-7495-4642-98A2-55D603124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5" y="1880038"/>
                <a:ext cx="3318644" cy="1477328"/>
              </a:xfrm>
              <a:prstGeom prst="rect">
                <a:avLst/>
              </a:prstGeom>
              <a:blipFill>
                <a:blip r:embed="rId6"/>
                <a:stretch>
                  <a:fillRect l="-1103" b="-3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B720243-45E1-4B3B-AB26-755B88590CE5}"/>
              </a:ext>
            </a:extLst>
          </p:cNvPr>
          <p:cNvSpPr/>
          <p:nvPr/>
        </p:nvSpPr>
        <p:spPr>
          <a:xfrm>
            <a:off x="8028590" y="2617076"/>
            <a:ext cx="878927" cy="335017"/>
          </a:xfrm>
          <a:custGeom>
            <a:avLst/>
            <a:gdLst>
              <a:gd name="connsiteX0" fmla="*/ 0 w 878927"/>
              <a:gd name="connsiteY0" fmla="*/ 0 h 335017"/>
              <a:gd name="connsiteX1" fmla="*/ 878927 w 878927"/>
              <a:gd name="connsiteY1" fmla="*/ 0 h 335017"/>
              <a:gd name="connsiteX2" fmla="*/ 878927 w 878927"/>
              <a:gd name="connsiteY2" fmla="*/ 335017 h 335017"/>
              <a:gd name="connsiteX3" fmla="*/ 543910 w 878927"/>
              <a:gd name="connsiteY3" fmla="*/ 335017 h 33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927" h="335017">
                <a:moveTo>
                  <a:pt x="0" y="0"/>
                </a:moveTo>
                <a:lnTo>
                  <a:pt x="878927" y="0"/>
                </a:lnTo>
                <a:lnTo>
                  <a:pt x="878927" y="335017"/>
                </a:lnTo>
                <a:lnTo>
                  <a:pt x="543910" y="335017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3FA12C0-07C5-4265-AB41-58ABB202D3A0}"/>
              </a:ext>
            </a:extLst>
          </p:cNvPr>
          <p:cNvCxnSpPr>
            <a:cxnSpLocks/>
          </p:cNvCxnSpPr>
          <p:nvPr/>
        </p:nvCxnSpPr>
        <p:spPr>
          <a:xfrm flipH="1">
            <a:off x="5431223" y="3357366"/>
            <a:ext cx="1742089" cy="55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CA97F9-9C84-4B0C-B43B-1D187F09937C}"/>
              </a:ext>
            </a:extLst>
          </p:cNvPr>
          <p:cNvCxnSpPr>
            <a:cxnSpLocks/>
          </p:cNvCxnSpPr>
          <p:nvPr/>
        </p:nvCxnSpPr>
        <p:spPr>
          <a:xfrm>
            <a:off x="7165428" y="3357366"/>
            <a:ext cx="1742089" cy="55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D05D2-83BA-4E13-A7CA-21F2A55B182C}"/>
                  </a:ext>
                </a:extLst>
              </p:cNvPr>
              <p:cNvSpPr txBox="1"/>
              <p:nvPr/>
            </p:nvSpPr>
            <p:spPr>
              <a:xfrm>
                <a:off x="4672507" y="3945320"/>
                <a:ext cx="1517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D05D2-83BA-4E13-A7CA-21F2A55B1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07" y="3945320"/>
                <a:ext cx="1517431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B7934B-3D40-4563-846D-1F0374CC0E2A}"/>
                  </a:ext>
                </a:extLst>
              </p:cNvPr>
              <p:cNvSpPr txBox="1"/>
              <p:nvPr/>
            </p:nvSpPr>
            <p:spPr>
              <a:xfrm>
                <a:off x="7153602" y="3945320"/>
                <a:ext cx="35078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b="0" dirty="0">
                  <a:solidFill>
                    <a:srgbClr val="7030A0"/>
                  </a:solidFill>
                </a:endParaRPr>
              </a:p>
              <a:p>
                <a:pPr algn="ctr"/>
                <a:endParaRPr lang="en-US" altLang="ko-KR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이므로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rgbClr val="FF0000"/>
                    </a:solidFill>
                  </a:rPr>
                  <a:t>조건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나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에 모순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B7934B-3D40-4563-846D-1F0374CC0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02" y="3945320"/>
                <a:ext cx="3507830" cy="1477328"/>
              </a:xfrm>
              <a:prstGeom prst="rect">
                <a:avLst/>
              </a:prstGeom>
              <a:blipFill>
                <a:blip r:embed="rId8"/>
                <a:stretch>
                  <a:fillRect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7AEDA7-C8C4-481B-A070-ED7ACA35A973}"/>
                  </a:ext>
                </a:extLst>
              </p:cNvPr>
              <p:cNvSpPr txBox="1"/>
              <p:nvPr/>
            </p:nvSpPr>
            <p:spPr>
              <a:xfrm>
                <a:off x="3633954" y="4350758"/>
                <a:ext cx="359453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ko-KR" dirty="0">
                  <a:solidFill>
                    <a:srgbClr val="7030A0"/>
                  </a:solidFill>
                </a:endParaRPr>
              </a:p>
              <a:p>
                <a:pPr algn="ctr"/>
                <a:endParaRPr lang="en-US" altLang="ko-KR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=−1, 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7AEDA7-C8C4-481B-A070-ED7ACA35A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954" y="4350758"/>
                <a:ext cx="3594536" cy="1477328"/>
              </a:xfrm>
              <a:prstGeom prst="rect">
                <a:avLst/>
              </a:prstGeom>
              <a:blipFill>
                <a:blip r:embed="rId9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8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2CFCC9F-D786-4903-86A4-1649D2D0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891218"/>
            <a:ext cx="5588000" cy="5075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474EC6-BD9B-473F-8A2E-81D5A8B74DC4}"/>
                  </a:ext>
                </a:extLst>
              </p:cNvPr>
              <p:cNvSpPr txBox="1"/>
              <p:nvPr/>
            </p:nvSpPr>
            <p:spPr>
              <a:xfrm>
                <a:off x="5572727" y="34290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474EC6-BD9B-473F-8A2E-81D5A8B74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727" y="3429000"/>
                <a:ext cx="65817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1BB154-FB69-4938-80F0-B7830736381A}"/>
                  </a:ext>
                </a:extLst>
              </p:cNvPr>
              <p:cNvSpPr txBox="1"/>
              <p:nvPr/>
            </p:nvSpPr>
            <p:spPr>
              <a:xfrm>
                <a:off x="1783621" y="300994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1BB154-FB69-4938-80F0-B78307363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621" y="3009940"/>
                <a:ext cx="65817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94E947-229B-4F8A-B35F-7DAC1D64A198}"/>
                  </a:ext>
                </a:extLst>
              </p:cNvPr>
              <p:cNvSpPr txBox="1"/>
              <p:nvPr/>
            </p:nvSpPr>
            <p:spPr>
              <a:xfrm>
                <a:off x="2999707" y="3449955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94E947-229B-4F8A-B35F-7DAC1D64A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07" y="3449955"/>
                <a:ext cx="65817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07A926-CB31-4721-902B-E4AC0C8093A1}"/>
                  </a:ext>
                </a:extLst>
              </p:cNvPr>
              <p:cNvSpPr txBox="1"/>
              <p:nvPr/>
            </p:nvSpPr>
            <p:spPr>
              <a:xfrm>
                <a:off x="4238654" y="2935664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07A926-CB31-4721-902B-E4AC0C809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54" y="2935664"/>
                <a:ext cx="65817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EB9617-CA0E-4B8B-8B3C-EAC0EE68CC25}"/>
              </a:ext>
            </a:extLst>
          </p:cNvPr>
          <p:cNvCxnSpPr>
            <a:cxnSpLocks/>
          </p:cNvCxnSpPr>
          <p:nvPr/>
        </p:nvCxnSpPr>
        <p:spPr>
          <a:xfrm flipV="1">
            <a:off x="2114037" y="3449955"/>
            <a:ext cx="0" cy="12477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C48D5B-906B-4B1B-ADD4-EF04D3B9C279}"/>
                  </a:ext>
                </a:extLst>
              </p:cNvPr>
              <p:cNvSpPr txBox="1"/>
              <p:nvPr/>
            </p:nvSpPr>
            <p:spPr>
              <a:xfrm>
                <a:off x="311503" y="34290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C48D5B-906B-4B1B-ADD4-EF04D3B9C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03" y="3429000"/>
                <a:ext cx="65817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C022F8-4241-4089-8344-D1B8AC542A38}"/>
                  </a:ext>
                </a:extLst>
              </p:cNvPr>
              <p:cNvSpPr txBox="1"/>
              <p:nvPr/>
            </p:nvSpPr>
            <p:spPr>
              <a:xfrm>
                <a:off x="311503" y="7366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C022F8-4241-4089-8344-D1B8AC542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03" y="736600"/>
                <a:ext cx="658170" cy="46166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BB28545-2B56-41D5-939D-477ED80EB1AA}"/>
              </a:ext>
            </a:extLst>
          </p:cNvPr>
          <p:cNvCxnSpPr>
            <a:cxnSpLocks/>
          </p:cNvCxnSpPr>
          <p:nvPr/>
        </p:nvCxnSpPr>
        <p:spPr>
          <a:xfrm flipV="1">
            <a:off x="3328792" y="2245995"/>
            <a:ext cx="0" cy="12256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C71BD3A-770D-4561-BD25-BC2A62831706}"/>
              </a:ext>
            </a:extLst>
          </p:cNvPr>
          <p:cNvCxnSpPr>
            <a:cxnSpLocks/>
          </p:cNvCxnSpPr>
          <p:nvPr/>
        </p:nvCxnSpPr>
        <p:spPr>
          <a:xfrm>
            <a:off x="896620" y="2223831"/>
            <a:ext cx="243217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D2F980-6F01-4CA4-9198-50C8C7F80AB0}"/>
              </a:ext>
            </a:extLst>
          </p:cNvPr>
          <p:cNvCxnSpPr>
            <a:cxnSpLocks/>
          </p:cNvCxnSpPr>
          <p:nvPr/>
        </p:nvCxnSpPr>
        <p:spPr>
          <a:xfrm>
            <a:off x="896620" y="4685091"/>
            <a:ext cx="12160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AECD2B-CD24-4302-8C55-37BD0A881672}"/>
                  </a:ext>
                </a:extLst>
              </p:cNvPr>
              <p:cNvSpPr txBox="1"/>
              <p:nvPr/>
            </p:nvSpPr>
            <p:spPr>
              <a:xfrm>
                <a:off x="350365" y="1992998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AECD2B-CD24-4302-8C55-37BD0A88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65" y="1992998"/>
                <a:ext cx="65817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C3781C-754D-442C-B3C5-2680C870B9BD}"/>
                  </a:ext>
                </a:extLst>
              </p:cNvPr>
              <p:cNvSpPr txBox="1"/>
              <p:nvPr/>
            </p:nvSpPr>
            <p:spPr>
              <a:xfrm>
                <a:off x="121694" y="4469439"/>
                <a:ext cx="850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C3781C-754D-442C-B3C5-2680C870B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94" y="4469439"/>
                <a:ext cx="85024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그림 46">
            <a:extLst>
              <a:ext uri="{FF2B5EF4-FFF2-40B4-BE49-F238E27FC236}">
                <a16:creationId xmlns:a16="http://schemas.microsoft.com/office/drawing/2014/main" id="{FC04BEE2-23C6-46BF-9F62-43124083C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65" y="891218"/>
            <a:ext cx="5588000" cy="5075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BE5D5B-7785-4CD9-B384-23F312F7C8DD}"/>
                  </a:ext>
                </a:extLst>
              </p:cNvPr>
              <p:cNvSpPr txBox="1"/>
              <p:nvPr/>
            </p:nvSpPr>
            <p:spPr>
              <a:xfrm>
                <a:off x="11489812" y="34290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BE5D5B-7785-4CD9-B384-23F312F7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9812" y="3429000"/>
                <a:ext cx="65817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453660-ED7F-468A-99BC-A735D008A323}"/>
                  </a:ext>
                </a:extLst>
              </p:cNvPr>
              <p:cNvSpPr txBox="1"/>
              <p:nvPr/>
            </p:nvSpPr>
            <p:spPr>
              <a:xfrm>
                <a:off x="7700706" y="300994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453660-ED7F-468A-99BC-A735D008A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706" y="3009940"/>
                <a:ext cx="65817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EFAB8CA-5C8E-4F20-A1B2-E14704371539}"/>
                  </a:ext>
                </a:extLst>
              </p:cNvPr>
              <p:cNvSpPr txBox="1"/>
              <p:nvPr/>
            </p:nvSpPr>
            <p:spPr>
              <a:xfrm>
                <a:off x="8916792" y="3449955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EFAB8CA-5C8E-4F20-A1B2-E14704371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792" y="3449955"/>
                <a:ext cx="65817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D908E-7ABF-4E38-9B56-01BF85441913}"/>
                  </a:ext>
                </a:extLst>
              </p:cNvPr>
              <p:cNvSpPr txBox="1"/>
              <p:nvPr/>
            </p:nvSpPr>
            <p:spPr>
              <a:xfrm>
                <a:off x="10155739" y="2935664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6D908E-7ABF-4E38-9B56-01BF85441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739" y="2935664"/>
                <a:ext cx="65817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DC260B4-A0CE-4543-863F-FC91667950DE}"/>
              </a:ext>
            </a:extLst>
          </p:cNvPr>
          <p:cNvCxnSpPr>
            <a:cxnSpLocks/>
          </p:cNvCxnSpPr>
          <p:nvPr/>
        </p:nvCxnSpPr>
        <p:spPr>
          <a:xfrm flipV="1">
            <a:off x="8031122" y="3449955"/>
            <a:ext cx="0" cy="12477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156606-F4F7-4828-ACF0-79A3FB9D24C6}"/>
                  </a:ext>
                </a:extLst>
              </p:cNvPr>
              <p:cNvSpPr txBox="1"/>
              <p:nvPr/>
            </p:nvSpPr>
            <p:spPr>
              <a:xfrm>
                <a:off x="6228588" y="34290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156606-F4F7-4828-ACF0-79A3FB9D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88" y="3429000"/>
                <a:ext cx="65817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8D4AA9-E88E-4FFA-BEB9-F5FE2894A7DF}"/>
                  </a:ext>
                </a:extLst>
              </p:cNvPr>
              <p:cNvSpPr txBox="1"/>
              <p:nvPr/>
            </p:nvSpPr>
            <p:spPr>
              <a:xfrm>
                <a:off x="6228588" y="736600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8D4AA9-E88E-4FFA-BEB9-F5FE2894A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88" y="736600"/>
                <a:ext cx="658170" cy="461665"/>
              </a:xfrm>
              <a:prstGeom prst="rect">
                <a:avLst/>
              </a:prstGeom>
              <a:blipFill>
                <a:blip r:embed="rId1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FF8B951-5164-4169-B37A-B9D751BB6328}"/>
              </a:ext>
            </a:extLst>
          </p:cNvPr>
          <p:cNvCxnSpPr>
            <a:cxnSpLocks/>
          </p:cNvCxnSpPr>
          <p:nvPr/>
        </p:nvCxnSpPr>
        <p:spPr>
          <a:xfrm flipV="1">
            <a:off x="9245877" y="2245995"/>
            <a:ext cx="0" cy="12256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CA65D04-4782-46CF-BAFD-4DE9CE46BF59}"/>
              </a:ext>
            </a:extLst>
          </p:cNvPr>
          <p:cNvCxnSpPr>
            <a:cxnSpLocks/>
          </p:cNvCxnSpPr>
          <p:nvPr/>
        </p:nvCxnSpPr>
        <p:spPr>
          <a:xfrm>
            <a:off x="6813705" y="2223831"/>
            <a:ext cx="243217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76ABEC4-BA31-4487-9CB7-26754A0ACA2B}"/>
              </a:ext>
            </a:extLst>
          </p:cNvPr>
          <p:cNvCxnSpPr>
            <a:cxnSpLocks/>
          </p:cNvCxnSpPr>
          <p:nvPr/>
        </p:nvCxnSpPr>
        <p:spPr>
          <a:xfrm>
            <a:off x="6813705" y="4685091"/>
            <a:ext cx="12160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30F65B-FB88-41B3-B9C2-8DEADD16C417}"/>
                  </a:ext>
                </a:extLst>
              </p:cNvPr>
              <p:cNvSpPr txBox="1"/>
              <p:nvPr/>
            </p:nvSpPr>
            <p:spPr>
              <a:xfrm>
                <a:off x="6267450" y="1992998"/>
                <a:ext cx="658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30F65B-FB88-41B3-B9C2-8DEADD16C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50" y="1992998"/>
                <a:ext cx="65817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F010F4E-04A1-4214-8264-DBA61A163D4D}"/>
                  </a:ext>
                </a:extLst>
              </p:cNvPr>
              <p:cNvSpPr txBox="1"/>
              <p:nvPr/>
            </p:nvSpPr>
            <p:spPr>
              <a:xfrm>
                <a:off x="6038779" y="4469439"/>
                <a:ext cx="850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F010F4E-04A1-4214-8264-DBA61A163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779" y="4469439"/>
                <a:ext cx="850242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68AA73CF-CFF8-4BBA-9BF6-02F1988B10D0}"/>
              </a:ext>
            </a:extLst>
          </p:cNvPr>
          <p:cNvSpPr/>
          <p:nvPr/>
        </p:nvSpPr>
        <p:spPr>
          <a:xfrm>
            <a:off x="7924800" y="2018221"/>
            <a:ext cx="3327400" cy="3224339"/>
          </a:xfrm>
          <a:custGeom>
            <a:avLst/>
            <a:gdLst>
              <a:gd name="connsiteX0" fmla="*/ 0 w 3220720"/>
              <a:gd name="connsiteY0" fmla="*/ 3224339 h 3224339"/>
              <a:gd name="connsiteX1" fmla="*/ 248920 w 3220720"/>
              <a:gd name="connsiteY1" fmla="*/ 2386139 h 3224339"/>
              <a:gd name="connsiteX2" fmla="*/ 1000760 w 3220720"/>
              <a:gd name="connsiteY2" fmla="*/ 653859 h 3224339"/>
              <a:gd name="connsiteX3" fmla="*/ 1569720 w 3220720"/>
              <a:gd name="connsiteY3" fmla="*/ 3619 h 3224339"/>
              <a:gd name="connsiteX4" fmla="*/ 2199640 w 3220720"/>
              <a:gd name="connsiteY4" fmla="*/ 892619 h 3224339"/>
              <a:gd name="connsiteX5" fmla="*/ 3220720 w 3220720"/>
              <a:gd name="connsiteY5" fmla="*/ 3173539 h 322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0720" h="3224339">
                <a:moveTo>
                  <a:pt x="0" y="3224339"/>
                </a:moveTo>
                <a:cubicBezTo>
                  <a:pt x="41063" y="3019445"/>
                  <a:pt x="82127" y="2814552"/>
                  <a:pt x="248920" y="2386139"/>
                </a:cubicBezTo>
                <a:cubicBezTo>
                  <a:pt x="415713" y="1957726"/>
                  <a:pt x="780627" y="1050946"/>
                  <a:pt x="1000760" y="653859"/>
                </a:cubicBezTo>
                <a:cubicBezTo>
                  <a:pt x="1220893" y="256772"/>
                  <a:pt x="1369907" y="-36174"/>
                  <a:pt x="1569720" y="3619"/>
                </a:cubicBezTo>
                <a:cubicBezTo>
                  <a:pt x="1769533" y="43412"/>
                  <a:pt x="1924473" y="364299"/>
                  <a:pt x="2199640" y="892619"/>
                </a:cubicBezTo>
                <a:cubicBezTo>
                  <a:pt x="2474807" y="1420939"/>
                  <a:pt x="2847763" y="2297239"/>
                  <a:pt x="3220720" y="317353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74C857-5161-42B7-8732-70782E6C4E2E}"/>
                  </a:ext>
                </a:extLst>
              </p:cNvPr>
              <p:cNvSpPr txBox="1"/>
              <p:nvPr/>
            </p:nvSpPr>
            <p:spPr>
              <a:xfrm>
                <a:off x="8934817" y="1479247"/>
                <a:ext cx="1879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74C857-5161-42B7-8732-70782E6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817" y="1479247"/>
                <a:ext cx="1879092" cy="461665"/>
              </a:xfrm>
              <a:prstGeom prst="rect">
                <a:avLst/>
              </a:prstGeom>
              <a:blipFill>
                <a:blip r:embed="rId19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6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081661-B219-4E52-A0F2-CC98831A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70" y="838155"/>
            <a:ext cx="5709922" cy="51816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30B4A1-1852-4561-B025-9F3EE37ED4CE}"/>
                  </a:ext>
                </a:extLst>
              </p:cNvPr>
              <p:cNvSpPr txBox="1"/>
              <p:nvPr/>
            </p:nvSpPr>
            <p:spPr>
              <a:xfrm>
                <a:off x="5990108" y="475117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30B4A1-1852-4561-B025-9F3EE37ED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08" y="4751175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9E1AA-D76E-4333-8EBF-5EE127F692ED}"/>
                  </a:ext>
                </a:extLst>
              </p:cNvPr>
              <p:cNvSpPr txBox="1"/>
              <p:nvPr/>
            </p:nvSpPr>
            <p:spPr>
              <a:xfrm>
                <a:off x="8533754" y="475117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9E1AA-D76E-4333-8EBF-5EE127F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754" y="4751175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E3ACA8-9580-42C9-B6E8-6E98706C1E31}"/>
                  </a:ext>
                </a:extLst>
              </p:cNvPr>
              <p:cNvSpPr txBox="1"/>
              <p:nvPr/>
            </p:nvSpPr>
            <p:spPr>
              <a:xfrm>
                <a:off x="5583336" y="653489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E3ACA8-9580-42C9-B6E8-6E98706C1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336" y="653489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719D41-00F6-46EE-80F8-902CB545221A}"/>
              </a:ext>
            </a:extLst>
          </p:cNvPr>
          <p:cNvCxnSpPr/>
          <p:nvPr/>
        </p:nvCxnSpPr>
        <p:spPr>
          <a:xfrm>
            <a:off x="6837680" y="2509520"/>
            <a:ext cx="0" cy="2241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E1690-D71C-4842-AC26-A2D162E53B01}"/>
              </a:ext>
            </a:extLst>
          </p:cNvPr>
          <p:cNvCxnSpPr/>
          <p:nvPr/>
        </p:nvCxnSpPr>
        <p:spPr>
          <a:xfrm>
            <a:off x="5374640" y="3255718"/>
            <a:ext cx="0" cy="2241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09A546-CB94-4CF0-B37A-68512814F1AA}"/>
                  </a:ext>
                </a:extLst>
              </p:cNvPr>
              <p:cNvSpPr txBox="1"/>
              <p:nvPr/>
            </p:nvSpPr>
            <p:spPr>
              <a:xfrm>
                <a:off x="4830703" y="475117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09A546-CB94-4CF0-B37A-68512814F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703" y="4751175"/>
                <a:ext cx="6227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5C571D-65FC-42B0-B134-CFB70DC4DD9A}"/>
                  </a:ext>
                </a:extLst>
              </p:cNvPr>
              <p:cNvSpPr txBox="1"/>
              <p:nvPr/>
            </p:nvSpPr>
            <p:spPr>
              <a:xfrm>
                <a:off x="6526311" y="475117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5C571D-65FC-42B0-B134-CFB70DC4D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11" y="4751175"/>
                <a:ext cx="6227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347918-9480-4F89-8A00-8E560A79EFD1}"/>
                  </a:ext>
                </a:extLst>
              </p:cNvPr>
              <p:cNvSpPr txBox="1"/>
              <p:nvPr/>
            </p:nvSpPr>
            <p:spPr>
              <a:xfrm>
                <a:off x="5655292" y="3641102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347918-9480-4F89-8A00-8E560A79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92" y="3641102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006E630-2462-4CE8-BF30-10B264A6DE9D}"/>
              </a:ext>
            </a:extLst>
          </p:cNvPr>
          <p:cNvCxnSpPr>
            <a:cxnSpLocks/>
          </p:cNvCxnSpPr>
          <p:nvPr/>
        </p:nvCxnSpPr>
        <p:spPr>
          <a:xfrm>
            <a:off x="5374640" y="3999679"/>
            <a:ext cx="14630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4D4791-DBCD-4841-A854-7BFC8D185828}"/>
              </a:ext>
            </a:extLst>
          </p:cNvPr>
          <p:cNvCxnSpPr>
            <a:cxnSpLocks/>
          </p:cNvCxnSpPr>
          <p:nvPr/>
        </p:nvCxnSpPr>
        <p:spPr>
          <a:xfrm>
            <a:off x="5374640" y="3259977"/>
            <a:ext cx="14630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F5BD2E-FB92-43FE-8C59-D4599E7C9580}"/>
              </a:ext>
            </a:extLst>
          </p:cNvPr>
          <p:cNvCxnSpPr>
            <a:cxnSpLocks/>
          </p:cNvCxnSpPr>
          <p:nvPr/>
        </p:nvCxnSpPr>
        <p:spPr>
          <a:xfrm>
            <a:off x="6106160" y="2509520"/>
            <a:ext cx="7315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BE7AA3-7862-4EC5-B673-1E61EB590268}"/>
                  </a:ext>
                </a:extLst>
              </p:cNvPr>
              <p:cNvSpPr txBox="1"/>
              <p:nvPr/>
            </p:nvSpPr>
            <p:spPr>
              <a:xfrm>
                <a:off x="5655292" y="306993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BE7AA3-7862-4EC5-B673-1E61EB590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92" y="3069934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0D0E10-EEB8-482B-BD91-2D5A22052017}"/>
                  </a:ext>
                </a:extLst>
              </p:cNvPr>
              <p:cNvSpPr txBox="1"/>
              <p:nvPr/>
            </p:nvSpPr>
            <p:spPr>
              <a:xfrm>
                <a:off x="5655292" y="232381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0D0E10-EEB8-482B-BD91-2D5A2205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92" y="2323816"/>
                <a:ext cx="6227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2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emosu.com/data/assets/question/12963.gif">
            <a:extLst>
              <a:ext uri="{FF2B5EF4-FFF2-40B4-BE49-F238E27FC236}">
                <a16:creationId xmlns:a16="http://schemas.microsoft.com/office/drawing/2014/main" id="{BCAA9942-3FB0-4B0E-AEDB-B3163EA18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" b="3001"/>
          <a:stretch/>
        </p:blipFill>
        <p:spPr bwMode="auto">
          <a:xfrm>
            <a:off x="2872740" y="1325880"/>
            <a:ext cx="5715000" cy="327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37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F4843A-BC17-4AF9-97DF-BE9D0826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20" y="680545"/>
            <a:ext cx="5496910" cy="5496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/>
              <p:nvPr/>
            </p:nvSpPr>
            <p:spPr>
              <a:xfrm>
                <a:off x="3188575" y="57344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75" y="573444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/>
              <p:nvPr/>
            </p:nvSpPr>
            <p:spPr>
              <a:xfrm>
                <a:off x="3136176" y="395656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176" y="395656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/>
              <p:nvPr/>
            </p:nvSpPr>
            <p:spPr>
              <a:xfrm>
                <a:off x="611066" y="4246024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66" y="4246024"/>
                <a:ext cx="2354165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/>
              <p:nvPr/>
            </p:nvSpPr>
            <p:spPr>
              <a:xfrm>
                <a:off x="5536477" y="351965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77" y="3519653"/>
                <a:ext cx="6227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9422169-AF38-4002-92E8-1F9F9ACCD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3145" y="681704"/>
            <a:ext cx="5527860" cy="5527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07D7DB-A957-456C-BF75-E6497253E9AD}"/>
                  </a:ext>
                </a:extLst>
              </p:cNvPr>
              <p:cNvSpPr txBox="1"/>
              <p:nvPr/>
            </p:nvSpPr>
            <p:spPr>
              <a:xfrm>
                <a:off x="8960069" y="57344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07D7DB-A957-456C-BF75-E6497253E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69" y="573444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CFF314-0356-40D6-A9FA-04F44ADEBE04}"/>
                  </a:ext>
                </a:extLst>
              </p:cNvPr>
              <p:cNvSpPr txBox="1"/>
              <p:nvPr/>
            </p:nvSpPr>
            <p:spPr>
              <a:xfrm>
                <a:off x="8907670" y="395656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CFF314-0356-40D6-A9FA-04F44ADE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670" y="3956568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DD0683-8936-42A4-8ADA-CD3DEFC1DDFF}"/>
                  </a:ext>
                </a:extLst>
              </p:cNvPr>
              <p:cNvSpPr txBox="1"/>
              <p:nvPr/>
            </p:nvSpPr>
            <p:spPr>
              <a:xfrm>
                <a:off x="6382560" y="4246024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DD0683-8936-42A4-8ADA-CD3DEFC1D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560" y="4246024"/>
                <a:ext cx="2354165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797CC0-65AA-4EA3-BEE0-9AB5134CAAD4}"/>
                  </a:ext>
                </a:extLst>
              </p:cNvPr>
              <p:cNvSpPr txBox="1"/>
              <p:nvPr/>
            </p:nvSpPr>
            <p:spPr>
              <a:xfrm>
                <a:off x="11307971" y="351965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797CC0-65AA-4EA3-BEE0-9AB5134CA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971" y="3519653"/>
                <a:ext cx="6227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82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BEDB58-A102-4706-A39A-C2BB8884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456" y="672662"/>
            <a:ext cx="5512676" cy="5512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/>
              <p:nvPr/>
            </p:nvSpPr>
            <p:spPr>
              <a:xfrm>
                <a:off x="8811764" y="52420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764" y="524205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/>
              <p:nvPr/>
            </p:nvSpPr>
            <p:spPr>
              <a:xfrm>
                <a:off x="8792056" y="395656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56" y="395656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/>
              <p:nvPr/>
            </p:nvSpPr>
            <p:spPr>
              <a:xfrm>
                <a:off x="6750421" y="5672803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421" y="5672803"/>
                <a:ext cx="2354165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/>
              <p:nvPr/>
            </p:nvSpPr>
            <p:spPr>
              <a:xfrm>
                <a:off x="11298774" y="3503887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774" y="3503887"/>
                <a:ext cx="6227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07D98B-E736-47F7-B27A-02D9EC930F27}"/>
                  </a:ext>
                </a:extLst>
              </p:cNvPr>
              <p:cNvSpPr txBox="1"/>
              <p:nvPr/>
            </p:nvSpPr>
            <p:spPr>
              <a:xfrm>
                <a:off x="8894532" y="2424999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07D98B-E736-47F7-B27A-02D9EC930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532" y="2424999"/>
                <a:ext cx="235416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05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6646E4-9388-4CA2-9D4E-872A6C7C0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"/>
          <a:stretch/>
        </p:blipFill>
        <p:spPr>
          <a:xfrm>
            <a:off x="3394688" y="706789"/>
            <a:ext cx="5382764" cy="5444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5624348" y="47375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48" y="4737538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8165377" y="47375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377" y="473753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/>
              <p:nvPr/>
            </p:nvSpPr>
            <p:spPr>
              <a:xfrm>
                <a:off x="6517880" y="3787667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80" y="3787667"/>
                <a:ext cx="1266343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/>
              <p:nvPr/>
            </p:nvSpPr>
            <p:spPr>
              <a:xfrm>
                <a:off x="6517880" y="5151384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80" y="5151384"/>
                <a:ext cx="1266343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/>
              <p:nvPr/>
            </p:nvSpPr>
            <p:spPr>
              <a:xfrm>
                <a:off x="3841683" y="3059668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83" y="3059668"/>
                <a:ext cx="1266343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98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37124D-4C32-472D-8711-D0BF09E2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85" y="720956"/>
            <a:ext cx="5384230" cy="5416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5624348" y="395869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48" y="3958695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8355954" y="356710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954" y="3567106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/>
              <p:nvPr/>
            </p:nvSpPr>
            <p:spPr>
              <a:xfrm>
                <a:off x="3662072" y="5212970"/>
                <a:ext cx="2015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072" y="5212970"/>
                <a:ext cx="201545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/>
              <p:nvPr/>
            </p:nvSpPr>
            <p:spPr>
              <a:xfrm>
                <a:off x="3841683" y="343509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(−2,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83" y="3435096"/>
                <a:ext cx="126634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AF508-4F62-4BF7-880D-A5426B1F8B8A}"/>
                  </a:ext>
                </a:extLst>
              </p:cNvPr>
              <p:cNvSpPr txBox="1"/>
              <p:nvPr/>
            </p:nvSpPr>
            <p:spPr>
              <a:xfrm>
                <a:off x="7051227" y="343509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AF508-4F62-4BF7-880D-A5426B1F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27" y="3435096"/>
                <a:ext cx="126634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3A931-F552-4DC6-95FF-DB4FAA57A945}"/>
                  </a:ext>
                </a:extLst>
              </p:cNvPr>
              <p:cNvSpPr txBox="1"/>
              <p:nvPr/>
            </p:nvSpPr>
            <p:spPr>
              <a:xfrm>
                <a:off x="6642795" y="235305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3A931-F552-4DC6-95FF-DB4FAA57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795" y="2353056"/>
                <a:ext cx="1266343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DDF7AA-0BDF-485A-99AC-86C139109E0D}"/>
                  </a:ext>
                </a:extLst>
              </p:cNvPr>
              <p:cNvSpPr txBox="1"/>
              <p:nvPr/>
            </p:nvSpPr>
            <p:spPr>
              <a:xfrm>
                <a:off x="4948107" y="2090928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DDF7AA-0BDF-485A-99AC-86C139109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107" y="2090928"/>
                <a:ext cx="1266343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F69BE4-3634-42BF-8435-72ABCBA885E3}"/>
                  </a:ext>
                </a:extLst>
              </p:cNvPr>
              <p:cNvSpPr txBox="1"/>
              <p:nvPr/>
            </p:nvSpPr>
            <p:spPr>
              <a:xfrm>
                <a:off x="5935717" y="5212970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−2)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F69BE4-3634-42BF-8435-72ABCBA88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17" y="5212970"/>
                <a:ext cx="1266343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52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912690-E83C-4AF0-98EF-FEE3325F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72294"/>
            <a:ext cx="3942080" cy="23878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EA9278-B770-4CDD-B1F7-6019BAAA3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994" y="520176"/>
            <a:ext cx="3753686" cy="24109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D161985-A763-4297-B306-AA01CBB98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994" y="2783536"/>
            <a:ext cx="3753686" cy="241098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043E3FB-CA0B-4019-8AB5-2A9DAF0C6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994" y="3154012"/>
            <a:ext cx="3932790" cy="252602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1ABF847-D175-4874-AC35-5ADAAC37C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994" y="462658"/>
            <a:ext cx="3932790" cy="2526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A64870-C332-4E86-8139-924EB580173E}"/>
                  </a:ext>
                </a:extLst>
              </p:cNvPr>
              <p:cNvSpPr txBox="1"/>
              <p:nvPr/>
            </p:nvSpPr>
            <p:spPr>
              <a:xfrm>
                <a:off x="1725164" y="27528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A64870-C332-4E86-8139-924EB5801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64" y="275285"/>
                <a:ext cx="62273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730BD8-BDAE-4E5A-8DC2-B52670361D1A}"/>
                  </a:ext>
                </a:extLst>
              </p:cNvPr>
              <p:cNvSpPr txBox="1"/>
              <p:nvPr/>
            </p:nvSpPr>
            <p:spPr>
              <a:xfrm>
                <a:off x="1705456" y="166624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730BD8-BDAE-4E5A-8DC2-B52670361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56" y="1666240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8F5564-D5FB-4E62-86AC-5D2B1C500A05}"/>
                  </a:ext>
                </a:extLst>
              </p:cNvPr>
              <p:cNvSpPr txBox="1"/>
              <p:nvPr/>
            </p:nvSpPr>
            <p:spPr>
              <a:xfrm>
                <a:off x="3679485" y="127211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8F5564-D5FB-4E62-86AC-5D2B1C500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85" y="1272113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F9FF3A-7740-4D3D-A34F-336AEFC2D482}"/>
                  </a:ext>
                </a:extLst>
              </p:cNvPr>
              <p:cNvSpPr txBox="1"/>
              <p:nvPr/>
            </p:nvSpPr>
            <p:spPr>
              <a:xfrm>
                <a:off x="5634026" y="27528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F9FF3A-7740-4D3D-A34F-336AEFC2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26" y="275285"/>
                <a:ext cx="622738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A77DAE-5CE4-49C2-97D9-EE008DBEA247}"/>
                  </a:ext>
                </a:extLst>
              </p:cNvPr>
              <p:cNvSpPr txBox="1"/>
              <p:nvPr/>
            </p:nvSpPr>
            <p:spPr>
              <a:xfrm>
                <a:off x="7545799" y="127211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A77DAE-5CE4-49C2-97D9-EE008DBEA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799" y="1272113"/>
                <a:ext cx="6227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C05E3C-9819-4774-9099-5FAA49998257}"/>
                  </a:ext>
                </a:extLst>
              </p:cNvPr>
              <p:cNvSpPr txBox="1"/>
              <p:nvPr/>
            </p:nvSpPr>
            <p:spPr>
              <a:xfrm>
                <a:off x="9492089" y="27528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C05E3C-9819-4774-9099-5FAA49998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089" y="275285"/>
                <a:ext cx="622738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F82886-FF3F-4987-BB59-8A6954BF6FD3}"/>
                  </a:ext>
                </a:extLst>
              </p:cNvPr>
              <p:cNvSpPr txBox="1"/>
              <p:nvPr/>
            </p:nvSpPr>
            <p:spPr>
              <a:xfrm>
                <a:off x="11446410" y="127211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F82886-FF3F-4987-BB59-8A6954BF6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410" y="1272113"/>
                <a:ext cx="6227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86EC35-B490-4AA1-BD4F-58A343D71A73}"/>
                  </a:ext>
                </a:extLst>
              </p:cNvPr>
              <p:cNvSpPr txBox="1"/>
              <p:nvPr/>
            </p:nvSpPr>
            <p:spPr>
              <a:xfrm>
                <a:off x="5902847" y="166624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86EC35-B490-4AA1-BD4F-58A343D71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847" y="1666240"/>
                <a:ext cx="6227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988F13-68B3-4EE4-800C-B1007547C23C}"/>
                  </a:ext>
                </a:extLst>
              </p:cNvPr>
              <p:cNvSpPr txBox="1"/>
              <p:nvPr/>
            </p:nvSpPr>
            <p:spPr>
              <a:xfrm>
                <a:off x="9863806" y="166624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988F13-68B3-4EE4-800C-B1007547C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806" y="1666240"/>
                <a:ext cx="6227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338084-4589-4F77-9953-A7574B42830D}"/>
                  </a:ext>
                </a:extLst>
              </p:cNvPr>
              <p:cNvSpPr txBox="1"/>
              <p:nvPr/>
            </p:nvSpPr>
            <p:spPr>
              <a:xfrm>
                <a:off x="5634026" y="26229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338084-4589-4F77-9953-A7574B428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26" y="2622938"/>
                <a:ext cx="622738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CBFB5B-33F4-4084-A949-2623F1277E62}"/>
                  </a:ext>
                </a:extLst>
              </p:cNvPr>
              <p:cNvSpPr txBox="1"/>
              <p:nvPr/>
            </p:nvSpPr>
            <p:spPr>
              <a:xfrm>
                <a:off x="7545799" y="385701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CBFB5B-33F4-4084-A949-2623F1277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799" y="3857014"/>
                <a:ext cx="6227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2AD50C-5FB4-4DC4-9316-52705E052DE5}"/>
                  </a:ext>
                </a:extLst>
              </p:cNvPr>
              <p:cNvSpPr txBox="1"/>
              <p:nvPr/>
            </p:nvSpPr>
            <p:spPr>
              <a:xfrm>
                <a:off x="9492089" y="286018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2AD50C-5FB4-4DC4-9316-52705E052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089" y="2860186"/>
                <a:ext cx="622738" cy="369332"/>
              </a:xfrm>
              <a:prstGeom prst="rect">
                <a:avLst/>
              </a:prstGeom>
              <a:blipFill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076383A-4031-4AD6-9026-A0AFEAA680F9}"/>
                  </a:ext>
                </a:extLst>
              </p:cNvPr>
              <p:cNvSpPr txBox="1"/>
              <p:nvPr/>
            </p:nvSpPr>
            <p:spPr>
              <a:xfrm>
                <a:off x="11446410" y="490857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076383A-4031-4AD6-9026-A0AFEAA68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410" y="4908574"/>
                <a:ext cx="622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0C7F3F-9162-40A4-AF26-E9FF33600238}"/>
                  </a:ext>
                </a:extLst>
              </p:cNvPr>
              <p:cNvSpPr txBox="1"/>
              <p:nvPr/>
            </p:nvSpPr>
            <p:spPr>
              <a:xfrm>
                <a:off x="5902847" y="38678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0C7F3F-9162-40A4-AF26-E9FF3360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847" y="3867800"/>
                <a:ext cx="62273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B96851E-77FD-401B-9CB2-6EAAF2B9B21F}"/>
                  </a:ext>
                </a:extLst>
              </p:cNvPr>
              <p:cNvSpPr txBox="1"/>
              <p:nvPr/>
            </p:nvSpPr>
            <p:spPr>
              <a:xfrm>
                <a:off x="9863806" y="49530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B96851E-77FD-401B-9CB2-6EAAF2B9B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806" y="4953000"/>
                <a:ext cx="62273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F1AF2C6-A37D-426F-B879-EB7924CE341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8600" y="2731528"/>
            <a:ext cx="3942080" cy="264520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43F156-9C73-4AA6-84C5-D0A4318D4C49}"/>
              </a:ext>
            </a:extLst>
          </p:cNvPr>
          <p:cNvCxnSpPr>
            <a:cxnSpLocks/>
          </p:cNvCxnSpPr>
          <p:nvPr/>
        </p:nvCxnSpPr>
        <p:spPr>
          <a:xfrm>
            <a:off x="1755160" y="789283"/>
            <a:ext cx="0" cy="31609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4AB0C0-2CF2-45BC-A271-E79BB6336448}"/>
              </a:ext>
            </a:extLst>
          </p:cNvPr>
          <p:cNvCxnSpPr>
            <a:cxnSpLocks/>
          </p:cNvCxnSpPr>
          <p:nvPr/>
        </p:nvCxnSpPr>
        <p:spPr>
          <a:xfrm>
            <a:off x="2640985" y="2571115"/>
            <a:ext cx="0" cy="13791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CB97BD-F4A6-42CC-8704-AEB7D0B2E3DC}"/>
                  </a:ext>
                </a:extLst>
              </p:cNvPr>
              <p:cNvSpPr txBox="1"/>
              <p:nvPr/>
            </p:nvSpPr>
            <p:spPr>
              <a:xfrm>
                <a:off x="1705456" y="3867800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CB97BD-F4A6-42CC-8704-AEB7D0B2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56" y="3867800"/>
                <a:ext cx="62273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B39FD8-A3C0-4DA9-80C9-7053CE373375}"/>
                  </a:ext>
                </a:extLst>
              </p:cNvPr>
              <p:cNvSpPr txBox="1"/>
              <p:nvPr/>
            </p:nvSpPr>
            <p:spPr>
              <a:xfrm>
                <a:off x="3679485" y="385701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B39FD8-A3C0-4DA9-80C9-7053CE373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85" y="3857014"/>
                <a:ext cx="62273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88AD08-E298-4CAD-8358-66367F6B4D9E}"/>
                  </a:ext>
                </a:extLst>
              </p:cNvPr>
              <p:cNvSpPr txBox="1"/>
              <p:nvPr/>
            </p:nvSpPr>
            <p:spPr>
              <a:xfrm>
                <a:off x="1725164" y="26229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88AD08-E298-4CAD-8358-66367F6B4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64" y="2622938"/>
                <a:ext cx="622738" cy="369332"/>
              </a:xfrm>
              <a:prstGeom prst="rect">
                <a:avLst/>
              </a:prstGeom>
              <a:blipFill>
                <a:blip r:embed="rId2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04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37124D-4C32-472D-8711-D0BF09E2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85" y="720956"/>
            <a:ext cx="5384230" cy="5416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5624348" y="395869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48" y="3958695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8355954" y="356710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954" y="3567106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/>
              <p:nvPr/>
            </p:nvSpPr>
            <p:spPr>
              <a:xfrm>
                <a:off x="3662072" y="5212970"/>
                <a:ext cx="2015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072" y="5212970"/>
                <a:ext cx="201545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/>
              <p:nvPr/>
            </p:nvSpPr>
            <p:spPr>
              <a:xfrm>
                <a:off x="3841683" y="343509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(−2,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83" y="3435096"/>
                <a:ext cx="126634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AF508-4F62-4BF7-880D-A5426B1F8B8A}"/>
                  </a:ext>
                </a:extLst>
              </p:cNvPr>
              <p:cNvSpPr txBox="1"/>
              <p:nvPr/>
            </p:nvSpPr>
            <p:spPr>
              <a:xfrm>
                <a:off x="7051227" y="343509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AF508-4F62-4BF7-880D-A5426B1F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27" y="3435096"/>
                <a:ext cx="126634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3A931-F552-4DC6-95FF-DB4FAA57A945}"/>
                  </a:ext>
                </a:extLst>
              </p:cNvPr>
              <p:cNvSpPr txBox="1"/>
              <p:nvPr/>
            </p:nvSpPr>
            <p:spPr>
              <a:xfrm>
                <a:off x="6642795" y="2353056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3A931-F552-4DC6-95FF-DB4FAA57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795" y="2353056"/>
                <a:ext cx="1266343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DDF7AA-0BDF-485A-99AC-86C139109E0D}"/>
                  </a:ext>
                </a:extLst>
              </p:cNvPr>
              <p:cNvSpPr txBox="1"/>
              <p:nvPr/>
            </p:nvSpPr>
            <p:spPr>
              <a:xfrm>
                <a:off x="4948107" y="2090928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DDF7AA-0BDF-485A-99AC-86C139109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107" y="2090928"/>
                <a:ext cx="1266343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F69BE4-3634-42BF-8435-72ABCBA885E3}"/>
                  </a:ext>
                </a:extLst>
              </p:cNvPr>
              <p:cNvSpPr txBox="1"/>
              <p:nvPr/>
            </p:nvSpPr>
            <p:spPr>
              <a:xfrm>
                <a:off x="5935717" y="5212970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−2)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F69BE4-3634-42BF-8435-72ABCBA88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17" y="5212970"/>
                <a:ext cx="1266343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16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98988973-5A1A-4D02-8C1A-6F5AE34077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960" y="469231"/>
            <a:ext cx="2267313" cy="197786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4CB6C05-ABF5-40A1-8032-EA97B157C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9223" y="715039"/>
            <a:ext cx="2222194" cy="193851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5B6CE1E-DBDF-4735-A681-CF380CC1EC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1150" y="675681"/>
            <a:ext cx="2267313" cy="197786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6AFFC03-4D41-452F-9518-555B5FCF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88" y="3165990"/>
            <a:ext cx="1800000" cy="229429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6A6BB12-9108-47A4-A3A6-5AFB4F3D93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0983"/>
          <a:stretch/>
        </p:blipFill>
        <p:spPr>
          <a:xfrm>
            <a:off x="2603128" y="2642750"/>
            <a:ext cx="1800000" cy="158345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7BDFD82-40D6-4ABA-BCAE-F56F5C3E83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870"/>
          <a:stretch/>
        </p:blipFill>
        <p:spPr>
          <a:xfrm>
            <a:off x="2603128" y="4454809"/>
            <a:ext cx="1800000" cy="147134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B0EA427-7D39-4354-8DF9-5AFE940FB0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0133"/>
          <a:stretch/>
        </p:blipFill>
        <p:spPr>
          <a:xfrm>
            <a:off x="4569088" y="3475868"/>
            <a:ext cx="1800000" cy="183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EC71EA-93E1-46A2-B0B3-61CE789E911D}"/>
                  </a:ext>
                </a:extLst>
              </p:cNvPr>
              <p:cNvSpPr txBox="1"/>
              <p:nvPr/>
            </p:nvSpPr>
            <p:spPr>
              <a:xfrm>
                <a:off x="2235439" y="4313139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EC71EA-93E1-46A2-B0B3-61CE789E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39" y="4313139"/>
                <a:ext cx="403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C79A8E1-26C8-4E26-8FE4-4398846B839B}"/>
                  </a:ext>
                </a:extLst>
              </p:cNvPr>
              <p:cNvSpPr txBox="1"/>
              <p:nvPr/>
            </p:nvSpPr>
            <p:spPr>
              <a:xfrm>
                <a:off x="4112310" y="3786511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C79A8E1-26C8-4E26-8FE4-4398846B8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310" y="3786511"/>
                <a:ext cx="403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243C38-204A-425A-AA43-7C9313E024F4}"/>
                  </a:ext>
                </a:extLst>
              </p:cNvPr>
              <p:cNvSpPr txBox="1"/>
              <p:nvPr/>
            </p:nvSpPr>
            <p:spPr>
              <a:xfrm>
                <a:off x="4112310" y="4779651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243C38-204A-425A-AA43-7C9313E0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310" y="4779651"/>
                <a:ext cx="403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DA39E66-76D0-4C3E-BC87-DCBAD8F31A4E}"/>
                  </a:ext>
                </a:extLst>
              </p:cNvPr>
              <p:cNvSpPr txBox="1"/>
              <p:nvPr/>
            </p:nvSpPr>
            <p:spPr>
              <a:xfrm>
                <a:off x="6096000" y="4622171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DA39E66-76D0-4C3E-BC87-DCBAD8F3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22171"/>
                <a:ext cx="403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FB3337-62A6-4718-B15E-8C0D8CDF91BE}"/>
                  </a:ext>
                </a:extLst>
              </p:cNvPr>
              <p:cNvSpPr txBox="1"/>
              <p:nvPr/>
            </p:nvSpPr>
            <p:spPr>
              <a:xfrm>
                <a:off x="250802" y="2774691"/>
                <a:ext cx="2352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실근 </a:t>
                </a:r>
                <a:r>
                  <a:rPr lang="en-US" altLang="ko-KR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개</a:t>
                </a:r>
                <a:endParaRPr lang="en-US" altLang="ko-KR" sz="12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FB3337-62A6-4718-B15E-8C0D8CDF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02" y="2774691"/>
                <a:ext cx="2352326" cy="461665"/>
              </a:xfrm>
              <a:prstGeom prst="rect">
                <a:avLst/>
              </a:prstGeom>
              <a:blipFill>
                <a:blip r:embed="rId13"/>
                <a:stretch>
                  <a:fillRect t="-1316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4628CC-4107-42CE-9FFF-A411B6C4F473}"/>
                  </a:ext>
                </a:extLst>
              </p:cNvPr>
              <p:cNvSpPr txBox="1"/>
              <p:nvPr/>
            </p:nvSpPr>
            <p:spPr>
              <a:xfrm>
                <a:off x="2437168" y="2198197"/>
                <a:ext cx="2352326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실근 </a:t>
                </a:r>
                <a:r>
                  <a:rPr lang="en-US" altLang="ko-KR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개</a:t>
                </a:r>
                <a:endParaRPr lang="en-US" altLang="ko-KR" sz="12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4628CC-4107-42CE-9FFF-A411B6C4F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168" y="2198197"/>
                <a:ext cx="2352326" cy="477503"/>
              </a:xfrm>
              <a:prstGeom prst="rect">
                <a:avLst/>
              </a:prstGeom>
              <a:blipFill>
                <a:blip r:embed="rId14"/>
                <a:stretch>
                  <a:fillRect t="-2564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54595B-9A24-4FD2-B67B-20EEC85AA346}"/>
                  </a:ext>
                </a:extLst>
              </p:cNvPr>
              <p:cNvSpPr txBox="1"/>
              <p:nvPr/>
            </p:nvSpPr>
            <p:spPr>
              <a:xfrm>
                <a:off x="2437168" y="5926150"/>
                <a:ext cx="2352326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실근 </a:t>
                </a:r>
                <a:r>
                  <a:rPr lang="en-US" altLang="ko-KR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개</a:t>
                </a:r>
                <a:endParaRPr lang="en-US" altLang="ko-KR" sz="12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54595B-9A24-4FD2-B67B-20EEC85AA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168" y="5926150"/>
                <a:ext cx="2352326" cy="477503"/>
              </a:xfrm>
              <a:prstGeom prst="rect">
                <a:avLst/>
              </a:prstGeom>
              <a:blipFill>
                <a:blip r:embed="rId15"/>
                <a:stretch>
                  <a:fillRect t="-128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BBAE555C-BCA9-4F9D-BD4F-97E1645618B3}"/>
              </a:ext>
            </a:extLst>
          </p:cNvPr>
          <p:cNvSpPr txBox="1"/>
          <p:nvPr/>
        </p:nvSpPr>
        <p:spPr>
          <a:xfrm>
            <a:off x="5076458" y="3140044"/>
            <a:ext cx="9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0" dirty="0">
                <a:latin typeface="Cambria Math" panose="02040503050406030204" pitchFamily="18" charset="0"/>
              </a:rPr>
              <a:t>실근 </a:t>
            </a:r>
            <a:r>
              <a:rPr lang="en-US" altLang="ko-KR" sz="1200" dirty="0">
                <a:latin typeface="Cambria Math" panose="02040503050406030204" pitchFamily="18" charset="0"/>
              </a:rPr>
              <a:t>1</a:t>
            </a:r>
            <a:r>
              <a:rPr lang="ko-KR" altLang="en-US" sz="1200" b="0" dirty="0">
                <a:latin typeface="Cambria Math" panose="02040503050406030204" pitchFamily="18" charset="0"/>
              </a:rPr>
              <a:t>개</a:t>
            </a:r>
            <a:endParaRPr lang="ko-KR" altLang="en-US" sz="1200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22984A67-5117-49FA-8E84-2C1A5737840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23483" b="16901"/>
          <a:stretch/>
        </p:blipFill>
        <p:spPr>
          <a:xfrm>
            <a:off x="6834117" y="3217380"/>
            <a:ext cx="1800000" cy="1367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6D806C2-3ACD-4C20-AB14-E4EEFB62309C}"/>
                  </a:ext>
                </a:extLst>
              </p:cNvPr>
              <p:cNvSpPr txBox="1"/>
              <p:nvPr/>
            </p:nvSpPr>
            <p:spPr>
              <a:xfrm>
                <a:off x="8347959" y="3846487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6D806C2-3ACD-4C20-AB14-E4EEFB623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959" y="3846487"/>
                <a:ext cx="40345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1D13CBB-21B3-469A-9F08-79DB5610AF3B}"/>
                  </a:ext>
                </a:extLst>
              </p:cNvPr>
              <p:cNvSpPr txBox="1"/>
              <p:nvPr/>
            </p:nvSpPr>
            <p:spPr>
              <a:xfrm>
                <a:off x="6612711" y="2739877"/>
                <a:ext cx="2352326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실근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ko-KR" altLang="en-US" sz="1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개</a:t>
                </a:r>
                <a:endParaRPr lang="en-US" altLang="ko-KR" sz="12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1D13CBB-21B3-469A-9F08-79DB5610A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11" y="2739877"/>
                <a:ext cx="2352326" cy="477503"/>
              </a:xfrm>
              <a:prstGeom prst="rect">
                <a:avLst/>
              </a:prstGeom>
              <a:blipFill>
                <a:blip r:embed="rId18"/>
                <a:stretch>
                  <a:fillRect t="-1266" b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그림 62">
            <a:extLst>
              <a:ext uri="{FF2B5EF4-FFF2-40B4-BE49-F238E27FC236}">
                <a16:creationId xmlns:a16="http://schemas.microsoft.com/office/drawing/2014/main" id="{165EFAB1-DB6B-4EB2-BA79-60FC3821711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8446"/>
          <a:stretch/>
        </p:blipFill>
        <p:spPr>
          <a:xfrm>
            <a:off x="6834117" y="4566900"/>
            <a:ext cx="1800000" cy="1641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ED1624-E614-4CC1-9975-A8D24EB0E7AA}"/>
                  </a:ext>
                </a:extLst>
              </p:cNvPr>
              <p:cNvSpPr txBox="1"/>
              <p:nvPr/>
            </p:nvSpPr>
            <p:spPr>
              <a:xfrm>
                <a:off x="8347959" y="5746231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ED1624-E614-4CC1-9975-A8D24EB0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959" y="5746231"/>
                <a:ext cx="40345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0D9E4232-B80F-4580-BF03-708B81AADAAD}"/>
              </a:ext>
            </a:extLst>
          </p:cNvPr>
          <p:cNvSpPr txBox="1"/>
          <p:nvPr/>
        </p:nvSpPr>
        <p:spPr>
          <a:xfrm>
            <a:off x="7314628" y="6173846"/>
            <a:ext cx="9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0" dirty="0">
                <a:latin typeface="Cambria Math" panose="02040503050406030204" pitchFamily="18" charset="0"/>
              </a:rPr>
              <a:t>실근 </a:t>
            </a:r>
            <a:r>
              <a:rPr lang="en-US" altLang="ko-KR" sz="1200" dirty="0">
                <a:latin typeface="Cambria Math" panose="02040503050406030204" pitchFamily="18" charset="0"/>
              </a:rPr>
              <a:t>1</a:t>
            </a:r>
            <a:r>
              <a:rPr lang="ko-KR" altLang="en-US" sz="1200" b="0" dirty="0">
                <a:latin typeface="Cambria Math" panose="02040503050406030204" pitchFamily="18" charset="0"/>
              </a:rPr>
              <a:t>개</a:t>
            </a:r>
            <a:endParaRPr lang="ko-KR" altLang="en-US" sz="1200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34CC5E34-2FDF-4701-9A4A-3B7AA4799064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870" t="4232" r="1870" b="24214"/>
          <a:stretch/>
        </p:blipFill>
        <p:spPr>
          <a:xfrm>
            <a:off x="8991446" y="3162058"/>
            <a:ext cx="1610692" cy="1469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B5ECF7-F269-4394-9806-6B3CF6FFEBC8}"/>
                  </a:ext>
                </a:extLst>
              </p:cNvPr>
              <p:cNvSpPr txBox="1"/>
              <p:nvPr/>
            </p:nvSpPr>
            <p:spPr>
              <a:xfrm>
                <a:off x="10368974" y="4103024"/>
                <a:ext cx="40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B5ECF7-F269-4394-9806-6B3CF6FFE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974" y="4103024"/>
                <a:ext cx="40345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825D394C-5966-436A-AF8A-4CD806836D65}"/>
              </a:ext>
            </a:extLst>
          </p:cNvPr>
          <p:cNvSpPr txBox="1"/>
          <p:nvPr/>
        </p:nvSpPr>
        <p:spPr>
          <a:xfrm>
            <a:off x="9379911" y="2885059"/>
            <a:ext cx="9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0" dirty="0">
                <a:latin typeface="Cambria Math" panose="02040503050406030204" pitchFamily="18" charset="0"/>
              </a:rPr>
              <a:t>실근 </a:t>
            </a:r>
            <a:r>
              <a:rPr lang="en-US" altLang="ko-KR" sz="1200" dirty="0">
                <a:latin typeface="Cambria Math" panose="02040503050406030204" pitchFamily="18" charset="0"/>
              </a:rPr>
              <a:t>1</a:t>
            </a:r>
            <a:r>
              <a:rPr lang="ko-KR" altLang="en-US" sz="1200" b="0" dirty="0">
                <a:latin typeface="Cambria Math" panose="02040503050406030204" pitchFamily="18" charset="0"/>
              </a:rPr>
              <a:t>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545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0A7495-CC3C-490E-B1CA-D265DEB8D929}"/>
              </a:ext>
            </a:extLst>
          </p:cNvPr>
          <p:cNvSpPr/>
          <p:nvPr/>
        </p:nvSpPr>
        <p:spPr>
          <a:xfrm>
            <a:off x="-2994660" y="-182880"/>
            <a:ext cx="17815560" cy="6637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6090DA-5CA3-4F1E-A5F5-530015387D8A}"/>
              </a:ext>
            </a:extLst>
          </p:cNvPr>
          <p:cNvGrpSpPr/>
          <p:nvPr/>
        </p:nvGrpSpPr>
        <p:grpSpPr>
          <a:xfrm>
            <a:off x="7691383" y="234957"/>
            <a:ext cx="6748517" cy="5632702"/>
            <a:chOff x="1004867" y="234957"/>
            <a:chExt cx="6748517" cy="563270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B40C84B-256D-4767-A9A9-F6627BA7F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867" y="2987659"/>
              <a:ext cx="3170770" cy="2880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84F725C-D15B-412B-982A-9D5401155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6054" y="2987659"/>
              <a:ext cx="3170769" cy="2880000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8BEF105-B41B-4F90-AA4B-04F1714682A4}"/>
                </a:ext>
              </a:extLst>
            </p:cNvPr>
            <p:cNvGrpSpPr/>
            <p:nvPr/>
          </p:nvGrpSpPr>
          <p:grpSpPr>
            <a:xfrm>
              <a:off x="1004867" y="234957"/>
              <a:ext cx="6748517" cy="4377368"/>
              <a:chOff x="1004867" y="234957"/>
              <a:chExt cx="6748517" cy="4377368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4EB2E364-2F37-4005-8084-7BCCCF33B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867" y="234957"/>
                <a:ext cx="3170769" cy="288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9EB88275-4424-4DA5-AD44-4258B9529BAC}"/>
                      </a:ext>
                    </a:extLst>
                  </p:cNvPr>
                  <p:cNvSpPr txBox="1"/>
                  <p:nvPr/>
                </p:nvSpPr>
                <p:spPr>
                  <a:xfrm>
                    <a:off x="3748983" y="1426642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9EB88275-4424-4DA5-AD44-4258B9529B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8983" y="1426642"/>
                    <a:ext cx="65817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05FD53A-933B-4BEC-BA6B-3024CB45F2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36796" y="1165657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05FD53A-933B-4BEC-BA6B-3024CB45F2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6796" y="1165657"/>
                    <a:ext cx="65817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74EBAB13-5249-4680-8D32-A007FCA331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50395" y="1426642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74EBAB13-5249-4680-8D32-A007FCA331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395" y="1426642"/>
                    <a:ext cx="65817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E226A24-B0A3-414B-B053-B4659D522446}"/>
                      </a:ext>
                    </a:extLst>
                  </p:cNvPr>
                  <p:cNvSpPr txBox="1"/>
                  <p:nvPr/>
                </p:nvSpPr>
                <p:spPr>
                  <a:xfrm>
                    <a:off x="3748983" y="4198295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E226A24-B0A3-414B-B053-B4659D5224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8983" y="4198295"/>
                    <a:ext cx="65817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E2EC07FA-25A9-4117-AE2A-54CEDC860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6054" y="234957"/>
                <a:ext cx="3170770" cy="288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DE92CCB-4661-4FC5-9B87-327700D798D3}"/>
                      </a:ext>
                    </a:extLst>
                  </p:cNvPr>
                  <p:cNvSpPr txBox="1"/>
                  <p:nvPr/>
                </p:nvSpPr>
                <p:spPr>
                  <a:xfrm>
                    <a:off x="7095214" y="1426642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DE92CCB-4661-4FC5-9B87-327700D79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5214" y="1426642"/>
                    <a:ext cx="65817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815729D-2F86-40EE-A70A-6A7FFE2C9F26}"/>
                      </a:ext>
                    </a:extLst>
                  </p:cNvPr>
                  <p:cNvSpPr txBox="1"/>
                  <p:nvPr/>
                </p:nvSpPr>
                <p:spPr>
                  <a:xfrm>
                    <a:off x="5338205" y="1434524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815729D-2F86-40EE-A70A-6A7FFE2C9F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8205" y="1434524"/>
                    <a:ext cx="65817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DCB9E9F-B684-41C3-8D07-93A8CE02F479}"/>
                      </a:ext>
                    </a:extLst>
                  </p:cNvPr>
                  <p:cNvSpPr txBox="1"/>
                  <p:nvPr/>
                </p:nvSpPr>
                <p:spPr>
                  <a:xfrm>
                    <a:off x="6296626" y="1438465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DCB9E9F-B684-41C3-8D07-93A8CE02F4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6626" y="1438465"/>
                    <a:ext cx="65817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AE80F81-EDD9-4E05-82E4-830A1ED50916}"/>
                      </a:ext>
                    </a:extLst>
                  </p:cNvPr>
                  <p:cNvSpPr txBox="1"/>
                  <p:nvPr/>
                </p:nvSpPr>
                <p:spPr>
                  <a:xfrm>
                    <a:off x="7095214" y="4198295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AE80F81-EDD9-4E05-82E4-830A1ED509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5214" y="4198295"/>
                    <a:ext cx="65817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75476E8-FF9C-45E4-AE51-03BFEAA1E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6292" y="1516892"/>
                <a:ext cx="0" cy="2752213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54D54EC0-E1A8-4D1D-8D17-3014542A3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8592" y="2062480"/>
                <a:ext cx="0" cy="2206625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1C931C8-C7F6-4F50-9C10-7A76B134A1BA}"/>
                      </a:ext>
                    </a:extLst>
                  </p:cNvPr>
                  <p:cNvSpPr txBox="1"/>
                  <p:nvPr/>
                </p:nvSpPr>
                <p:spPr>
                  <a:xfrm>
                    <a:off x="1936796" y="4242993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1C931C8-C7F6-4F50-9C10-7A76B134A1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6796" y="4242993"/>
                    <a:ext cx="65817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A4E9469-07A7-4EA0-8D24-3742082F7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8" y="974920"/>
                <a:ext cx="0" cy="3294185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827A461-CE5C-4E41-A29E-C7127C7C3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6568" y="1513349"/>
                <a:ext cx="0" cy="2729644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1AFCAE1-32D6-496D-A96C-712197362100}"/>
                      </a:ext>
                    </a:extLst>
                  </p:cNvPr>
                  <p:cNvSpPr txBox="1"/>
                  <p:nvPr/>
                </p:nvSpPr>
                <p:spPr>
                  <a:xfrm>
                    <a:off x="6296626" y="4198295"/>
                    <a:ext cx="6581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1AFCAE1-32D6-496D-A96C-7121973621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6626" y="4198295"/>
                    <a:ext cx="65817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A5B0467A-8B39-4833-9B6B-A8DDE21F873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94141" y="198746"/>
            <a:ext cx="3240000" cy="2942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2FF297-806F-4ED6-ACEA-0F9D8EC863D8}"/>
                  </a:ext>
                </a:extLst>
              </p:cNvPr>
              <p:cNvSpPr txBox="1"/>
              <p:nvPr/>
            </p:nvSpPr>
            <p:spPr>
              <a:xfrm>
                <a:off x="7106518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2FF297-806F-4ED6-ACEA-0F9D8EC86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518" y="1453312"/>
                <a:ext cx="65817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100EA0-72BE-4B44-B9F4-6672ABD1271A}"/>
                  </a:ext>
                </a:extLst>
              </p:cNvPr>
              <p:cNvSpPr txBox="1"/>
              <p:nvPr/>
            </p:nvSpPr>
            <p:spPr>
              <a:xfrm>
                <a:off x="4933016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100EA0-72BE-4B44-B9F4-6672ABD12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016" y="1453312"/>
                <a:ext cx="6581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3E62E61-81C8-4946-8A4B-94DFFB84AF4E}"/>
                  </a:ext>
                </a:extLst>
              </p:cNvPr>
              <p:cNvSpPr txBox="1"/>
              <p:nvPr/>
            </p:nvSpPr>
            <p:spPr>
              <a:xfrm>
                <a:off x="5538171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3E62E61-81C8-4946-8A4B-94DFFB84A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171" y="1453312"/>
                <a:ext cx="65817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A28739-E51B-48FE-9AEC-A761D3CCB356}"/>
                  </a:ext>
                </a:extLst>
              </p:cNvPr>
              <p:cNvSpPr txBox="1"/>
              <p:nvPr/>
            </p:nvSpPr>
            <p:spPr>
              <a:xfrm>
                <a:off x="6307930" y="145374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A28739-E51B-48FE-9AEC-A761D3CCB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30" y="1453744"/>
                <a:ext cx="65817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그림 46">
            <a:extLst>
              <a:ext uri="{FF2B5EF4-FFF2-40B4-BE49-F238E27FC236}">
                <a16:creationId xmlns:a16="http://schemas.microsoft.com/office/drawing/2014/main" id="{32868910-A6A7-407A-8F3F-78D6EF5F83F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94141" y="2953728"/>
            <a:ext cx="3240000" cy="2942882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230BBCF-6C64-4B54-A3E0-BCDB39FFF879}"/>
              </a:ext>
            </a:extLst>
          </p:cNvPr>
          <p:cNvCxnSpPr>
            <a:cxnSpLocks/>
          </p:cNvCxnSpPr>
          <p:nvPr/>
        </p:nvCxnSpPr>
        <p:spPr>
          <a:xfrm>
            <a:off x="5644960" y="685677"/>
            <a:ext cx="0" cy="35739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C6A9269-05FC-4119-8B10-7CF621E4CF62}"/>
              </a:ext>
            </a:extLst>
          </p:cNvPr>
          <p:cNvCxnSpPr>
            <a:cxnSpLocks/>
          </p:cNvCxnSpPr>
          <p:nvPr/>
        </p:nvCxnSpPr>
        <p:spPr>
          <a:xfrm>
            <a:off x="6266752" y="2353628"/>
            <a:ext cx="0" cy="19059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46D49E-F41E-4C6E-9C70-79197F7CE0F2}"/>
                  </a:ext>
                </a:extLst>
              </p:cNvPr>
              <p:cNvSpPr txBox="1"/>
              <p:nvPr/>
            </p:nvSpPr>
            <p:spPr>
              <a:xfrm>
                <a:off x="7106518" y="417060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46D49E-F41E-4C6E-9C70-79197F7CE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518" y="4170604"/>
                <a:ext cx="65817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그림 54">
            <a:extLst>
              <a:ext uri="{FF2B5EF4-FFF2-40B4-BE49-F238E27FC236}">
                <a16:creationId xmlns:a16="http://schemas.microsoft.com/office/drawing/2014/main" id="{524D4E26-F3B9-4476-B54B-DFC4521C40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0130" y="198746"/>
            <a:ext cx="3240000" cy="2942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A422CB-D58D-4707-8461-BD655A40A653}"/>
                  </a:ext>
                </a:extLst>
              </p:cNvPr>
              <p:cNvSpPr txBox="1"/>
              <p:nvPr/>
            </p:nvSpPr>
            <p:spPr>
              <a:xfrm>
                <a:off x="3789647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A422CB-D58D-4707-8461-BD655A40A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647" y="1453312"/>
                <a:ext cx="65817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01F0D4-B6F0-43F0-BAF1-DA388C49CCF9}"/>
                  </a:ext>
                </a:extLst>
              </p:cNvPr>
              <p:cNvSpPr txBox="1"/>
              <p:nvPr/>
            </p:nvSpPr>
            <p:spPr>
              <a:xfrm>
                <a:off x="1639005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01F0D4-B6F0-43F0-BAF1-DA388C49C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05" y="1453312"/>
                <a:ext cx="65817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ACE20B-2FEE-42D4-B54F-B6CA60F84932}"/>
                  </a:ext>
                </a:extLst>
              </p:cNvPr>
              <p:cNvSpPr txBox="1"/>
              <p:nvPr/>
            </p:nvSpPr>
            <p:spPr>
              <a:xfrm>
                <a:off x="2244160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ACE20B-2FEE-42D4-B54F-B6CA60F8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160" y="1453312"/>
                <a:ext cx="65817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39C5A8-D4A3-4298-A919-29D86917100B}"/>
                  </a:ext>
                </a:extLst>
              </p:cNvPr>
              <p:cNvSpPr txBox="1"/>
              <p:nvPr/>
            </p:nvSpPr>
            <p:spPr>
              <a:xfrm>
                <a:off x="3013919" y="146136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39C5A8-D4A3-4298-A919-29D869171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19" y="1461364"/>
                <a:ext cx="65817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그림 59">
            <a:extLst>
              <a:ext uri="{FF2B5EF4-FFF2-40B4-BE49-F238E27FC236}">
                <a16:creationId xmlns:a16="http://schemas.microsoft.com/office/drawing/2014/main" id="{F25719CC-49CE-4B43-9487-316D708708C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00130" y="2953728"/>
            <a:ext cx="3240000" cy="2942882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8FCD172-E838-4FB2-9619-CC51634909A8}"/>
              </a:ext>
            </a:extLst>
          </p:cNvPr>
          <p:cNvCxnSpPr>
            <a:cxnSpLocks/>
          </p:cNvCxnSpPr>
          <p:nvPr/>
        </p:nvCxnSpPr>
        <p:spPr>
          <a:xfrm>
            <a:off x="2350949" y="685677"/>
            <a:ext cx="0" cy="35739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49928FB-2006-49C5-BFB1-441B6419DCAE}"/>
              </a:ext>
            </a:extLst>
          </p:cNvPr>
          <p:cNvCxnSpPr>
            <a:cxnSpLocks/>
          </p:cNvCxnSpPr>
          <p:nvPr/>
        </p:nvCxnSpPr>
        <p:spPr>
          <a:xfrm>
            <a:off x="2972741" y="2353628"/>
            <a:ext cx="0" cy="19059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594F80-25A1-4074-B1CA-5B7523233010}"/>
                  </a:ext>
                </a:extLst>
              </p:cNvPr>
              <p:cNvSpPr txBox="1"/>
              <p:nvPr/>
            </p:nvSpPr>
            <p:spPr>
              <a:xfrm>
                <a:off x="3789647" y="417060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594F80-25A1-4074-B1CA-5B7523233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647" y="4170604"/>
                <a:ext cx="65817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그림 63">
            <a:extLst>
              <a:ext uri="{FF2B5EF4-FFF2-40B4-BE49-F238E27FC236}">
                <a16:creationId xmlns:a16="http://schemas.microsoft.com/office/drawing/2014/main" id="{BDCD5229-9F6B-4E54-90D0-FD1D660EFE0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2333464" y="198746"/>
            <a:ext cx="3240000" cy="2942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1E3FDDF-2188-4DE3-90EA-6DB0317E119F}"/>
                  </a:ext>
                </a:extLst>
              </p:cNvPr>
              <p:cNvSpPr txBox="1"/>
              <p:nvPr/>
            </p:nvSpPr>
            <p:spPr>
              <a:xfrm>
                <a:off x="362486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1E3FDDF-2188-4DE3-90EA-6DB0317E1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6" y="1453312"/>
                <a:ext cx="65817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816EE00-B574-419F-BF06-3DA65D1868BC}"/>
                  </a:ext>
                </a:extLst>
              </p:cNvPr>
              <p:cNvSpPr txBox="1"/>
              <p:nvPr/>
            </p:nvSpPr>
            <p:spPr>
              <a:xfrm>
                <a:off x="-1694589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816EE00-B574-419F-BF06-3DA65D186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4589" y="1453312"/>
                <a:ext cx="658170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8D5961C-2691-4893-A9B1-0C53C8D24205}"/>
                  </a:ext>
                </a:extLst>
              </p:cNvPr>
              <p:cNvSpPr txBox="1"/>
              <p:nvPr/>
            </p:nvSpPr>
            <p:spPr>
              <a:xfrm>
                <a:off x="-1089434" y="1453312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8D5961C-2691-4893-A9B1-0C53C8D24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9434" y="1453312"/>
                <a:ext cx="65817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F10D13-92E7-4BC3-84A6-585420D46491}"/>
                  </a:ext>
                </a:extLst>
              </p:cNvPr>
              <p:cNvSpPr txBox="1"/>
              <p:nvPr/>
            </p:nvSpPr>
            <p:spPr>
              <a:xfrm>
                <a:off x="-319675" y="142326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F10D13-92E7-4BC3-84A6-585420D4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9675" y="1423264"/>
                <a:ext cx="658170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그림 68">
            <a:extLst>
              <a:ext uri="{FF2B5EF4-FFF2-40B4-BE49-F238E27FC236}">
                <a16:creationId xmlns:a16="http://schemas.microsoft.com/office/drawing/2014/main" id="{A9D3A082-3533-4CEB-94C5-E0AC369386C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2333464" y="2953728"/>
            <a:ext cx="3240000" cy="2942882"/>
          </a:xfrm>
          <a:prstGeom prst="rect">
            <a:avLst/>
          </a:prstGeom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54BA50-F393-46FD-BDD6-6EA81E200E97}"/>
              </a:ext>
            </a:extLst>
          </p:cNvPr>
          <p:cNvCxnSpPr>
            <a:cxnSpLocks/>
          </p:cNvCxnSpPr>
          <p:nvPr/>
        </p:nvCxnSpPr>
        <p:spPr>
          <a:xfrm>
            <a:off x="-982645" y="685677"/>
            <a:ext cx="0" cy="35739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AA0486C-5A45-4A82-9F8B-DBB089F25F84}"/>
              </a:ext>
            </a:extLst>
          </p:cNvPr>
          <p:cNvCxnSpPr>
            <a:cxnSpLocks/>
          </p:cNvCxnSpPr>
          <p:nvPr/>
        </p:nvCxnSpPr>
        <p:spPr>
          <a:xfrm>
            <a:off x="-360853" y="2353628"/>
            <a:ext cx="0" cy="19059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28C687-724E-40CB-BD04-8EA97BE34EFB}"/>
                  </a:ext>
                </a:extLst>
              </p:cNvPr>
              <p:cNvSpPr txBox="1"/>
              <p:nvPr/>
            </p:nvSpPr>
            <p:spPr>
              <a:xfrm>
                <a:off x="362486" y="4170604"/>
                <a:ext cx="65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28C687-724E-40CB-BD04-8EA97BE3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6" y="4170604"/>
                <a:ext cx="658170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03612D-AFD4-46B0-AE73-38AEEDF4B623}"/>
              </a:ext>
            </a:extLst>
          </p:cNvPr>
          <p:cNvCxnSpPr>
            <a:cxnSpLocks/>
          </p:cNvCxnSpPr>
          <p:nvPr/>
        </p:nvCxnSpPr>
        <p:spPr>
          <a:xfrm>
            <a:off x="-1216756" y="151334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3017AFE-0619-47CE-B9C6-FFE60D381F9A}"/>
              </a:ext>
            </a:extLst>
          </p:cNvPr>
          <p:cNvCxnSpPr>
            <a:cxnSpLocks/>
          </p:cNvCxnSpPr>
          <p:nvPr/>
        </p:nvCxnSpPr>
        <p:spPr>
          <a:xfrm>
            <a:off x="2122541" y="151334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3222DF-94ED-4015-B1EF-F92B22CA7A57}"/>
              </a:ext>
            </a:extLst>
          </p:cNvPr>
          <p:cNvCxnSpPr>
            <a:cxnSpLocks/>
          </p:cNvCxnSpPr>
          <p:nvPr/>
        </p:nvCxnSpPr>
        <p:spPr>
          <a:xfrm>
            <a:off x="5951591" y="151334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2AECA84-91AB-4E83-96CA-BEE327569BE5}"/>
              </a:ext>
            </a:extLst>
          </p:cNvPr>
          <p:cNvCxnSpPr>
            <a:cxnSpLocks/>
          </p:cNvCxnSpPr>
          <p:nvPr/>
        </p:nvCxnSpPr>
        <p:spPr>
          <a:xfrm>
            <a:off x="8947457" y="151842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7ADDB94-04CA-4E5E-8F00-BC1D9B7D70E6}"/>
              </a:ext>
            </a:extLst>
          </p:cNvPr>
          <p:cNvCxnSpPr>
            <a:cxnSpLocks/>
          </p:cNvCxnSpPr>
          <p:nvPr/>
        </p:nvCxnSpPr>
        <p:spPr>
          <a:xfrm>
            <a:off x="12279937" y="1513349"/>
            <a:ext cx="0" cy="272964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CDEDF83-3E46-4480-9FAF-5291B66DEC24}"/>
                  </a:ext>
                </a:extLst>
              </p:cNvPr>
              <p:cNvSpPr txBox="1"/>
              <p:nvPr/>
            </p:nvSpPr>
            <p:spPr>
              <a:xfrm>
                <a:off x="-1089435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CDEDF83-3E46-4480-9FAF-5291B66DE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9435" y="117194"/>
                <a:ext cx="1175791" cy="369332"/>
              </a:xfrm>
              <a:prstGeom prst="rect">
                <a:avLst/>
              </a:prstGeom>
              <a:blipFill>
                <a:blip r:embed="rId3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F1DA307-9713-44AA-9A1B-2876E931F388}"/>
                  </a:ext>
                </a:extLst>
              </p:cNvPr>
              <p:cNvSpPr txBox="1"/>
              <p:nvPr/>
            </p:nvSpPr>
            <p:spPr>
              <a:xfrm>
                <a:off x="2112746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F1DA307-9713-44AA-9A1B-2876E931F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746" y="117194"/>
                <a:ext cx="1175791" cy="369332"/>
              </a:xfrm>
              <a:prstGeom prst="rect">
                <a:avLst/>
              </a:prstGeom>
              <a:blipFill>
                <a:blip r:embed="rId3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763B2B0-485E-4C9C-BAA0-984C4D304305}"/>
                  </a:ext>
                </a:extLst>
              </p:cNvPr>
              <p:cNvSpPr txBox="1"/>
              <p:nvPr/>
            </p:nvSpPr>
            <p:spPr>
              <a:xfrm>
                <a:off x="5508104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763B2B0-485E-4C9C-BAA0-984C4D304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17194"/>
                <a:ext cx="1175791" cy="369332"/>
              </a:xfrm>
              <a:prstGeom prst="rect">
                <a:avLst/>
              </a:prstGeom>
              <a:blipFill>
                <a:blip r:embed="rId3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61D4360-A2D3-4363-92EA-3ADB1E04C395}"/>
                  </a:ext>
                </a:extLst>
              </p:cNvPr>
              <p:cNvSpPr txBox="1"/>
              <p:nvPr/>
            </p:nvSpPr>
            <p:spPr>
              <a:xfrm>
                <a:off x="8997212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61D4360-A2D3-4363-92EA-3ADB1E04C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212" y="117194"/>
                <a:ext cx="1175791" cy="369332"/>
              </a:xfrm>
              <a:prstGeom prst="rect">
                <a:avLst/>
              </a:prstGeom>
              <a:blipFill>
                <a:blip r:embed="rId3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E131D7-B213-4C5C-B2BC-6F9A666EF419}"/>
                  </a:ext>
                </a:extLst>
              </p:cNvPr>
              <p:cNvSpPr txBox="1"/>
              <p:nvPr/>
            </p:nvSpPr>
            <p:spPr>
              <a:xfrm>
                <a:off x="12494288" y="117194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E131D7-B213-4C5C-B2BC-6F9A666EF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288" y="117194"/>
                <a:ext cx="1175791" cy="369332"/>
              </a:xfrm>
              <a:prstGeom prst="rect">
                <a:avLst/>
              </a:prstGeom>
              <a:blipFill>
                <a:blip r:embed="rId3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454C97D-063E-484C-A9C3-D30D80448308}"/>
                  </a:ext>
                </a:extLst>
              </p:cNvPr>
              <p:cNvSpPr txBox="1"/>
              <p:nvPr/>
            </p:nvSpPr>
            <p:spPr>
              <a:xfrm>
                <a:off x="-501540" y="4750583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454C97D-063E-484C-A9C3-D30D8044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1540" y="4750583"/>
                <a:ext cx="1175791" cy="369332"/>
              </a:xfrm>
              <a:prstGeom prst="rect">
                <a:avLst/>
              </a:prstGeom>
              <a:blipFill>
                <a:blip r:embed="rId38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D6E1A90-1B38-4045-999F-7442C3589C06}"/>
                  </a:ext>
                </a:extLst>
              </p:cNvPr>
              <p:cNvSpPr txBox="1"/>
              <p:nvPr/>
            </p:nvSpPr>
            <p:spPr>
              <a:xfrm>
                <a:off x="2801246" y="4750583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D6E1A90-1B38-4045-999F-7442C3589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46" y="4750583"/>
                <a:ext cx="1175791" cy="369332"/>
              </a:xfrm>
              <a:prstGeom prst="rect">
                <a:avLst/>
              </a:prstGeom>
              <a:blipFill>
                <a:blip r:embed="rId39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2D36233-D9FD-48D4-8A3F-1CC9336876D2}"/>
                  </a:ext>
                </a:extLst>
              </p:cNvPr>
              <p:cNvSpPr txBox="1"/>
              <p:nvPr/>
            </p:nvSpPr>
            <p:spPr>
              <a:xfrm>
                <a:off x="6192581" y="4750583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2D36233-D9FD-48D4-8A3F-1CC93368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581" y="4750583"/>
                <a:ext cx="1175791" cy="369332"/>
              </a:xfrm>
              <a:prstGeom prst="rect">
                <a:avLst/>
              </a:prstGeom>
              <a:blipFill>
                <a:blip r:embed="rId40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74648A1-AF93-4FA6-A12C-BBAC9883DD6C}"/>
                  </a:ext>
                </a:extLst>
              </p:cNvPr>
              <p:cNvSpPr txBox="1"/>
              <p:nvPr/>
            </p:nvSpPr>
            <p:spPr>
              <a:xfrm>
                <a:off x="8688871" y="4970239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74648A1-AF93-4FA6-A12C-BBAC9883D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871" y="4970239"/>
                <a:ext cx="1175791" cy="369332"/>
              </a:xfrm>
              <a:prstGeom prst="rect">
                <a:avLst/>
              </a:prstGeom>
              <a:blipFill>
                <a:blip r:embed="rId41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F25B2F5-9ED1-41BD-9563-501CA1E990CD}"/>
                  </a:ext>
                </a:extLst>
              </p:cNvPr>
              <p:cNvSpPr txBox="1"/>
              <p:nvPr/>
            </p:nvSpPr>
            <p:spPr>
              <a:xfrm>
                <a:off x="12353806" y="4970239"/>
                <a:ext cx="1175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F25B2F5-9ED1-41BD-9563-501CA1E99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3806" y="4970239"/>
                <a:ext cx="1175791" cy="369332"/>
              </a:xfrm>
              <a:prstGeom prst="rect">
                <a:avLst/>
              </a:prstGeom>
              <a:blipFill>
                <a:blip r:embed="rId4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33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552</Words>
  <Application>Microsoft Office PowerPoint</Application>
  <PresentationFormat>와이드스크린</PresentationFormat>
  <Paragraphs>178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Leesoft</dc:creator>
  <cp:lastModifiedBy>Leesoft</cp:lastModifiedBy>
  <cp:revision>23</cp:revision>
  <dcterms:created xsi:type="dcterms:W3CDTF">2023-01-26T13:29:42Z</dcterms:created>
  <dcterms:modified xsi:type="dcterms:W3CDTF">2023-02-15T19:16:28Z</dcterms:modified>
</cp:coreProperties>
</file>