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3f06b7e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3f06b7e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3f06b7e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3f06b7e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3f06b7e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3f06b7e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f06b7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f06b7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3f06b7e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3f06b7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3f06b7e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3f06b7e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3f06b7e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3f06b7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3f06b7e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3f06b7e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3f06b7e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3f06b7e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3f06b7ed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3f06b7e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3f06b7e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3f06b7e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 com HTML, CSS e JavaScript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 Thèos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90250" y="1902363"/>
            <a:ext cx="35502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 única linguagem que o navegador consegue interpretar para e exibição de conteúdo é o HTML.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HTML é um conjunto de tags responsáveis pela marcação do conteúdo de uma página no navegador.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Essa marcação também influencia a maneira com que cada trecho do texto será exibido.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25" y="1618700"/>
            <a:ext cx="4244676" cy="26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sintaxe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5"/>
            <a:ext cx="39999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&lt;html&gt;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Inserimos antes de tudo. Dentro dessa tag, é necessário declarar outras duas tags: &lt;head&gt; e &lt;body&gt;.</a:t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&lt;head&gt;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Contém informações sobre o documento que são de interesse apenas do navegador. Suas principais configurações são: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UTF-8 e charset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5"/>
            <a:ext cx="39999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&lt;body&gt;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Contém o corpo do nosso documento, que é exibido pela navegador em sua janela.</a:t>
            </a:r>
            <a:endParaRPr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 instrução DOCTYPE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DOCTYPE não é uma tag HTML, mas uma instrução especial.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Ela indica para o browser qual a versão do 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curso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Esse curso pretende abordar o	desenvolvimento	de front-end	(interfaces)	para Aplicações Web e Sites que  acessamos por meio do navegador de nossos computadores, utilizando padrões atuais de desenvolvimento e conhecendo a fundo suas características técnicas. Discutiremos as implementações dessas tecnologias nos diferentes navegadores, a adoção de frameworks que facilitam e aceleram nosso trabalho, além de dicas técnica que destacam um profissional no mercado. HTML, CSS e JavaScript serão vistos em profundidade.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curso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Esse é um curso prático que começa nos fundamentos de	 HTML e	 CSS,	 incluindo tópicos relacionados	às novidades das	versões HTML5 e CSS3.	Depois, é abordada a linguagem de	programação JavaScript, para enriquecer nossas páginas com interações e efeitos.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500" y="5177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 Studio Code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2024075"/>
            <a:ext cx="40452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0" y="0"/>
            <a:ext cx="71526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900" y="22387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517775"/>
            <a:ext cx="4045200" cy="8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65500" y="1719875"/>
            <a:ext cx="40452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00" y="1896575"/>
            <a:ext cx="2437000" cy="24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750" y="1651026"/>
            <a:ext cx="3755025" cy="20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90250" y="526350"/>
            <a:ext cx="56187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Preparar ambiente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526350"/>
            <a:ext cx="56187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Preparar ambiente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81375" y="1833050"/>
            <a:ext cx="3939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Instalar VS Code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Procurar arquivo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Realizar busca no projeto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Instalar extensões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Criar conta no Github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726275" y="1802250"/>
            <a:ext cx="36867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Instalar o Git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clone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HTML e 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