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aaa1a0b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aaa1a0b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aaa1a0b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aaa1a0b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aaa1a0b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aaa1a0b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aaa1a0b8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aaa1a0b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3f06b7ed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3f06b7ed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3f06b7e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3f06b7e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b3f06b7e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b3f06b7e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aaa1a0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aaa1a0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aaa1a0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aaa1a0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aaa1a0b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aaa1a0b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aaa1a0b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aaa1a0b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aaa1a0b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aaa1a0b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Web com HTML, CSS e JavaScript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Acelera Thèos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 HTML - Elementos estruturais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425075" y="1627775"/>
            <a:ext cx="72381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 tag </a:t>
            </a:r>
            <a:r>
              <a:rPr lang="pt-BR">
                <a:solidFill>
                  <a:srgbClr val="00FF00"/>
                </a:solidFill>
              </a:rPr>
              <a:t>&lt;header&gt;</a:t>
            </a:r>
            <a:r>
              <a:rPr lang="pt-BR">
                <a:solidFill>
                  <a:srgbClr val="FFFFFF"/>
                </a:solidFill>
              </a:rPr>
              <a:t> do HTML5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Como o próprio nome pode sugerir, ela que vai encabeçar uma região de seu site.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Cuidado para não confundir com a tag &lt;head&gt;, que serve para informar características da página.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 que existe no &lt;header&gt; será, de fato, exibido no seu site. Geralmente é um o título de um artigo, slogan, logotipo de sua empresa/site.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Bem-vindo ao Curso de HTML e CSS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Aula 01 - Primeiros passos com HTML e CSS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 HTML - Elementos estruturais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425075" y="1627775"/>
            <a:ext cx="72381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 tag </a:t>
            </a:r>
            <a:r>
              <a:rPr lang="pt-BR">
                <a:solidFill>
                  <a:srgbClr val="00FF00"/>
                </a:solidFill>
              </a:rPr>
              <a:t>&lt;footer&gt;</a:t>
            </a:r>
            <a:r>
              <a:rPr lang="pt-BR">
                <a:solidFill>
                  <a:srgbClr val="FFFFFF"/>
                </a:solidFill>
              </a:rPr>
              <a:t> do HTML5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 elemento semântico &lt;footer&gt;, do HTML5, refere-se ao rodapé, que geralmente fica abaixo, no site ou em um sistema.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 que existe no &lt;header&gt; será, de fato, exibido no seu site. Geralmente é um o título de um artigo, slogan, logotipo de sua empresa/site.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Todos os direitos reservados 2019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87900" y="1519575"/>
            <a:ext cx="8152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Crie uma pasta para o exercício e dentro dela crie o arquivo: index.html com a estrutura básica contendo o DOCTYPE e as tags html, head e body</a:t>
            </a:r>
            <a:endParaRPr/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538425" y="2322300"/>
            <a:ext cx="8427300" cy="16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     A página deve ter uma imagem com o logo da empresa, um título e um texto falando sobre ela.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texto para ser colocado na página está no arquivo </a:t>
            </a:r>
            <a:r>
              <a:rPr b="1" lang="pt-BR"/>
              <a:t>sobre.txt. </a:t>
            </a:r>
            <a:r>
              <a:rPr lang="pt-BR"/>
              <a:t>Após criar o texto, coloque cada parágrafo dentro de uma tag &lt;p&gt;.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Use a tag &lt;img&gt; para o logo e a tag &lt;h1&gt; para o título.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2178700" y="1597875"/>
            <a:ext cx="42813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8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img/logo.png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8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Logo da Theos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Credibilidade e solidez erguidas com dedicação à Igreja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Já se passaram quase duas décadas desde que a Theòs Sistemas Eclesiais desenvolveu e instalou a primeira versão do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seu software em uma diocese da Igreja Católica. E em todos esses anos, apesar do avanço vertiginoso que a levou à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liderança absoluta em seu segmento, um importante aspecto se manteve inalterado: o foco absoluto no cliente.</a:t>
            </a:r>
            <a:endParaRPr b="1" sz="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 … 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 … 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 … 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HTML e CSS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5"/>
            <a:ext cx="39999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&lt;html&gt;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Inserimos antes de tudo. Dentro dessa tag, é necessário declarar outras duas tags: &lt;head&gt; e &lt;body&gt;.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756200" y="1489825"/>
            <a:ext cx="39999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&lt;head&gt;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Contém informações sobre o documento que são de interesse apenas do navegador. Suas principais configurações são: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UTF-8 e charset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39999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&lt;body&gt;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Contém o corpo do nosso documento, que é exibido pela navegador em sua janela.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756200" y="1489825"/>
            <a:ext cx="39999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A instrução DOCTYPE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DOCTYPE não é uma tag HTML, mas uma instrução especial.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Ela indica para o browser qual a versão do 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 HTML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39999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Títulos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Quando queremos indicar que um texto é um título, utilizamos as tags de heading em sua marcação: (h1 , h2, h3)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&lt;h1&gt;</a:t>
            </a:r>
            <a:r>
              <a:rPr i="1" lang="pt-BR">
                <a:solidFill>
                  <a:srgbClr val="F1C232"/>
                </a:solidFill>
              </a:rPr>
              <a:t>Bem vindo ao curso de Frontend</a:t>
            </a:r>
            <a:r>
              <a:rPr lang="pt-BR">
                <a:solidFill>
                  <a:srgbClr val="00FF00"/>
                </a:solidFill>
              </a:rPr>
              <a:t>&lt;/h1&gt;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756200" y="1489825"/>
            <a:ext cx="39999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Parágrafos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Quando exibimos qualquer texto em nossa página, é recomendado que ele seja sempre conteúdo de alguma tag filha da tag </a:t>
            </a:r>
            <a:r>
              <a:rPr i="1" lang="pt-BR"/>
              <a:t>&lt;body&gt;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FF00"/>
                </a:solidFill>
              </a:rPr>
              <a:t>&lt;p&gt;</a:t>
            </a:r>
            <a:r>
              <a:rPr i="1" lang="pt-BR">
                <a:solidFill>
                  <a:srgbClr val="F1C232"/>
                </a:solidFill>
              </a:rPr>
              <a:t>Um parágrafo de texto.</a:t>
            </a:r>
            <a:r>
              <a:rPr lang="pt-BR">
                <a:solidFill>
                  <a:srgbClr val="00FF00"/>
                </a:solidFill>
              </a:rPr>
              <a:t>&lt;/p&gt;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 HTML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5"/>
            <a:ext cx="42576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Marcações de ênfase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Serve para quando queremos dar uma ênfase diferente a um trecho de texto. Por ex: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&lt;strong&gt;</a:t>
            </a:r>
            <a:r>
              <a:rPr i="1" lang="pt-BR">
                <a:solidFill>
                  <a:srgbClr val="F1C232"/>
                </a:solidFill>
              </a:rPr>
              <a:t>Deixa o texto mais forte</a:t>
            </a:r>
            <a:r>
              <a:rPr lang="pt-BR">
                <a:solidFill>
                  <a:srgbClr val="00FF00"/>
                </a:solidFill>
              </a:rPr>
              <a:t>&lt;/strong&gt;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3235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pt-BR" sz="1000">
                <a:solidFill>
                  <a:srgbClr val="D9EAD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lang="pt-BR" sz="1000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lang="pt-BR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para negrito/texto forte;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pt-BR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1" lang="pt-BR" sz="1000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pt-BR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para itálico/ênfase;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sup</a:t>
            </a:r>
            <a:r>
              <a:rPr lang="pt-BR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1" lang="pt-BR" sz="1000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pt-BR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para sobrescrito e subscrito, respectivamente;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ins</a:t>
            </a:r>
            <a:r>
              <a:rPr lang="pt-BR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1" lang="pt-BR" sz="1000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pt-BR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para indicar trechos que foram incluídos ou removidos, respectivamente;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small</a:t>
            </a:r>
            <a:r>
              <a:rPr lang="pt-BR" sz="1000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para textos menores que o padrão;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</a:rPr>
              <a:t>mark</a:t>
            </a:r>
            <a:r>
              <a:rPr lang="pt-BR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para texto destacado.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756200" y="1489825"/>
            <a:ext cx="39999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&lt;img&gt;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tag &lt;img&gt; define uma imagem em uma página HTML e necessita de dois atributos prrenchidos: </a:t>
            </a:r>
            <a:r>
              <a:rPr b="1" lang="pt-BR">
                <a:solidFill>
                  <a:srgbClr val="D9EAD3"/>
                </a:solidFill>
              </a:rPr>
              <a:t>src</a:t>
            </a:r>
            <a:r>
              <a:rPr lang="pt-BR"/>
              <a:t> e </a:t>
            </a:r>
            <a:r>
              <a:rPr b="1" lang="pt-BR">
                <a:solidFill>
                  <a:srgbClr val="D9EAD3"/>
                </a:solidFill>
              </a:rPr>
              <a:t>alt</a:t>
            </a:r>
            <a:endParaRPr b="1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No HTML 5: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800" y="3293975"/>
            <a:ext cx="2977675" cy="5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4572000" y="1489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Listas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235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Item 1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Item 2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Item 3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Tabelas no Html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5"/>
            <a:ext cx="39999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&lt;table&gt;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3235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Linha 1, Coluna 1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Linha 1, Coluna 2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Linha 2, Coluna 1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Linha 2, Coluna 2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Linha 3, Coluna 1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Linha 3, Coluna 2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Fomulários</a:t>
            </a:r>
            <a:r>
              <a:rPr lang="pt-BR"/>
              <a:t> no Html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5"/>
            <a:ext cx="39999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&lt;form&gt;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3235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8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salvar_dados.php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8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8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8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Digite aqui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8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Checkbox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8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radio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Radio button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8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8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85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pt-BR" sz="85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Enviar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850">
                <a:solidFill>
                  <a:srgbClr val="F0717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pt-BR" sz="850">
                <a:solidFill>
                  <a:srgbClr val="89DDF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89DD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 HTML - Elementos estruturais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5"/>
            <a:ext cx="4309500" cy="31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&lt;div&gt; e &lt;span&gt;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São tags sem nenhum significado especial mas que podem servir para agrupar um certo conteúdo, tanto um bloco da página quanto um pedaço de texto.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500" y="1653300"/>
            <a:ext cx="37814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