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84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941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176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084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6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570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3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050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369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582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02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7D8A-D52F-4469-A6FC-A4EAAE407DDA}" type="datetimeFigureOut">
              <a:rPr lang="fr-CH" smtClean="0"/>
              <a:t>29.07.2021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81BB-1040-44AA-86BF-03E6DB5BCB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81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Exemples de consommations de différentes maisons </a:t>
            </a:r>
          </a:p>
        </p:txBody>
      </p:sp>
    </p:spTree>
    <p:extLst>
      <p:ext uri="{BB962C8B-B14F-4D97-AF65-F5344CB8AC3E}">
        <p14:creationId xmlns:p14="http://schemas.microsoft.com/office/powerpoint/2010/main" val="913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Courbes consommations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862931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381854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Courbes consommations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862931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195662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Courbes consommations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862931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389171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Courbes consommations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862931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22884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Courbes consommations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862931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198349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D1035-D352-471F-8BEA-CB6DCE1C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Ville familiale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33847-5DA4-4B0D-9040-93C7A5CF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4B5BE2-B953-4C02-B793-B9869A077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830"/>
            <a:ext cx="9144000" cy="34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61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Exemples de consommations de différentes maisons </vt:lpstr>
      <vt:lpstr>Courbes consommations</vt:lpstr>
      <vt:lpstr>Courbes consommations</vt:lpstr>
      <vt:lpstr>Courbes consommations</vt:lpstr>
      <vt:lpstr>Courbes consommations</vt:lpstr>
      <vt:lpstr>Courbes consommations</vt:lpstr>
      <vt:lpstr>Ville familiale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AD/DC</dc:title>
  <dc:creator>Chappuis Bastian</dc:creator>
  <cp:lastModifiedBy>Jean-Francois Affolter</cp:lastModifiedBy>
  <cp:revision>6</cp:revision>
  <dcterms:created xsi:type="dcterms:W3CDTF">2013-12-13T07:33:47Z</dcterms:created>
  <dcterms:modified xsi:type="dcterms:W3CDTF">2021-07-29T12:37:50Z</dcterms:modified>
</cp:coreProperties>
</file>