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Admiral IT Fantasy League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 Tuesday Morning QB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1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Picks that Paid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3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54798"/>
              </p:ext>
            </p:extLst>
          </p:nvPr>
        </p:nvGraphicFramePr>
        <p:xfrm>
          <a:off x="677334" y="1563044"/>
          <a:ext cx="8128002" cy="395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441"/>
                <a:gridCol w="790112"/>
                <a:gridCol w="959448"/>
                <a:gridCol w="2316413"/>
                <a:gridCol w="798990"/>
                <a:gridCol w="948598"/>
              </a:tblGrid>
              <a:tr h="461065">
                <a:tc>
                  <a:txBody>
                    <a:bodyPr/>
                    <a:lstStyle/>
                    <a:p>
                      <a:r>
                        <a:rPr lang="en-US" dirty="0" smtClean="0"/>
                        <a:t>Team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Team Rosie (RGM)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114.7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Kerryon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My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Wayword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Son (KS)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114.5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0-1</a:t>
                      </a:r>
                      <a:endParaRPr lang="en-US" dirty="0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r>
                        <a:rPr lang="en-US" dirty="0" smtClean="0"/>
                        <a:t>Haddonfield Cheetahs</a:t>
                      </a:r>
                      <a:r>
                        <a:rPr lang="en-US" baseline="0" dirty="0" smtClean="0"/>
                        <a:t> (HC)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Tegridy</a:t>
                      </a:r>
                      <a:r>
                        <a:rPr lang="en-US" baseline="0" dirty="0" smtClean="0"/>
                        <a:t> Farms (CTF)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r>
                        <a:rPr lang="en-US" dirty="0" smtClean="0"/>
                        <a:t>Team Pinder (PIND)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Brian (R)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r>
                        <a:rPr lang="en-US" dirty="0" smtClean="0"/>
                        <a:t>Dumpster</a:t>
                      </a:r>
                      <a:r>
                        <a:rPr lang="en-US" baseline="0" dirty="0" smtClean="0"/>
                        <a:t> Fires (Wtf)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Laskowski (LASK)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r>
                        <a:rPr lang="en-US" dirty="0" smtClean="0"/>
                        <a:t>Philly Pretzels (PHLP)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Marlton Analytics (Pi)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5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1146"/>
            <a:ext cx="1497695" cy="4142557"/>
          </a:xfrm>
        </p:spPr>
        <p:txBody>
          <a:bodyPr/>
          <a:lstStyle/>
          <a:p>
            <a:r>
              <a:rPr lang="en-US" dirty="0" smtClean="0"/>
              <a:t>One</a:t>
            </a:r>
          </a:p>
          <a:p>
            <a:r>
              <a:rPr lang="en-US" dirty="0" smtClean="0"/>
              <a:t>Two</a:t>
            </a:r>
          </a:p>
          <a:p>
            <a:r>
              <a:rPr lang="en-US" dirty="0" smtClean="0"/>
              <a:t>Three</a:t>
            </a:r>
          </a:p>
          <a:p>
            <a:r>
              <a:rPr lang="en-US" dirty="0" smtClean="0"/>
              <a:t>Four</a:t>
            </a:r>
          </a:p>
          <a:p>
            <a:r>
              <a:rPr lang="en-US" dirty="0" smtClean="0"/>
              <a:t>Five</a:t>
            </a:r>
          </a:p>
          <a:p>
            <a:r>
              <a:rPr lang="en-US" dirty="0" smtClean="0"/>
              <a:t>Six</a:t>
            </a:r>
          </a:p>
          <a:p>
            <a:r>
              <a:rPr lang="en-US" dirty="0" smtClean="0"/>
              <a:t>Seven</a:t>
            </a:r>
          </a:p>
          <a:p>
            <a:r>
              <a:rPr lang="en-US" dirty="0" smtClean="0"/>
              <a:t>Eight</a:t>
            </a:r>
          </a:p>
          <a:p>
            <a:r>
              <a:rPr lang="en-US" dirty="0" smtClean="0"/>
              <a:t>Nine</a:t>
            </a:r>
          </a:p>
          <a:p>
            <a:r>
              <a:rPr lang="en-US" dirty="0" smtClean="0"/>
              <a:t>Ten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15" y="173114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7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3939054" cy="120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A tightly contested </a:t>
            </a:r>
            <a:r>
              <a:rPr lang="en-US" sz="1200" dirty="0" smtClean="0"/>
              <a:t>matchup throughout </a:t>
            </a:r>
            <a:r>
              <a:rPr lang="en-US" sz="1200" dirty="0" smtClean="0"/>
              <a:t>the day was settled by a </a:t>
            </a:r>
            <a:r>
              <a:rPr lang="en-US" sz="1200" dirty="0" smtClean="0"/>
              <a:t>meaningless ten yard catch by Smith-Schuster during junk time. Both RGM and KS had some notable bench performances in </a:t>
            </a:r>
            <a:r>
              <a:rPr lang="en-US" sz="1200" dirty="0" err="1" smtClean="0"/>
              <a:t>DeSean</a:t>
            </a:r>
            <a:r>
              <a:rPr lang="en-US" sz="1200" dirty="0" smtClean="0"/>
              <a:t> Jackson and T.Y. Hilton, respectively. A little bit of Karma may have played into this 2/10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of a point loss for KS, as well.</a:t>
            </a:r>
            <a:endParaRPr lang="en-US" sz="1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Rosie (RGM) vs </a:t>
            </a:r>
            <a:r>
              <a:rPr lang="en-US" dirty="0" err="1" smtClean="0"/>
              <a:t>Kerryon</a:t>
            </a:r>
            <a:r>
              <a:rPr lang="en-US" dirty="0" smtClean="0"/>
              <a:t> My </a:t>
            </a:r>
            <a:r>
              <a:rPr lang="en-US" dirty="0" err="1" smtClean="0"/>
              <a:t>Wayword</a:t>
            </a:r>
            <a:r>
              <a:rPr lang="en-US" dirty="0" smtClean="0"/>
              <a:t> Son (KS)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7" y="3364638"/>
            <a:ext cx="3685714" cy="5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014" y="0"/>
            <a:ext cx="417717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9947" y="4199354"/>
            <a:ext cx="301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Notable week 1 Breakouts: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9947" y="4507131"/>
            <a:ext cx="18378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RGM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Delanie Walker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7790" y="4430187"/>
            <a:ext cx="1837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Christian McCaffrey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Evan Engram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1423" y="5307350"/>
            <a:ext cx="301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Notable week 1 Busts: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1423" y="5615127"/>
            <a:ext cx="1837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RGM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Joe </a:t>
            </a:r>
            <a:r>
              <a:rPr lang="en-US" sz="11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Mixon</a:t>
            </a:r>
            <a:endParaRPr lang="en-US" sz="11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Eagles D/ST (lol)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7790" y="5551591"/>
            <a:ext cx="183784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James Conner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Mike Evans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Kerryon</a:t>
            </a:r>
            <a:r>
              <a:rPr lang="en-US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Johnson</a:t>
            </a:r>
          </a:p>
        </p:txBody>
      </p:sp>
    </p:spTree>
    <p:extLst>
      <p:ext uri="{BB962C8B-B14F-4D97-AF65-F5344CB8AC3E}">
        <p14:creationId xmlns:p14="http://schemas.microsoft.com/office/powerpoint/2010/main" val="183765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5554133" cy="1686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Despite the Washington Redskin’s best effort to hamstring the Haddonfield Cheetahs with a last minute deactivation of Adrian Peterson, Sammy Watkins stepped up early to carry this team to what seemed like a sure-win in the 1 o’clock slot. However, in typical Eagles form, it took them a full three quarters to get warmed up and pull CTF back into this contest. </a:t>
            </a:r>
            <a:r>
              <a:rPr lang="en-US" sz="1200" dirty="0" smtClean="0"/>
              <a:t>In addition, it seems that CTF may have learned a valuable lesson to never start a defense against the Kansas City Chiefs.</a:t>
            </a:r>
            <a:endParaRPr lang="en-US" sz="1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8" y="1270001"/>
            <a:ext cx="5519444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Haddonfield Cheetahs (HC) vs Colorado </a:t>
            </a:r>
            <a:r>
              <a:rPr lang="en-US" dirty="0" err="1" smtClean="0"/>
              <a:t>Tegridy</a:t>
            </a:r>
            <a:r>
              <a:rPr lang="en-US" dirty="0" smtClean="0"/>
              <a:t> Farms (CTF)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31" y="-11781"/>
            <a:ext cx="4190793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9947" y="4199354"/>
            <a:ext cx="301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Notable week 1 Breakouts: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9947" y="4507131"/>
            <a:ext cx="18378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Sammy Watkins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9266" y="4480284"/>
            <a:ext cx="18378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Stephen Gostkowski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423" y="5307350"/>
            <a:ext cx="301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Notable week 1 Busts: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1423" y="5615127"/>
            <a:ext cx="183784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Aaron Rodgers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Todd Gurley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Nelson Agholor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29266" y="5590892"/>
            <a:ext cx="18378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Zach Ertz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Odel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Beckham Jr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Jaguars D/ST</a:t>
            </a:r>
          </a:p>
        </p:txBody>
      </p:sp>
    </p:spTree>
    <p:extLst>
      <p:ext uri="{BB962C8B-B14F-4D97-AF65-F5344CB8AC3E}">
        <p14:creationId xmlns:p14="http://schemas.microsoft.com/office/powerpoint/2010/main" val="260323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 vs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 vs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6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 vs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9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 vs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04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378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Admiral IT Fantasy League</vt:lpstr>
      <vt:lpstr>Scores</vt:lpstr>
      <vt:lpstr>Standings</vt:lpstr>
      <vt:lpstr>Tale of the Tape</vt:lpstr>
      <vt:lpstr>Tale of the Tape</vt:lpstr>
      <vt:lpstr>Tale of the Tape</vt:lpstr>
      <vt:lpstr>Tale of the Tape</vt:lpstr>
      <vt:lpstr>Tale of the Tape</vt:lpstr>
      <vt:lpstr>Tale of the Tape</vt:lpstr>
      <vt:lpstr>Trade Summaries</vt:lpstr>
      <vt:lpstr>Picks that Paid Off</vt:lpstr>
    </vt:vector>
  </TitlesOfParts>
  <Company>BTS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Admiral IT Fantasy League</dc:title>
  <dc:creator>Frick, Tim</dc:creator>
  <cp:lastModifiedBy>Frick, Tim</cp:lastModifiedBy>
  <cp:revision>13</cp:revision>
  <dcterms:created xsi:type="dcterms:W3CDTF">2019-09-09T13:05:20Z</dcterms:created>
  <dcterms:modified xsi:type="dcterms:W3CDTF">2019-09-09T16:19:00Z</dcterms:modified>
</cp:coreProperties>
</file>