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Admiral IT Fantasy League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 Tuesday Morning QB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8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Picks that Paid 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3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329305"/>
              </p:ext>
            </p:extLst>
          </p:nvPr>
        </p:nvGraphicFramePr>
        <p:xfrm>
          <a:off x="677334" y="1563044"/>
          <a:ext cx="8128002" cy="3959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441"/>
                <a:gridCol w="790112"/>
                <a:gridCol w="959448"/>
                <a:gridCol w="2316413"/>
                <a:gridCol w="798990"/>
                <a:gridCol w="948598"/>
              </a:tblGrid>
              <a:tr h="461065">
                <a:tc>
                  <a:txBody>
                    <a:bodyPr/>
                    <a:lstStyle/>
                    <a:p>
                      <a:r>
                        <a:rPr lang="en-US" dirty="0" smtClean="0"/>
                        <a:t>Team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Record</a:t>
                      </a:r>
                      <a:endParaRPr lang="en-US" dirty="0"/>
                    </a:p>
                  </a:txBody>
                  <a:tcPr/>
                </a:tc>
              </a:tr>
              <a:tr h="699761">
                <a:tc>
                  <a:txBody>
                    <a:bodyPr/>
                    <a:lstStyle/>
                    <a:p>
                      <a:r>
                        <a:rPr lang="en-US" dirty="0" smtClean="0"/>
                        <a:t>Team Rosie (RGM)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Kerryon</a:t>
                      </a:r>
                      <a:r>
                        <a:rPr lang="en-US" dirty="0" smtClean="0"/>
                        <a:t> My </a:t>
                      </a:r>
                      <a:r>
                        <a:rPr lang="en-US" dirty="0" err="1" smtClean="0"/>
                        <a:t>Wayword</a:t>
                      </a:r>
                      <a:r>
                        <a:rPr lang="en-US" baseline="0" dirty="0" smtClean="0"/>
                        <a:t> Son (KS)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0-1</a:t>
                      </a:r>
                      <a:endParaRPr lang="en-US" dirty="0"/>
                    </a:p>
                  </a:txBody>
                  <a:tcPr/>
                </a:tc>
              </a:tr>
              <a:tr h="699761">
                <a:tc>
                  <a:txBody>
                    <a:bodyPr/>
                    <a:lstStyle/>
                    <a:p>
                      <a:r>
                        <a:rPr lang="en-US" dirty="0" smtClean="0"/>
                        <a:t>Haddonfield Cheetahs</a:t>
                      </a:r>
                      <a:r>
                        <a:rPr lang="en-US" baseline="0" dirty="0" smtClean="0"/>
                        <a:t> (HC)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Colorado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Tegridy</a:t>
                      </a:r>
                      <a:r>
                        <a:rPr lang="en-US" baseline="0" dirty="0" smtClean="0"/>
                        <a:t> Farms (CTF)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699761">
                <a:tc>
                  <a:txBody>
                    <a:bodyPr/>
                    <a:lstStyle/>
                    <a:p>
                      <a:r>
                        <a:rPr lang="en-US" dirty="0" smtClean="0"/>
                        <a:t>Team Pinder (PIND)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Brian (R)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99761">
                <a:tc>
                  <a:txBody>
                    <a:bodyPr/>
                    <a:lstStyle/>
                    <a:p>
                      <a:r>
                        <a:rPr lang="en-US" dirty="0" smtClean="0"/>
                        <a:t>Dumpster</a:t>
                      </a:r>
                      <a:r>
                        <a:rPr lang="en-US" baseline="0" dirty="0" smtClean="0"/>
                        <a:t> Fires (Wtf)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Laskowski (LASK)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99761">
                <a:tc>
                  <a:txBody>
                    <a:bodyPr/>
                    <a:lstStyle/>
                    <a:p>
                      <a:r>
                        <a:rPr lang="en-US" dirty="0" smtClean="0"/>
                        <a:t>Philly Pretzels (PHLP)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Marlton Analytics (Pi)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55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1146"/>
            <a:ext cx="1497695" cy="4142557"/>
          </a:xfrm>
        </p:spPr>
        <p:txBody>
          <a:bodyPr/>
          <a:lstStyle/>
          <a:p>
            <a:r>
              <a:rPr lang="en-US" dirty="0" smtClean="0"/>
              <a:t>One</a:t>
            </a:r>
          </a:p>
          <a:p>
            <a:r>
              <a:rPr lang="en-US" dirty="0" smtClean="0"/>
              <a:t>Two</a:t>
            </a:r>
          </a:p>
          <a:p>
            <a:r>
              <a:rPr lang="en-US" dirty="0" smtClean="0"/>
              <a:t>Three</a:t>
            </a:r>
          </a:p>
          <a:p>
            <a:r>
              <a:rPr lang="en-US" dirty="0" smtClean="0"/>
              <a:t>Four</a:t>
            </a:r>
          </a:p>
          <a:p>
            <a:r>
              <a:rPr lang="en-US" dirty="0" smtClean="0"/>
              <a:t>Five</a:t>
            </a:r>
          </a:p>
          <a:p>
            <a:r>
              <a:rPr lang="en-US" dirty="0" smtClean="0"/>
              <a:t>Six</a:t>
            </a:r>
          </a:p>
          <a:p>
            <a:r>
              <a:rPr lang="en-US" dirty="0" smtClean="0"/>
              <a:t>Seven</a:t>
            </a:r>
          </a:p>
          <a:p>
            <a:r>
              <a:rPr lang="en-US" dirty="0" smtClean="0"/>
              <a:t>Eight</a:t>
            </a:r>
          </a:p>
          <a:p>
            <a:r>
              <a:rPr lang="en-US" dirty="0" smtClean="0"/>
              <a:t>Nine</a:t>
            </a:r>
          </a:p>
          <a:p>
            <a:r>
              <a:rPr lang="en-US" dirty="0" smtClean="0"/>
              <a:t>Ten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15" y="1731146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7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1"/>
          </a:xfrm>
        </p:spPr>
        <p:txBody>
          <a:bodyPr/>
          <a:lstStyle/>
          <a:p>
            <a:r>
              <a:rPr lang="en-US" dirty="0" smtClean="0"/>
              <a:t>Tale of the Tape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34787" y="1270001"/>
            <a:ext cx="7081749" cy="66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Team 1 vs Team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5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1"/>
          </a:xfrm>
        </p:spPr>
        <p:txBody>
          <a:bodyPr/>
          <a:lstStyle/>
          <a:p>
            <a:r>
              <a:rPr lang="en-US" dirty="0" smtClean="0"/>
              <a:t>Tale of the Tape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34787" y="1270001"/>
            <a:ext cx="7081749" cy="66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Team 1 vs Team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1"/>
          </a:xfrm>
        </p:spPr>
        <p:txBody>
          <a:bodyPr/>
          <a:lstStyle/>
          <a:p>
            <a:r>
              <a:rPr lang="en-US" dirty="0" smtClean="0"/>
              <a:t>Tale of the Tape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34787" y="1270001"/>
            <a:ext cx="7081749" cy="66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Team 1 vs Team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6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1"/>
          </a:xfrm>
        </p:spPr>
        <p:txBody>
          <a:bodyPr/>
          <a:lstStyle/>
          <a:p>
            <a:r>
              <a:rPr lang="en-US" dirty="0" smtClean="0"/>
              <a:t>Tale of the Tape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34787" y="1270001"/>
            <a:ext cx="7081749" cy="66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Team 1 vs Team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96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1"/>
          </a:xfrm>
        </p:spPr>
        <p:txBody>
          <a:bodyPr/>
          <a:lstStyle/>
          <a:p>
            <a:r>
              <a:rPr lang="en-US" dirty="0" smtClean="0"/>
              <a:t>Tale of the Tape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34787" y="1270001"/>
            <a:ext cx="7081749" cy="66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Team 1 vs Team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0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 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133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138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Admiral IT Fantasy League</vt:lpstr>
      <vt:lpstr>Scores</vt:lpstr>
      <vt:lpstr>Standings</vt:lpstr>
      <vt:lpstr>Tale of the Tape</vt:lpstr>
      <vt:lpstr>Tale of the Tape</vt:lpstr>
      <vt:lpstr>Tale of the Tape</vt:lpstr>
      <vt:lpstr>Tale of the Tape</vt:lpstr>
      <vt:lpstr>Tale of the Tape</vt:lpstr>
      <vt:lpstr>Trade Summaries</vt:lpstr>
      <vt:lpstr>Picks that Paid Off</vt:lpstr>
    </vt:vector>
  </TitlesOfParts>
  <Company>BTS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Admiral IT Fantasy League</dc:title>
  <dc:creator>Frick, Tim</dc:creator>
  <cp:lastModifiedBy>Frick, Tim</cp:lastModifiedBy>
  <cp:revision>4</cp:revision>
  <dcterms:created xsi:type="dcterms:W3CDTF">2019-09-09T13:05:20Z</dcterms:created>
  <dcterms:modified xsi:type="dcterms:W3CDTF">2019-09-09T13:20:04Z</dcterms:modified>
</cp:coreProperties>
</file>