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27" r:id="rId5"/>
  </p:sldIdLst>
  <p:sldSz cx="12192000" cy="6858000"/>
  <p:notesSz cx="6858000" cy="9144000"/>
  <p:custDataLst>
    <p:tags r:id="rId8"/>
  </p:custDataLst>
  <p:defaultTextStyle>
    <a:defPPr>
      <a:defRPr lang="fr-FR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2366" userDrawn="1">
          <p15:clr>
            <a:srgbClr val="A4A3A4"/>
          </p15:clr>
        </p15:guide>
        <p15:guide id="5" pos="7446" userDrawn="1">
          <p15:clr>
            <a:srgbClr val="A4A3A4"/>
          </p15:clr>
        </p15:guide>
        <p15:guide id="6" orient="horz" pos="1117" userDrawn="1">
          <p15:clr>
            <a:srgbClr val="A4A3A4"/>
          </p15:clr>
        </p15:guide>
        <p15:guide id="7" orient="horz" pos="1457" userDrawn="1">
          <p15:clr>
            <a:srgbClr val="A4A3A4"/>
          </p15:clr>
        </p15:guide>
        <p15:guide id="8" pos="6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CD6E"/>
    <a:srgbClr val="FFFDBC"/>
    <a:srgbClr val="FFE28D"/>
    <a:srgbClr val="FF9300"/>
    <a:srgbClr val="FF7E79"/>
    <a:srgbClr val="FF2F92"/>
    <a:srgbClr val="FFFDE0"/>
    <a:srgbClr val="FFFDEA"/>
    <a:srgbClr val="FF70A7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886E2-0D8B-4942-A9C5-B0A7775E5B03}" v="6" dt="2022-10-12T13:59:03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7529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756" y="96"/>
      </p:cViewPr>
      <p:guideLst>
        <p:guide orient="horz" pos="2160"/>
        <p:guide pos="3885"/>
        <p:guide orient="horz" pos="436"/>
        <p:guide pos="2366"/>
        <p:guide pos="7446"/>
        <p:guide orient="horz" pos="1117"/>
        <p:guide orient="horz" pos="1457"/>
        <p:guide pos="62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226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Froment" userId="4d47d833-7bbe-4dd6-859d-dcdc79e00258" providerId="ADAL" clId="{DE1886E2-0D8B-4942-A9C5-B0A7775E5B03}"/>
    <pc:docChg chg="custSel modSld modMainMaster">
      <pc:chgData name="Thomas Froment" userId="4d47d833-7bbe-4dd6-859d-dcdc79e00258" providerId="ADAL" clId="{DE1886E2-0D8B-4942-A9C5-B0A7775E5B03}" dt="2022-10-12T14:01:45.902" v="142" actId="14100"/>
      <pc:docMkLst>
        <pc:docMk/>
      </pc:docMkLst>
      <pc:sldChg chg="addSp modSp mod">
        <pc:chgData name="Thomas Froment" userId="4d47d833-7bbe-4dd6-859d-dcdc79e00258" providerId="ADAL" clId="{DE1886E2-0D8B-4942-A9C5-B0A7775E5B03}" dt="2022-10-12T14:01:45.902" v="142" actId="14100"/>
        <pc:sldMkLst>
          <pc:docMk/>
          <pc:sldMk cId="3756568033" sldId="427"/>
        </pc:sldMkLst>
        <pc:spChg chg="mod">
          <ac:chgData name="Thomas Froment" userId="4d47d833-7bbe-4dd6-859d-dcdc79e00258" providerId="ADAL" clId="{DE1886E2-0D8B-4942-A9C5-B0A7775E5B03}" dt="2022-10-12T13:58:12.680" v="79" actId="1076"/>
          <ac:spMkLst>
            <pc:docMk/>
            <pc:sldMk cId="3756568033" sldId="427"/>
            <ac:spMk id="7" creationId="{D9FCBEBD-3F85-AFCB-1D97-52A77D6C67F9}"/>
          </ac:spMkLst>
        </pc:spChg>
        <pc:spChg chg="mod">
          <ac:chgData name="Thomas Froment" userId="4d47d833-7bbe-4dd6-859d-dcdc79e00258" providerId="ADAL" clId="{DE1886E2-0D8B-4942-A9C5-B0A7775E5B03}" dt="2022-10-12T13:58:12.680" v="79" actId="1076"/>
          <ac:spMkLst>
            <pc:docMk/>
            <pc:sldMk cId="3756568033" sldId="427"/>
            <ac:spMk id="26" creationId="{BA90FD13-02B4-8E44-A4E4-AB74FC83EA10}"/>
          </ac:spMkLst>
        </pc:spChg>
        <pc:picChg chg="add mod">
          <ac:chgData name="Thomas Froment" userId="4d47d833-7bbe-4dd6-859d-dcdc79e00258" providerId="ADAL" clId="{DE1886E2-0D8B-4942-A9C5-B0A7775E5B03}" dt="2022-10-12T13:58:12.680" v="79" actId="1076"/>
          <ac:picMkLst>
            <pc:docMk/>
            <pc:sldMk cId="3756568033" sldId="427"/>
            <ac:picMk id="3" creationId="{0FD343A4-A0AD-EF0B-F43B-C263861126B8}"/>
          </ac:picMkLst>
        </pc:picChg>
        <pc:picChg chg="add mod ord">
          <ac:chgData name="Thomas Froment" userId="4d47d833-7bbe-4dd6-859d-dcdc79e00258" providerId="ADAL" clId="{DE1886E2-0D8B-4942-A9C5-B0A7775E5B03}" dt="2022-10-12T14:01:41.414" v="141" actId="1076"/>
          <ac:picMkLst>
            <pc:docMk/>
            <pc:sldMk cId="3756568033" sldId="427"/>
            <ac:picMk id="5" creationId="{A77208D8-5167-4F85-E197-0715DBC4C32D}"/>
          </ac:picMkLst>
        </pc:picChg>
        <pc:picChg chg="add mod ord">
          <ac:chgData name="Thomas Froment" userId="4d47d833-7bbe-4dd6-859d-dcdc79e00258" providerId="ADAL" clId="{DE1886E2-0D8B-4942-A9C5-B0A7775E5B03}" dt="2022-10-12T14:01:30.947" v="137" actId="688"/>
          <ac:picMkLst>
            <pc:docMk/>
            <pc:sldMk cId="3756568033" sldId="427"/>
            <ac:picMk id="8" creationId="{18A29ED8-CD26-35B6-D60C-815C993C4305}"/>
          </ac:picMkLst>
        </pc:picChg>
        <pc:picChg chg="add mod ord">
          <ac:chgData name="Thomas Froment" userId="4d47d833-7bbe-4dd6-859d-dcdc79e00258" providerId="ADAL" clId="{DE1886E2-0D8B-4942-A9C5-B0A7775E5B03}" dt="2022-10-12T14:01:34.141" v="139" actId="1076"/>
          <ac:picMkLst>
            <pc:docMk/>
            <pc:sldMk cId="3756568033" sldId="427"/>
            <ac:picMk id="10" creationId="{D534F6C1-AABD-F284-29C2-DBEF1E8BC155}"/>
          </ac:picMkLst>
        </pc:picChg>
        <pc:picChg chg="mod">
          <ac:chgData name="Thomas Froment" userId="4d47d833-7bbe-4dd6-859d-dcdc79e00258" providerId="ADAL" clId="{DE1886E2-0D8B-4942-A9C5-B0A7775E5B03}" dt="2022-10-12T14:01:45.902" v="142" actId="14100"/>
          <ac:picMkLst>
            <pc:docMk/>
            <pc:sldMk cId="3756568033" sldId="427"/>
            <ac:picMk id="29" creationId="{2E949B69-A2FA-3F41-A817-2DC7C7E55903}"/>
          </ac:picMkLst>
        </pc:picChg>
        <pc:picChg chg="mod ord">
          <ac:chgData name="Thomas Froment" userId="4d47d833-7bbe-4dd6-859d-dcdc79e00258" providerId="ADAL" clId="{DE1886E2-0D8B-4942-A9C5-B0A7775E5B03}" dt="2022-10-12T14:01:38.768" v="140" actId="166"/>
          <ac:picMkLst>
            <pc:docMk/>
            <pc:sldMk cId="3756568033" sldId="427"/>
            <ac:picMk id="30" creationId="{BB2E81C0-4EE2-6145-8C2C-D247DF8DA3D1}"/>
          </ac:picMkLst>
        </pc:picChg>
      </pc:sldChg>
      <pc:sldMasterChg chg="delSp mod delSldLayout modSldLayout">
        <pc:chgData name="Thomas Froment" userId="4d47d833-7bbe-4dd6-859d-dcdc79e00258" providerId="ADAL" clId="{DE1886E2-0D8B-4942-A9C5-B0A7775E5B03}" dt="2022-10-12T14:01:04.127" v="131" actId="478"/>
        <pc:sldMasterMkLst>
          <pc:docMk/>
          <pc:sldMasterMk cId="994824126" sldId="2147483648"/>
        </pc:sldMasterMkLst>
        <pc:spChg chg="del">
          <ac:chgData name="Thomas Froment" userId="4d47d833-7bbe-4dd6-859d-dcdc79e00258" providerId="ADAL" clId="{DE1886E2-0D8B-4942-A9C5-B0A7775E5B03}" dt="2022-10-12T14:01:04.127" v="131" actId="478"/>
          <ac:spMkLst>
            <pc:docMk/>
            <pc:sldMasterMk cId="994824126" sldId="2147483648"/>
            <ac:spMk id="2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3:58:03.816" v="77" actId="478"/>
          <ac:spMkLst>
            <pc:docMk/>
            <pc:sldMasterMk cId="994824126" sldId="2147483648"/>
            <ac:spMk id="3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3:53:54.724" v="55" actId="21"/>
          <ac:spMkLst>
            <pc:docMk/>
            <pc:sldMasterMk cId="994824126" sldId="2147483648"/>
            <ac:spMk id="10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4:01:02.715" v="130" actId="478"/>
          <ac:spMkLst>
            <pc:docMk/>
            <pc:sldMasterMk cId="994824126" sldId="2147483648"/>
            <ac:spMk id="12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3:58:01.252" v="76" actId="478"/>
          <ac:spMkLst>
            <pc:docMk/>
            <pc:sldMasterMk cId="994824126" sldId="2147483648"/>
            <ac:spMk id="14" creationId="{00000000-0000-0000-0000-000000000000}"/>
          </ac:spMkLst>
        </pc:spChg>
        <pc:spChg chg="del">
          <ac:chgData name="Thomas Froment" userId="4d47d833-7bbe-4dd6-859d-dcdc79e00258" providerId="ADAL" clId="{DE1886E2-0D8B-4942-A9C5-B0A7775E5B03}" dt="2022-10-12T14:01:01.269" v="129" actId="478"/>
          <ac:spMkLst>
            <pc:docMk/>
            <pc:sldMasterMk cId="994824126" sldId="2147483648"/>
            <ac:spMk id="21" creationId="{00000000-0000-0000-0000-000000000000}"/>
          </ac:spMkLst>
        </pc:spChg>
        <pc:cxnChg chg="del">
          <ac:chgData name="Thomas Froment" userId="4d47d833-7bbe-4dd6-859d-dcdc79e00258" providerId="ADAL" clId="{DE1886E2-0D8B-4942-A9C5-B0A7775E5B03}" dt="2022-10-12T13:58:04.497" v="78" actId="478"/>
          <ac:cxnSpMkLst>
            <pc:docMk/>
            <pc:sldMasterMk cId="994824126" sldId="2147483648"/>
            <ac:cxnSpMk id="13" creationId="{00000000-0000-0000-0000-000000000000}"/>
          </ac:cxnSpMkLst>
        </pc:cxnChg>
        <pc:sldLayoutChg chg="del">
          <pc:chgData name="Thomas Froment" userId="4d47d833-7bbe-4dd6-859d-dcdc79e00258" providerId="ADAL" clId="{DE1886E2-0D8B-4942-A9C5-B0A7775E5B03}" dt="2022-10-12T13:54:16.599" v="56" actId="2696"/>
          <pc:sldLayoutMkLst>
            <pc:docMk/>
            <pc:sldMasterMk cId="994824126" sldId="2147483648"/>
            <pc:sldLayoutMk cId="2201798732" sldId="2147483649"/>
          </pc:sldLayoutMkLst>
        </pc:sldLayoutChg>
        <pc:sldLayoutChg chg="del">
          <pc:chgData name="Thomas Froment" userId="4d47d833-7bbe-4dd6-859d-dcdc79e00258" providerId="ADAL" clId="{DE1886E2-0D8B-4942-A9C5-B0A7775E5B03}" dt="2022-10-12T13:54:22.408" v="62" actId="2696"/>
          <pc:sldLayoutMkLst>
            <pc:docMk/>
            <pc:sldMasterMk cId="994824126" sldId="2147483648"/>
            <pc:sldLayoutMk cId="3267287964" sldId="2147483650"/>
          </pc:sldLayoutMkLst>
        </pc:sldLayoutChg>
        <pc:sldLayoutChg chg="del">
          <pc:chgData name="Thomas Froment" userId="4d47d833-7bbe-4dd6-859d-dcdc79e00258" providerId="ADAL" clId="{DE1886E2-0D8B-4942-A9C5-B0A7775E5B03}" dt="2022-10-12T13:54:25.775" v="71" actId="2696"/>
          <pc:sldLayoutMkLst>
            <pc:docMk/>
            <pc:sldMasterMk cId="994824126" sldId="2147483648"/>
            <pc:sldLayoutMk cId="2374916070" sldId="2147483652"/>
          </pc:sldLayoutMkLst>
        </pc:sldLayoutChg>
        <pc:sldLayoutChg chg="del">
          <pc:chgData name="Thomas Froment" userId="4d47d833-7bbe-4dd6-859d-dcdc79e00258" providerId="ADAL" clId="{DE1886E2-0D8B-4942-A9C5-B0A7775E5B03}" dt="2022-10-12T13:54:23.210" v="64" actId="2696"/>
          <pc:sldLayoutMkLst>
            <pc:docMk/>
            <pc:sldMasterMk cId="994824126" sldId="2147483648"/>
            <pc:sldLayoutMk cId="1323954798" sldId="2147483661"/>
          </pc:sldLayoutMkLst>
        </pc:sldLayoutChg>
        <pc:sldLayoutChg chg="del">
          <pc:chgData name="Thomas Froment" userId="4d47d833-7bbe-4dd6-859d-dcdc79e00258" providerId="ADAL" clId="{DE1886E2-0D8B-4942-A9C5-B0A7775E5B03}" dt="2022-10-12T13:54:23.604" v="65" actId="2696"/>
          <pc:sldLayoutMkLst>
            <pc:docMk/>
            <pc:sldMasterMk cId="994824126" sldId="2147483648"/>
            <pc:sldLayoutMk cId="1972067900" sldId="2147483662"/>
          </pc:sldLayoutMkLst>
        </pc:sldLayoutChg>
        <pc:sldLayoutChg chg="del">
          <pc:chgData name="Thomas Froment" userId="4d47d833-7bbe-4dd6-859d-dcdc79e00258" providerId="ADAL" clId="{DE1886E2-0D8B-4942-A9C5-B0A7775E5B03}" dt="2022-10-12T13:54:24.328" v="67" actId="2696"/>
          <pc:sldLayoutMkLst>
            <pc:docMk/>
            <pc:sldMasterMk cId="994824126" sldId="2147483648"/>
            <pc:sldLayoutMk cId="1585545636" sldId="2147483663"/>
          </pc:sldLayoutMkLst>
        </pc:sldLayoutChg>
        <pc:sldLayoutChg chg="del">
          <pc:chgData name="Thomas Froment" userId="4d47d833-7bbe-4dd6-859d-dcdc79e00258" providerId="ADAL" clId="{DE1886E2-0D8B-4942-A9C5-B0A7775E5B03}" dt="2022-10-12T13:54:24.705" v="68" actId="2696"/>
          <pc:sldLayoutMkLst>
            <pc:docMk/>
            <pc:sldMasterMk cId="994824126" sldId="2147483648"/>
            <pc:sldLayoutMk cId="3055995908" sldId="2147483664"/>
          </pc:sldLayoutMkLst>
        </pc:sldLayoutChg>
        <pc:sldLayoutChg chg="del">
          <pc:chgData name="Thomas Froment" userId="4d47d833-7bbe-4dd6-859d-dcdc79e00258" providerId="ADAL" clId="{DE1886E2-0D8B-4942-A9C5-B0A7775E5B03}" dt="2022-10-12T13:54:25.054" v="69" actId="2696"/>
          <pc:sldLayoutMkLst>
            <pc:docMk/>
            <pc:sldMasterMk cId="994824126" sldId="2147483648"/>
            <pc:sldLayoutMk cId="2769782152" sldId="2147483666"/>
          </pc:sldLayoutMkLst>
        </pc:sldLayoutChg>
        <pc:sldLayoutChg chg="del">
          <pc:chgData name="Thomas Froment" userId="4d47d833-7bbe-4dd6-859d-dcdc79e00258" providerId="ADAL" clId="{DE1886E2-0D8B-4942-A9C5-B0A7775E5B03}" dt="2022-10-12T13:54:26.153" v="72" actId="2696"/>
          <pc:sldLayoutMkLst>
            <pc:docMk/>
            <pc:sldMasterMk cId="994824126" sldId="2147483648"/>
            <pc:sldLayoutMk cId="2177396743" sldId="2147483667"/>
          </pc:sldLayoutMkLst>
        </pc:sldLayoutChg>
        <pc:sldLayoutChg chg="del">
          <pc:chgData name="Thomas Froment" userId="4d47d833-7bbe-4dd6-859d-dcdc79e00258" providerId="ADAL" clId="{DE1886E2-0D8B-4942-A9C5-B0A7775E5B03}" dt="2022-10-12T13:54:25.405" v="70" actId="2696"/>
          <pc:sldLayoutMkLst>
            <pc:docMk/>
            <pc:sldMasterMk cId="994824126" sldId="2147483648"/>
            <pc:sldLayoutMk cId="4086531877" sldId="2147483724"/>
          </pc:sldLayoutMkLst>
        </pc:sldLayoutChg>
        <pc:sldLayoutChg chg="del">
          <pc:chgData name="Thomas Froment" userId="4d47d833-7bbe-4dd6-859d-dcdc79e00258" providerId="ADAL" clId="{DE1886E2-0D8B-4942-A9C5-B0A7775E5B03}" dt="2022-10-12T13:54:22.818" v="63" actId="2696"/>
          <pc:sldLayoutMkLst>
            <pc:docMk/>
            <pc:sldMasterMk cId="994824126" sldId="2147483648"/>
            <pc:sldLayoutMk cId="2931435823" sldId="2147483730"/>
          </pc:sldLayoutMkLst>
        </pc:sldLayoutChg>
        <pc:sldLayoutChg chg="del">
          <pc:chgData name="Thomas Froment" userId="4d47d833-7bbe-4dd6-859d-dcdc79e00258" providerId="ADAL" clId="{DE1886E2-0D8B-4942-A9C5-B0A7775E5B03}" dt="2022-10-12T13:54:26.515" v="73" actId="2696"/>
          <pc:sldLayoutMkLst>
            <pc:docMk/>
            <pc:sldMasterMk cId="994824126" sldId="2147483648"/>
            <pc:sldLayoutMk cId="2239950864" sldId="2147483736"/>
          </pc:sldLayoutMkLst>
        </pc:sldLayoutChg>
        <pc:sldLayoutChg chg="del">
          <pc:chgData name="Thomas Froment" userId="4d47d833-7bbe-4dd6-859d-dcdc79e00258" providerId="ADAL" clId="{DE1886E2-0D8B-4942-A9C5-B0A7775E5B03}" dt="2022-10-12T13:54:23.950" v="66" actId="2696"/>
          <pc:sldLayoutMkLst>
            <pc:docMk/>
            <pc:sldMasterMk cId="994824126" sldId="2147483648"/>
            <pc:sldLayoutMk cId="472373849" sldId="2147483737"/>
          </pc:sldLayoutMkLst>
        </pc:sldLayoutChg>
        <pc:sldLayoutChg chg="del">
          <pc:chgData name="Thomas Froment" userId="4d47d833-7bbe-4dd6-859d-dcdc79e00258" providerId="ADAL" clId="{DE1886E2-0D8B-4942-A9C5-B0A7775E5B03}" dt="2022-10-12T13:54:18.520" v="57" actId="2696"/>
          <pc:sldLayoutMkLst>
            <pc:docMk/>
            <pc:sldMasterMk cId="994824126" sldId="2147483648"/>
            <pc:sldLayoutMk cId="717961309" sldId="2147483738"/>
          </pc:sldLayoutMkLst>
        </pc:sldLayoutChg>
        <pc:sldLayoutChg chg="del">
          <pc:chgData name="Thomas Froment" userId="4d47d833-7bbe-4dd6-859d-dcdc79e00258" providerId="ADAL" clId="{DE1886E2-0D8B-4942-A9C5-B0A7775E5B03}" dt="2022-10-12T13:54:20.410" v="58" actId="2696"/>
          <pc:sldLayoutMkLst>
            <pc:docMk/>
            <pc:sldMasterMk cId="994824126" sldId="2147483648"/>
            <pc:sldLayoutMk cId="353808209" sldId="2147483739"/>
          </pc:sldLayoutMkLst>
        </pc:sldLayoutChg>
        <pc:sldLayoutChg chg="del">
          <pc:chgData name="Thomas Froment" userId="4d47d833-7bbe-4dd6-859d-dcdc79e00258" providerId="ADAL" clId="{DE1886E2-0D8B-4942-A9C5-B0A7775E5B03}" dt="2022-10-12T13:54:21.024" v="59" actId="2696"/>
          <pc:sldLayoutMkLst>
            <pc:docMk/>
            <pc:sldMasterMk cId="994824126" sldId="2147483648"/>
            <pc:sldLayoutMk cId="177548336" sldId="2147483740"/>
          </pc:sldLayoutMkLst>
        </pc:sldLayoutChg>
        <pc:sldLayoutChg chg="del">
          <pc:chgData name="Thomas Froment" userId="4d47d833-7bbe-4dd6-859d-dcdc79e00258" providerId="ADAL" clId="{DE1886E2-0D8B-4942-A9C5-B0A7775E5B03}" dt="2022-10-12T13:54:21.542" v="60" actId="2696"/>
          <pc:sldLayoutMkLst>
            <pc:docMk/>
            <pc:sldMasterMk cId="994824126" sldId="2147483648"/>
            <pc:sldLayoutMk cId="1026169888" sldId="2147483741"/>
          </pc:sldLayoutMkLst>
        </pc:sldLayoutChg>
        <pc:sldLayoutChg chg="del">
          <pc:chgData name="Thomas Froment" userId="4d47d833-7bbe-4dd6-859d-dcdc79e00258" providerId="ADAL" clId="{DE1886E2-0D8B-4942-A9C5-B0A7775E5B03}" dt="2022-10-12T13:54:22.003" v="61" actId="2696"/>
          <pc:sldLayoutMkLst>
            <pc:docMk/>
            <pc:sldMasterMk cId="994824126" sldId="2147483648"/>
            <pc:sldLayoutMk cId="741558528" sldId="2147483742"/>
          </pc:sldLayoutMkLst>
        </pc:sldLayoutChg>
        <pc:sldLayoutChg chg="del">
          <pc:chgData name="Thomas Froment" userId="4d47d833-7bbe-4dd6-859d-dcdc79e00258" providerId="ADAL" clId="{DE1886E2-0D8B-4942-A9C5-B0A7775E5B03}" dt="2022-10-12T13:54:26.878" v="74" actId="2696"/>
          <pc:sldLayoutMkLst>
            <pc:docMk/>
            <pc:sldMasterMk cId="994824126" sldId="2147483648"/>
            <pc:sldLayoutMk cId="3279288914" sldId="2147483748"/>
          </pc:sldLayoutMkLst>
        </pc:sldLayoutChg>
        <pc:sldLayoutChg chg="delSp mod">
          <pc:chgData name="Thomas Froment" userId="4d47d833-7bbe-4dd6-859d-dcdc79e00258" providerId="ADAL" clId="{DE1886E2-0D8B-4942-A9C5-B0A7775E5B03}" dt="2022-10-12T13:57:58.769" v="75" actId="478"/>
          <pc:sldLayoutMkLst>
            <pc:docMk/>
            <pc:sldMasterMk cId="994824126" sldId="2147483648"/>
            <pc:sldLayoutMk cId="2915711029" sldId="2147483771"/>
          </pc:sldLayoutMkLst>
          <pc:spChg chg="del">
            <ac:chgData name="Thomas Froment" userId="4d47d833-7bbe-4dd6-859d-dcdc79e00258" providerId="ADAL" clId="{DE1886E2-0D8B-4942-A9C5-B0A7775E5B03}" dt="2022-10-12T13:57:58.769" v="75" actId="478"/>
            <ac:spMkLst>
              <pc:docMk/>
              <pc:sldMasterMk cId="994824126" sldId="2147483648"/>
              <pc:sldLayoutMk cId="2915711029" sldId="2147483771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02854-A06E-468A-B6C8-B9E1335E9383}" type="datetimeFigureOut">
              <a:rPr lang="fr-FR" smtClean="0"/>
              <a:t>19/02/2023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64B36-F78D-4880-B206-3698D3ECA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40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062F-3C8C-1446-AA77-5BCD081F008D}" type="datetimeFigureOut">
              <a:rPr lang="fr-FR" smtClean="0"/>
              <a:t>19/02/2023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72A86-5E4C-4541-8F94-2C4952B5C4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2E7FDFD-0F88-6D4A-9AE3-50AAE38714C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40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40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9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7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88" indent="-241294" algn="l" defTabSz="609585" rtl="0" eaLnBrk="1" latinLnBrk="0" hangingPunct="1">
        <a:lnSpc>
          <a:spcPct val="100000"/>
        </a:lnSpc>
        <a:spcBef>
          <a:spcPts val="800"/>
        </a:spcBef>
        <a:spcAft>
          <a:spcPts val="1600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1314418" algn="l"/>
        </a:tabLst>
        <a:defRPr lang="fr-FR" sz="24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719649" indent="-243411" algn="l" defTabSz="609585" rtl="0" eaLnBrk="1" latinLnBrk="0" hangingPunct="1">
        <a:spcBef>
          <a:spcPts val="0"/>
        </a:spcBef>
        <a:spcAft>
          <a:spcPts val="800"/>
        </a:spcAft>
        <a:buSzPct val="100000"/>
        <a:buFontTx/>
        <a:buBlip>
          <a:blip r:embed="rId3"/>
        </a:buBlip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98003" indent="-243411" algn="l" defTabSz="609585" rtl="0" eaLnBrk="1" latinLnBrk="0" hangingPunct="1">
        <a:spcBef>
          <a:spcPts val="480"/>
        </a:spcBef>
        <a:buSzPct val="100000"/>
        <a:buFont typeface="Lucida Grande"/>
        <a:buChar char="-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A90FD13-02B4-8E44-A4E4-AB74FC83EA10}"/>
              </a:ext>
            </a:extLst>
          </p:cNvPr>
          <p:cNvSpPr/>
          <p:nvPr/>
        </p:nvSpPr>
        <p:spPr>
          <a:xfrm>
            <a:off x="999712" y="403046"/>
            <a:ext cx="101925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" lvl="1" algn="ctr"/>
            <a:r>
              <a:rPr lang="en-US" sz="2800" i="1">
                <a:solidFill>
                  <a:srgbClr val="002D67"/>
                </a:solidFill>
              </a:rPr>
              <a:t>VERSION 2 Inner </a:t>
            </a:r>
            <a:r>
              <a:rPr lang="en-US" sz="2800" i="1" dirty="0">
                <a:solidFill>
                  <a:srgbClr val="002D67"/>
                </a:solidFill>
              </a:rPr>
              <a:t>Source is the establishment of</a:t>
            </a:r>
          </a:p>
          <a:p>
            <a:pPr marL="7620" lvl="1" algn="ctr"/>
            <a:r>
              <a:rPr lang="en-US" sz="2800" b="1" i="1" dirty="0">
                <a:solidFill>
                  <a:srgbClr val="002D67"/>
                </a:solidFill>
              </a:rPr>
              <a:t> Open Source-like collaborations </a:t>
            </a:r>
          </a:p>
          <a:p>
            <a:pPr marL="7620" lvl="1" algn="ctr"/>
            <a:r>
              <a:rPr lang="en-US" sz="2800" b="1" i="1" dirty="0">
                <a:solidFill>
                  <a:srgbClr val="002D67"/>
                </a:solidFill>
              </a:rPr>
              <a:t>within </a:t>
            </a:r>
            <a:r>
              <a:rPr lang="en-US" sz="2800" i="1" dirty="0">
                <a:solidFill>
                  <a:srgbClr val="002D67"/>
                </a:solidFill>
              </a:rPr>
              <a:t>organizations</a:t>
            </a:r>
            <a:endParaRPr lang="en-US" sz="2800" b="1" i="1" dirty="0">
              <a:solidFill>
                <a:srgbClr val="002D67"/>
              </a:solidFill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E949B69-A2FA-3F41-A817-2DC7C7E559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94881">
            <a:off x="567954" y="3347702"/>
            <a:ext cx="2057482" cy="279952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9FCBEBD-3F85-AFCB-1D97-52A77D6C67F9}"/>
              </a:ext>
            </a:extLst>
          </p:cNvPr>
          <p:cNvSpPr txBox="1"/>
          <p:nvPr/>
        </p:nvSpPr>
        <p:spPr>
          <a:xfrm>
            <a:off x="2041791" y="1881720"/>
            <a:ext cx="97207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lvl="1" algn="ctr"/>
            <a:r>
              <a:rPr lang="en-US" sz="2800" b="1" i="1" dirty="0">
                <a:solidFill>
                  <a:srgbClr val="002D67"/>
                </a:solidFill>
              </a:rPr>
              <a:t>Successful </a:t>
            </a:r>
            <a:r>
              <a:rPr lang="en-US" sz="2800" i="1" dirty="0">
                <a:solidFill>
                  <a:srgbClr val="002D67"/>
                </a:solidFill>
              </a:rPr>
              <a:t>and </a:t>
            </a:r>
            <a:r>
              <a:rPr lang="en-US" sz="2800" b="1" i="1" dirty="0">
                <a:solidFill>
                  <a:srgbClr val="002D67"/>
                </a:solidFill>
              </a:rPr>
              <a:t>productive </a:t>
            </a:r>
            <a:r>
              <a:rPr lang="en-US" sz="2800" i="1" dirty="0">
                <a:solidFill>
                  <a:srgbClr val="002D67"/>
                </a:solidFill>
              </a:rPr>
              <a:t>patterns from Open Source</a:t>
            </a:r>
          </a:p>
          <a:p>
            <a:pPr marL="7620" lvl="1" algn="ctr"/>
            <a:r>
              <a:rPr lang="en-US" sz="2800" i="1" dirty="0">
                <a:solidFill>
                  <a:srgbClr val="002D67"/>
                </a:solidFill>
              </a:rPr>
              <a:t>Applied to projects </a:t>
            </a:r>
            <a:r>
              <a:rPr lang="en-US" sz="2800" b="1" i="1" dirty="0">
                <a:solidFill>
                  <a:srgbClr val="002D67"/>
                </a:solidFill>
              </a:rPr>
              <a:t>inside </a:t>
            </a:r>
            <a:r>
              <a:rPr lang="en-US" sz="2800" i="1" dirty="0">
                <a:solidFill>
                  <a:srgbClr val="002D67"/>
                </a:solidFill>
              </a:rPr>
              <a:t>your company</a:t>
            </a: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FD343A4-A0AD-EF0B-F43B-C2638611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" y="474255"/>
            <a:ext cx="1905000" cy="1905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7208D8-5167-4F85-E197-0715DBC4C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069772">
            <a:off x="5202205" y="3038623"/>
            <a:ext cx="1958902" cy="29383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8A29ED8-CD26-35B6-D60C-815C993C4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81847">
            <a:off x="9587179" y="3176283"/>
            <a:ext cx="2048247" cy="30723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34F6C1-AABD-F284-29C2-DBEF1E8BC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00220">
            <a:off x="7081817" y="3256528"/>
            <a:ext cx="1975288" cy="296293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B2E81C0-4EE2-6145-8C2C-D247DF8DA3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03861">
            <a:off x="2592427" y="3383748"/>
            <a:ext cx="2000787" cy="26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8033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25b7d2911f0fbe4c9e99293a22207b53c1b645"/>
  <p:tag name="ISPRING_RESOURCE_PATHS_HASH_2" val="c8f5636dd27f7bbf752c5924052e97411aadd0"/>
</p:tagLst>
</file>

<file path=ppt/theme/theme1.xml><?xml version="1.0" encoding="utf-8"?>
<a:theme xmlns:a="http://schemas.openxmlformats.org/drawingml/2006/main" name="Thales_global_16.9_new_VA">
  <a:themeElements>
    <a:clrScheme name="Thales New Ok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3" id="{274A76FC-ED54-3D4A-94F2-11128EEFA08E}" vid="{296C4146-647B-0A43-B5C4-04B84D1A9BD9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6860171-70CC-C345-A9C8-8F0EEBD313C9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095EDE67814541926D3AC5F9ACC08F" ma:contentTypeVersion="12" ma:contentTypeDescription="Crée un document." ma:contentTypeScope="" ma:versionID="4740bcd7563aace758bb5af16567afb8">
  <xsd:schema xmlns:xsd="http://www.w3.org/2001/XMLSchema" xmlns:xs="http://www.w3.org/2001/XMLSchema" xmlns:p="http://schemas.microsoft.com/office/2006/metadata/properties" xmlns:ns2="ae28f11b-d4f1-47fe-837d-5da7d4fdfa8d" xmlns:ns3="2e054d75-df43-4e50-a610-0e7b0816d11a" targetNamespace="http://schemas.microsoft.com/office/2006/metadata/properties" ma:root="true" ma:fieldsID="0c540144d36b116ed9070dbfae6023f7" ns2:_="" ns3:_="">
    <xsd:import namespace="ae28f11b-d4f1-47fe-837d-5da7d4fdfa8d"/>
    <xsd:import namespace="2e054d75-df43-4e50-a610-0e7b0816d1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8f11b-d4f1-47fe-837d-5da7d4fdf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10fb7d0a-9414-48cb-b3b7-290175ae35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54d75-df43-4e50-a610-0e7b0816d1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dd72b47-dd46-40b1-8755-ebe9ce9f18af}" ma:internalName="TaxCatchAll" ma:showField="CatchAllData" ma:web="2e054d75-df43-4e50-a610-0e7b0816d1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28f11b-d4f1-47fe-837d-5da7d4fdfa8d">
      <Terms xmlns="http://schemas.microsoft.com/office/infopath/2007/PartnerControls"/>
    </lcf76f155ced4ddcb4097134ff3c332f>
    <TaxCatchAll xmlns="2e054d75-df43-4e50-a610-0e7b0816d11a" xsi:nil="true"/>
  </documentManagement>
</p:properties>
</file>

<file path=customXml/itemProps1.xml><?xml version="1.0" encoding="utf-8"?>
<ds:datastoreItem xmlns:ds="http://schemas.openxmlformats.org/officeDocument/2006/customXml" ds:itemID="{C1F9BB87-C71E-4849-9523-E59F7F2A5E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28f11b-d4f1-47fe-837d-5da7d4fdfa8d"/>
    <ds:schemaRef ds:uri="2e054d75-df43-4e50-a610-0e7b0816d1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026018-9ACA-47BF-A58E-3BEC3F1019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B752BF-03FA-4564-BA24-51321C3466E7}">
  <ds:schemaRefs>
    <ds:schemaRef ds:uri="http://schemas.microsoft.com/office/2006/metadata/properties"/>
    <ds:schemaRef ds:uri="http://schemas.microsoft.com/office/infopath/2007/PartnerControls"/>
    <ds:schemaRef ds:uri="ae28f11b-d4f1-47fe-837d-5da7d4fdfa8d"/>
    <ds:schemaRef ds:uri="2e054d75-df43-4e50-a610-0e7b0816d11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Thales_global_16.9_new_VA</Template>
  <TotalTime>20492</TotalTime>
  <Words>28</Words>
  <Application>Microsoft Office PowerPoint</Application>
  <PresentationFormat>Grand écran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Lucida Grande</vt:lpstr>
      <vt:lpstr>Thales_global_16.9_new_VA</vt:lpstr>
      <vt:lpstr>Présentation PowerPoint</vt:lpstr>
    </vt:vector>
  </TitlesOfParts>
  <Company>Thales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FROMENT</dc:creator>
  <cp:lastModifiedBy>Thomas Froment</cp:lastModifiedBy>
  <cp:revision>790</cp:revision>
  <dcterms:created xsi:type="dcterms:W3CDTF">2016-08-31T09:35:21Z</dcterms:created>
  <dcterms:modified xsi:type="dcterms:W3CDTF">2023-02-19T21:32:03Z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0x01010043095EDE67814541926D3AC5F9ACC08F</vt:lpwstr>
  </property>
</Properties>
</file>