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Introduction to Digital Twins</a:t>
            </a:r>
          </a:p>
          <a:p>
            <a:r>
              <a:t>A digital twin is a virtual model designed to accurately reflect a physical object.</a:t>
            </a:r>
          </a:p>
          <a:p>
            <a:r>
              <a:t>Used for analysis, to improve operational efficiency, or to predict future performance.</a:t>
            </a:r>
          </a:p>
          <a:p>
            <a:r>
              <a:t>Common in industries like manufacturing, automotive, and healthcare.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