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58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35290C-F7DA-BE87-7CBA-02D63CCDF4FC}" v="178" dt="2021-06-29T05:58:09.909"/>
    <p1510:client id="{8721FBAD-E935-43BB-B939-6EB2714B8D87}" v="573" dt="2021-01-11T19:16:14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3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0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09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7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75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435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75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9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9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4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9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8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2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5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8420" y="1370143"/>
            <a:ext cx="6391270" cy="4157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>
                <a:solidFill>
                  <a:schemeClr val="tx1"/>
                </a:solidFill>
                <a:cs typeface="Calibri Light"/>
              </a:rPr>
              <a:t>LUV vs the WRLD</a:t>
            </a:r>
            <a:endParaRPr lang="en-US" sz="660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B0C2B496-B33C-4238-8DA0-1A0448E82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370" y="484180"/>
            <a:ext cx="673142" cy="6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690E-4ECD-4959-9104-7C7C85043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6314" y="1122073"/>
            <a:ext cx="3089092" cy="937988"/>
          </a:xfrm>
        </p:spPr>
        <p:txBody>
          <a:bodyPr/>
          <a:lstStyle/>
          <a:p>
            <a:r>
              <a:rPr lang="en-US" sz="4800" dirty="0">
                <a:cs typeface="Calibri Light"/>
              </a:rPr>
              <a:t>Content</a:t>
            </a:r>
            <a:endParaRPr lang="en-US" sz="48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1F202F3-100B-4FBB-B90B-BFD4EF402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5897" y="-82167"/>
            <a:ext cx="84225" cy="85043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3B982EE5-AC9A-4AB6-AF12-D2353D2DE034}"/>
              </a:ext>
            </a:extLst>
          </p:cNvPr>
          <p:cNvSpPr txBox="1"/>
          <p:nvPr/>
        </p:nvSpPr>
        <p:spPr>
          <a:xfrm>
            <a:off x="3133725" y="2194490"/>
            <a:ext cx="274320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spcAft>
                <a:spcPts val="600"/>
              </a:spcAft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/>
              </a:rPr>
              <a:t>Our team.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D1A96794-02BA-4119-852E-6DC8C26633E9}"/>
              </a:ext>
            </a:extLst>
          </p:cNvPr>
          <p:cNvSpPr txBox="1"/>
          <p:nvPr/>
        </p:nvSpPr>
        <p:spPr>
          <a:xfrm>
            <a:off x="3133725" y="2935603"/>
            <a:ext cx="5625843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spcAft>
                <a:spcPts val="600"/>
              </a:spcAft>
              <a:buFont typeface="Arial"/>
              <a:buChar char="•"/>
            </a:pPr>
            <a:r>
              <a:rPr lang="en-US" sz="3600">
                <a:solidFill>
                  <a:schemeClr val="bg1"/>
                </a:solidFill>
                <a:latin typeface="Garamond"/>
              </a:rPr>
              <a:t>How we did the project?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1B108E6A-AB2D-4F6D-AD58-9B2A702A6714}"/>
              </a:ext>
            </a:extLst>
          </p:cNvPr>
          <p:cNvSpPr txBox="1"/>
          <p:nvPr/>
        </p:nvSpPr>
        <p:spPr>
          <a:xfrm>
            <a:off x="3137280" y="3766728"/>
            <a:ext cx="5317273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spcAft>
                <a:spcPts val="600"/>
              </a:spcAft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/>
              </a:rPr>
              <a:t>What is it about?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AB9032B-F625-4744-84C1-1E652850D04C}"/>
              </a:ext>
            </a:extLst>
          </p:cNvPr>
          <p:cNvSpPr txBox="1"/>
          <p:nvPr/>
        </p:nvSpPr>
        <p:spPr>
          <a:xfrm>
            <a:off x="3133725" y="4618547"/>
            <a:ext cx="353307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spcAft>
                <a:spcPts val="600"/>
              </a:spcAft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/>
              </a:rPr>
              <a:t>Future plans.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5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1ABA-C7F8-4E22-A80C-0F267DF76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6766" y="877657"/>
            <a:ext cx="3506036" cy="1038630"/>
          </a:xfrm>
        </p:spPr>
        <p:txBody>
          <a:bodyPr/>
          <a:lstStyle/>
          <a:p>
            <a:r>
              <a:rPr lang="en-US" sz="4800" dirty="0"/>
              <a:t>Our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04065-8C3A-4483-8BF2-A481B4A0A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0485860" y="89140"/>
            <a:ext cx="558677" cy="87485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3D49B3B-272E-412A-81DE-D561234AA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753510"/>
              </p:ext>
            </p:extLst>
          </p:nvPr>
        </p:nvGraphicFramePr>
        <p:xfrm>
          <a:off x="1768415" y="2386641"/>
          <a:ext cx="8722192" cy="2539997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361096">
                  <a:extLst>
                    <a:ext uri="{9D8B030D-6E8A-4147-A177-3AD203B41FA5}">
                      <a16:colId xmlns:a16="http://schemas.microsoft.com/office/drawing/2014/main" val="525027277"/>
                    </a:ext>
                  </a:extLst>
                </a:gridCol>
                <a:gridCol w="4361096">
                  <a:extLst>
                    <a:ext uri="{9D8B030D-6E8A-4147-A177-3AD203B41FA5}">
                      <a16:colId xmlns:a16="http://schemas.microsoft.com/office/drawing/2014/main" val="2167820359"/>
                    </a:ext>
                  </a:extLst>
                </a:gridCol>
              </a:tblGrid>
              <a:tr h="494361">
                <a:tc>
                  <a:txBody>
                    <a:bodyPr/>
                    <a:lstStyle/>
                    <a:p>
                      <a:r>
                        <a:rPr lang="en-US" dirty="0"/>
                        <a:t>Made by: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066440"/>
                  </a:ext>
                </a:extLst>
              </a:tr>
              <a:tr h="511409">
                <a:tc>
                  <a:txBody>
                    <a:bodyPr/>
                    <a:lstStyle/>
                    <a:p>
                      <a:r>
                        <a:rPr lang="en-US" dirty="0"/>
                        <a:t>Hristo Hristov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Scrum Trainer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704210"/>
                  </a:ext>
                </a:extLst>
              </a:tr>
              <a:tr h="511409">
                <a:tc>
                  <a:txBody>
                    <a:bodyPr/>
                    <a:lstStyle/>
                    <a:p>
                      <a:r>
                        <a:rPr lang="en-US" dirty="0" err="1"/>
                        <a:t>Teodor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Smolev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Frontend</a:t>
                      </a:r>
                      <a:r>
                        <a:rPr lang="en-US" sz="1800" b="0" i="0" u="none" strike="noStrike" baseline="0" noProof="0" dirty="0">
                          <a:latin typeface="Century Gothic"/>
                        </a:rPr>
                        <a:t> Developer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228804"/>
                  </a:ext>
                </a:extLst>
              </a:tr>
              <a:tr h="511409">
                <a:tc>
                  <a:txBody>
                    <a:bodyPr/>
                    <a:lstStyle/>
                    <a:p>
                      <a:r>
                        <a:rPr lang="en-US" dirty="0"/>
                        <a:t>Nikola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Stoyanov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Designer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23128"/>
                  </a:ext>
                </a:extLst>
              </a:tr>
              <a:tr h="511409">
                <a:tc>
                  <a:txBody>
                    <a:bodyPr/>
                    <a:lstStyle/>
                    <a:p>
                      <a:r>
                        <a:rPr lang="en-US" dirty="0" err="1"/>
                        <a:t>Veselin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Dimitrov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Backend</a:t>
                      </a:r>
                      <a:r>
                        <a:rPr lang="en-US" sz="1800" b="0" i="0" u="none" strike="noStrike" baseline="0" noProof="0" dirty="0">
                          <a:latin typeface="Century Gothic"/>
                        </a:rPr>
                        <a:t> Developer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7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90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00EB94E-5986-4A12-9EB9-D21A53B9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07D5C4-3883-4C39-8013-AC2F712ED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20A3FE4-A244-4989-A306-D8ED4C08E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656144B-C589-407F-936D-09B5AA8DB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D4F0EAD-BAEE-4EB8-9576-9A62966B0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9AA23D1-4D6D-4FA4-9012-7A02B867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A43045-2CA7-4819-892F-B8174077E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F10E3408-E9E0-466A-8A4D-41E8EF19C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15D5E7E-3BAB-4D01-9675-EF20F2518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F032EDB6-F2A7-4A29-9555-58729910B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9BD6EAF2-4403-4D72-98AA-E839C0EEF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0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03A1A3AB-744C-456D-8F59-3C5340DD1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2F472-8202-4F4E-A41C-56DF602C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993" y="4632155"/>
            <a:ext cx="7686945" cy="11749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How did we do the project?</a:t>
            </a:r>
          </a:p>
        </p:txBody>
      </p:sp>
      <p:pic>
        <p:nvPicPr>
          <p:cNvPr id="23" name="Картина 24">
            <a:extLst>
              <a:ext uri="{FF2B5EF4-FFF2-40B4-BE49-F238E27FC236}">
                <a16:creationId xmlns:a16="http://schemas.microsoft.com/office/drawing/2014/main" id="{31B62B52-F899-43D7-B951-51FE02B84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35" y="771278"/>
            <a:ext cx="2626614" cy="2996137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8" name="Картина 16">
            <a:extLst>
              <a:ext uri="{FF2B5EF4-FFF2-40B4-BE49-F238E27FC236}">
                <a16:creationId xmlns:a16="http://schemas.microsoft.com/office/drawing/2014/main" id="{E0B8C1BF-2DF3-4447-B280-310E1F2B2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507" y="971592"/>
            <a:ext cx="2870599" cy="2590715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3882596-DDE6-4106-A6C4-50CAEE3A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9B0E8-9043-42FF-8F14-4DD3394362A3}"/>
              </a:ext>
            </a:extLst>
          </p:cNvPr>
          <p:cNvSpPr txBox="1"/>
          <p:nvPr/>
        </p:nvSpPr>
        <p:spPr>
          <a:xfrm>
            <a:off x="1460739" y="338730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600"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015" y="771278"/>
            <a:ext cx="3053197" cy="296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5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FEEA6B06-37BF-43FC-9986-67E89667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932D0FE-76FF-4860-ACE3-458B2BB9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5D4D113-E6B9-4BCC-8EE7-ABFD7E942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09219B5-F7D1-4ED7-8DC1-CE442F43E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0E47095-D247-457B-8082-990F3184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2DAA052-A50D-47AE-87C9-AAAB2A38F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053F849-6CC2-45B1-B2CA-CCD77F862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86B102DE-9EA5-422F-910A-E4E2F0A59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23D9DFF9-99E4-4FE6-9EAC-F1D7A7DFA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B2F7123F-BDDB-4B3D-A49C-0DB5CA443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17" r="9090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E6283-4814-4577-9281-0A6FDF74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099733"/>
            <a:ext cx="8827245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What is our goal?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9255A-ADC7-42E2-B770-93D16EEDD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4777380"/>
            <a:ext cx="8827245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dirty="0">
                <a:solidFill>
                  <a:schemeClr val="bg1"/>
                </a:solidFill>
              </a:rPr>
              <a:t> Our goal is to spread awareness about the rising water pollution and extinction of marine animals.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D592B83-3798-4537-9299-ECA40D759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Footer Placeholder 4">
            <a:extLst>
              <a:ext uri="{FF2B5EF4-FFF2-40B4-BE49-F238E27FC236}">
                <a16:creationId xmlns:a16="http://schemas.microsoft.com/office/drawing/2014/main" id="{CDA82A80-E6FF-4DFB-979C-210DD5539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3" name="Date Placeholder 3">
            <a:extLst>
              <a:ext uri="{FF2B5EF4-FFF2-40B4-BE49-F238E27FC236}">
                <a16:creationId xmlns:a16="http://schemas.microsoft.com/office/drawing/2014/main" id="{E6706D8A-B9DC-4D79-81FD-B9719261D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17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4744-D07F-4402-A2BA-3494439CC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729" y="2876110"/>
            <a:ext cx="9602035" cy="981120"/>
          </a:xfrm>
        </p:spPr>
        <p:txBody>
          <a:bodyPr/>
          <a:lstStyle/>
          <a:p>
            <a:r>
              <a:rPr lang="en-US" dirty="0"/>
              <a:t>Let’s continue to the site!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46849-FDFE-4D4B-A94F-D36926980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5897" y="47228"/>
            <a:ext cx="84225" cy="85044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8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</TotalTime>
  <Words>62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 Boardroom</vt:lpstr>
      <vt:lpstr>LUV vs the WRLD</vt:lpstr>
      <vt:lpstr>Content</vt:lpstr>
      <vt:lpstr>Our Team</vt:lpstr>
      <vt:lpstr>How did we do the project?</vt:lpstr>
      <vt:lpstr>What is our goal?</vt:lpstr>
      <vt:lpstr>Let’s continue to the site!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XXX</dc:creator>
  <cp:lastModifiedBy>Христо Стоянов Христов</cp:lastModifiedBy>
  <cp:revision>170</cp:revision>
  <dcterms:created xsi:type="dcterms:W3CDTF">2021-01-11T18:32:43Z</dcterms:created>
  <dcterms:modified xsi:type="dcterms:W3CDTF">2021-06-29T05:58:11Z</dcterms:modified>
</cp:coreProperties>
</file>