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5"/>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algn="l" rtl="0" eaLnBrk="0" fontAlgn="base" hangingPunct="0">
      <a:spcBef>
        <a:spcPct val="0"/>
      </a:spcBef>
      <a:spcAft>
        <a:spcPct val="0"/>
      </a:spcAft>
      <a:defRPr sz="4200" kern="1200">
        <a:solidFill>
          <a:srgbClr val="000000"/>
        </a:solidFill>
        <a:latin typeface="Gill Sans" charset="0"/>
        <a:ea typeface="+mn-ea"/>
        <a:cs typeface="ヒラギノ角ゴ ProN W3" charset="0"/>
        <a:sym typeface="Gill Sans" charset="0"/>
      </a:defRPr>
    </a:lvl1pPr>
    <a:lvl2pPr marL="457200" algn="l" rtl="0" eaLnBrk="0" fontAlgn="base" hangingPunct="0">
      <a:spcBef>
        <a:spcPct val="0"/>
      </a:spcBef>
      <a:spcAft>
        <a:spcPct val="0"/>
      </a:spcAft>
      <a:defRPr sz="4200" kern="1200">
        <a:solidFill>
          <a:srgbClr val="000000"/>
        </a:solidFill>
        <a:latin typeface="Gill Sans" charset="0"/>
        <a:ea typeface="+mn-ea"/>
        <a:cs typeface="ヒラギノ角ゴ ProN W3" charset="0"/>
        <a:sym typeface="Gill Sans" charset="0"/>
      </a:defRPr>
    </a:lvl2pPr>
    <a:lvl3pPr marL="914400" algn="l" rtl="0" eaLnBrk="0" fontAlgn="base" hangingPunct="0">
      <a:spcBef>
        <a:spcPct val="0"/>
      </a:spcBef>
      <a:spcAft>
        <a:spcPct val="0"/>
      </a:spcAft>
      <a:defRPr sz="4200" kern="1200">
        <a:solidFill>
          <a:srgbClr val="000000"/>
        </a:solidFill>
        <a:latin typeface="Gill Sans" charset="0"/>
        <a:ea typeface="+mn-ea"/>
        <a:cs typeface="ヒラギノ角ゴ ProN W3" charset="0"/>
        <a:sym typeface="Gill Sans" charset="0"/>
      </a:defRPr>
    </a:lvl3pPr>
    <a:lvl4pPr marL="1371600" algn="l" rtl="0" eaLnBrk="0" fontAlgn="base" hangingPunct="0">
      <a:spcBef>
        <a:spcPct val="0"/>
      </a:spcBef>
      <a:spcAft>
        <a:spcPct val="0"/>
      </a:spcAft>
      <a:defRPr sz="4200" kern="1200">
        <a:solidFill>
          <a:srgbClr val="000000"/>
        </a:solidFill>
        <a:latin typeface="Gill Sans" charset="0"/>
        <a:ea typeface="+mn-ea"/>
        <a:cs typeface="ヒラギノ角ゴ ProN W3" charset="0"/>
        <a:sym typeface="Gill Sans" charset="0"/>
      </a:defRPr>
    </a:lvl4pPr>
    <a:lvl5pPr marL="1828800" algn="l" rtl="0" eaLnBrk="0" fontAlgn="base" hangingPunct="0">
      <a:spcBef>
        <a:spcPct val="0"/>
      </a:spcBef>
      <a:spcAft>
        <a:spcPct val="0"/>
      </a:spcAft>
      <a:defRPr sz="4200" kern="1200">
        <a:solidFill>
          <a:srgbClr val="000000"/>
        </a:solidFill>
        <a:latin typeface="Gill Sans" charset="0"/>
        <a:ea typeface="+mn-ea"/>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mn-ea"/>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mn-ea"/>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mn-ea"/>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mn-ea"/>
        <a:cs typeface="ヒラギノ角ゴ ProN W3" charset="0"/>
        <a:sym typeface="Gill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4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2"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1440" tIns="45720" rIns="91440" bIns="45720" numCol="1" anchor="t" anchorCtr="0" compatLnSpc="1">
            <a:prstTxWarp prst="textNoShape">
              <a:avLst/>
            </a:prstTxWarp>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p>
        </p:txBody>
      </p:sp>
    </p:spTree>
    <p:extLst>
      <p:ext uri="{BB962C8B-B14F-4D97-AF65-F5344CB8AC3E}">
        <p14:creationId xmlns:p14="http://schemas.microsoft.com/office/powerpoint/2010/main" val="5633627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Gill Sans" charset="0"/>
        <a:ea typeface="+mn-ea"/>
        <a:cs typeface="+mn-cs"/>
      </a:defRPr>
    </a:lvl1pPr>
    <a:lvl2pPr marL="457200" algn="l" rtl="0" eaLnBrk="0" fontAlgn="base" hangingPunct="0">
      <a:spcBef>
        <a:spcPct val="0"/>
      </a:spcBef>
      <a:spcAft>
        <a:spcPct val="0"/>
      </a:spcAft>
      <a:defRPr sz="1200" kern="1200">
        <a:solidFill>
          <a:schemeClr val="tx1"/>
        </a:solidFill>
        <a:latin typeface="Gill Sans" charset="0"/>
        <a:ea typeface="+mn-ea"/>
        <a:cs typeface="+mn-cs"/>
      </a:defRPr>
    </a:lvl2pPr>
    <a:lvl3pPr marL="914400" algn="l" rtl="0" eaLnBrk="0" fontAlgn="base" hangingPunct="0">
      <a:spcBef>
        <a:spcPct val="0"/>
      </a:spcBef>
      <a:spcAft>
        <a:spcPct val="0"/>
      </a:spcAft>
      <a:defRPr sz="1200" kern="1200">
        <a:solidFill>
          <a:schemeClr val="tx1"/>
        </a:solidFill>
        <a:latin typeface="Gill Sans" charset="0"/>
        <a:ea typeface="+mn-ea"/>
        <a:cs typeface="+mn-cs"/>
      </a:defRPr>
    </a:lvl3pPr>
    <a:lvl4pPr marL="1371600" algn="l" rtl="0" eaLnBrk="0" fontAlgn="base" hangingPunct="0">
      <a:spcBef>
        <a:spcPct val="0"/>
      </a:spcBef>
      <a:spcAft>
        <a:spcPct val="0"/>
      </a:spcAft>
      <a:defRPr sz="1200" kern="1200">
        <a:solidFill>
          <a:schemeClr val="tx1"/>
        </a:solidFill>
        <a:latin typeface="Gill Sans" charset="0"/>
        <a:ea typeface="+mn-ea"/>
        <a:cs typeface="+mn-cs"/>
      </a:defRPr>
    </a:lvl4pPr>
    <a:lvl5pPr marL="1828800" algn="l" rtl="0" eaLnBrk="0" fontAlgn="base" hangingPunct="0">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Rot="1" noChangeAspect="1" noChangeArrowheads="1" noTextEdit="1"/>
          </p:cNvSpPr>
          <p:nvPr>
            <p:ph type="sldImg"/>
          </p:nvPr>
        </p:nvSpPr>
        <p:spPr>
          <a:solidFill>
            <a:srgbClr val="FFFFFF"/>
          </a:solidFill>
          <a:ln/>
        </p:spPr>
      </p:sp>
      <p:sp>
        <p:nvSpPr>
          <p:cNvPr id="5123" name="Rectangle 2"/>
          <p:cNvSpPr>
            <a:spLocks noGrp="1" noChangeArrowheads="1"/>
          </p:cNvSpPr>
          <p:nvPr>
            <p:ph type="body" idx="1"/>
          </p:nvPr>
        </p:nvSpPr>
        <p:spPr>
          <a:noFill/>
        </p:spPr>
        <p:txBody>
          <a:bodyPr/>
          <a:lstStyle/>
          <a:p>
            <a:pPr eaLnBrk="1" hangingPunct="1"/>
            <a:r>
              <a:rPr lang="en-US" altLang="ja-JP">
                <a:solidFill>
                  <a:srgbClr val="000000"/>
                </a:solidFill>
                <a:latin typeface="Courier" charset="0"/>
                <a:ea typeface="ＭＳ Ｐゴシック" panose="020B0600070205080204" pitchFamily="50" charset="-128"/>
                <a:sym typeface="Courier" charset="0"/>
              </a:rPr>
              <a:t>Project name – pick a cool sounding name for your project</a:t>
            </a:r>
          </a:p>
          <a:p>
            <a:pPr eaLnBrk="1" hangingPunct="1"/>
            <a:r>
              <a:rPr lang="en-US" altLang="ja-JP">
                <a:solidFill>
                  <a:srgbClr val="000000"/>
                </a:solidFill>
                <a:latin typeface="Courier" charset="0"/>
                <a:ea typeface="ＭＳ Ｐゴシック" panose="020B0600070205080204" pitchFamily="50" charset="-128"/>
                <a:sym typeface="Courier" charset="0"/>
              </a:rPr>
              <a:t>Sponsors – list your project sponsors here (the people with the money)</a:t>
            </a:r>
          </a:p>
          <a:p>
            <a:pPr eaLnBrk="1" hangingPunct="1"/>
            <a:endParaRPr lang="en-US" altLang="ja-JP">
              <a:solidFill>
                <a:srgbClr val="000000"/>
              </a:solidFill>
              <a:latin typeface="Courier" charset="0"/>
              <a:ea typeface="ＭＳ Ｐゴシック" panose="020B0600070205080204" pitchFamily="50" charset="-128"/>
              <a:sym typeface="Courier" charset="0"/>
            </a:endParaRPr>
          </a:p>
          <a:p>
            <a:pPr eaLnBrk="1" hangingPunct="1"/>
            <a:r>
              <a:rPr lang="en-US" altLang="ja-JP">
                <a:solidFill>
                  <a:srgbClr val="000000"/>
                </a:solidFill>
                <a:latin typeface="Courier" charset="0"/>
                <a:ea typeface="ＭＳ Ｐゴシック" panose="020B0600070205080204" pitchFamily="50" charset="-128"/>
                <a:sym typeface="Courier" charset="0"/>
              </a:rPr>
              <a:t>Putting your sponsors name boldly out there for all to see is a great way to get their engagement and attention (necessary for any successful project).</a:t>
            </a:r>
          </a:p>
        </p:txBody>
      </p:sp>
    </p:spTree>
    <p:extLst>
      <p:ext uri="{BB962C8B-B14F-4D97-AF65-F5344CB8AC3E}">
        <p14:creationId xmlns:p14="http://schemas.microsoft.com/office/powerpoint/2010/main" val="140973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solidFill>
            <a:srgbClr val="FFFFFF"/>
          </a:solidFill>
          <a:ln/>
        </p:spPr>
      </p:sp>
      <p:sp>
        <p:nvSpPr>
          <p:cNvPr id="24579" name="Rectangle 2"/>
          <p:cNvSpPr>
            <a:spLocks noGrp="1" noChangeArrowheads="1"/>
          </p:cNvSpPr>
          <p:nvPr>
            <p:ph type="body" idx="1"/>
          </p:nvPr>
        </p:nvSpPr>
        <p:spPr>
          <a:noFill/>
        </p:spPr>
        <p:txBody>
          <a:bodyPr/>
          <a:lstStyle/>
          <a:p>
            <a:pPr eaLnBrk="1" hangingPunct="1"/>
            <a:r>
              <a:rPr lang="en-US" altLang="ja-JP" sz="200">
                <a:solidFill>
                  <a:srgbClr val="000000"/>
                </a:solidFill>
                <a:latin typeface="Courier" charset="0"/>
                <a:ea typeface="ＭＳ Ｐゴシック" panose="020B0600070205080204" pitchFamily="50" charset="-128"/>
                <a:sym typeface="Courier" charset="0"/>
              </a:rPr>
              <a:t>When push comes to shove, something has to give. Here we want to be clear on what that is.</a:t>
            </a:r>
            <a:endParaRPr lang="en-US" altLang="ja-JP">
              <a:solidFill>
                <a:srgbClr val="000000"/>
              </a:solidFill>
              <a:latin typeface="Courier" charset="0"/>
              <a:ea typeface="ＭＳ Ｐゴシック" panose="020B0600070205080204" pitchFamily="50" charset="-128"/>
              <a:sym typeface="Courier" charset="0"/>
            </a:endParaRPr>
          </a:p>
          <a:p>
            <a:pPr eaLnBrk="1" hangingPunct="1"/>
            <a:endParaRPr lang="en-US" altLang="ja-JP" sz="200">
              <a:solidFill>
                <a:srgbClr val="000000"/>
              </a:solidFill>
              <a:latin typeface="Courier" charset="0"/>
              <a:ea typeface="ＭＳ Ｐゴシック" panose="020B0600070205080204" pitchFamily="50" charset="-128"/>
              <a:sym typeface="Courier" charset="0"/>
            </a:endParaRPr>
          </a:p>
          <a:p>
            <a:pPr eaLnBrk="1" hangingPunct="1"/>
            <a:r>
              <a:rPr lang="en-US" altLang="ja-JP" sz="200">
                <a:solidFill>
                  <a:srgbClr val="000000"/>
                </a:solidFill>
                <a:latin typeface="Courier" charset="0"/>
                <a:ea typeface="ＭＳ Ｐゴシック" panose="020B0600070205080204" pitchFamily="50" charset="-128"/>
                <a:sym typeface="Courier" charset="0"/>
              </a:rPr>
              <a:t>On agile projects we flex on scope. But there could be others factors at play here so get ready to listen as you customer tells you which forces can bend (scope) and which are written in stone (usually budget).</a:t>
            </a:r>
            <a:endParaRPr lang="en-US" altLang="ja-JP">
              <a:solidFill>
                <a:srgbClr val="000000"/>
              </a:solidFill>
              <a:latin typeface="Courier" charset="0"/>
              <a:ea typeface="ＭＳ Ｐゴシック" panose="020B0600070205080204" pitchFamily="50" charset="-128"/>
              <a:sym typeface="Courier" charset="0"/>
            </a:endParaRPr>
          </a:p>
          <a:p>
            <a:pPr eaLnBrk="1" hangingPunct="1"/>
            <a:endParaRPr lang="en-US" altLang="ja-JP" sz="200">
              <a:solidFill>
                <a:srgbClr val="000000"/>
              </a:solidFill>
              <a:latin typeface="Courier" charset="0"/>
              <a:ea typeface="ＭＳ Ｐゴシック" panose="020B0600070205080204" pitchFamily="50" charset="-128"/>
              <a:sym typeface="Courier" charset="0"/>
            </a:endParaRPr>
          </a:p>
          <a:p>
            <a:pPr eaLnBrk="1" hangingPunct="1"/>
            <a:r>
              <a:rPr lang="en-US" altLang="ja-JP" sz="1000">
                <a:solidFill>
                  <a:srgbClr val="000000"/>
                </a:solidFill>
                <a:latin typeface="Courier" charset="0"/>
                <a:ea typeface="ＭＳ Ｐゴシック" panose="020B0600070205080204" pitchFamily="50" charset="-128"/>
                <a:sym typeface="Courier" charset="0"/>
              </a:rPr>
              <a:t>Slider rules:</a:t>
            </a:r>
            <a:endParaRPr lang="en-US" altLang="ja-JP">
              <a:solidFill>
                <a:srgbClr val="000000"/>
              </a:solidFill>
              <a:latin typeface="Courier" charset="0"/>
              <a:ea typeface="ＭＳ Ｐゴシック" panose="020B0600070205080204" pitchFamily="50" charset="-128"/>
              <a:sym typeface="Courier" charset="0"/>
            </a:endParaRPr>
          </a:p>
          <a:p>
            <a:pPr eaLnBrk="1" hangingPunct="1"/>
            <a:r>
              <a:rPr lang="en-US" altLang="ja-JP" sz="1000">
                <a:solidFill>
                  <a:srgbClr val="000000"/>
                </a:solidFill>
                <a:latin typeface="Courier" charset="0"/>
                <a:ea typeface="ＭＳ Ｐゴシック" panose="020B0600070205080204" pitchFamily="50" charset="-128"/>
                <a:sym typeface="Courier" charset="0"/>
              </a:rPr>
              <a:t>1. No two sliders can </a:t>
            </a:r>
            <a:r>
              <a:rPr lang="en-US" altLang="ja-JP" sz="200">
                <a:solidFill>
                  <a:srgbClr val="000000"/>
                </a:solidFill>
                <a:latin typeface="Courier" charset="0"/>
                <a:ea typeface="ＭＳ Ｐゴシック" panose="020B0600070205080204" pitchFamily="50" charset="-128"/>
                <a:sym typeface="Courier" charset="0"/>
              </a:rPr>
              <a:t>occupy the same level.</a:t>
            </a:r>
            <a:endParaRPr lang="en-US" altLang="ja-JP">
              <a:solidFill>
                <a:srgbClr val="000000"/>
              </a:solidFill>
              <a:latin typeface="Courier" charset="0"/>
              <a:ea typeface="ＭＳ Ｐゴシック" panose="020B0600070205080204" pitchFamily="50" charset="-128"/>
              <a:sym typeface="Courier" charset="0"/>
            </a:endParaRPr>
          </a:p>
          <a:p>
            <a:pPr eaLnBrk="1" hangingPunct="1"/>
            <a:r>
              <a:rPr lang="en-US" altLang="ja-JP" sz="200">
                <a:solidFill>
                  <a:srgbClr val="000000"/>
                </a:solidFill>
                <a:latin typeface="Courier" charset="0"/>
                <a:ea typeface="ＭＳ Ｐゴシック" panose="020B0600070205080204" pitchFamily="50" charset="-128"/>
                <a:sym typeface="Courier" charset="0"/>
              </a:rPr>
              <a:t>2. List other important project factors down below.</a:t>
            </a:r>
          </a:p>
        </p:txBody>
      </p:sp>
    </p:spTree>
    <p:extLst>
      <p:ext uri="{BB962C8B-B14F-4D97-AF65-F5344CB8AC3E}">
        <p14:creationId xmlns:p14="http://schemas.microsoft.com/office/powerpoint/2010/main" val="692552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solidFill>
            <a:srgbClr val="FFFFFF"/>
          </a:solidFill>
          <a:ln/>
        </p:spPr>
      </p:sp>
      <p:sp>
        <p:nvSpPr>
          <p:cNvPr id="26627" name="Rectangle 2"/>
          <p:cNvSpPr>
            <a:spLocks noGrp="1" noChangeArrowheads="1"/>
          </p:cNvSpPr>
          <p:nvPr>
            <p:ph type="body" idx="1"/>
          </p:nvPr>
        </p:nvSpPr>
        <p:spPr>
          <a:noFill/>
        </p:spPr>
        <p:txBody>
          <a:bodyPr/>
          <a:lstStyle/>
          <a:p>
            <a:pPr eaLnBrk="1" hangingPunct="1"/>
            <a:r>
              <a:rPr lang="en-US" altLang="ja-JP">
                <a:solidFill>
                  <a:srgbClr val="000000"/>
                </a:solidFill>
                <a:latin typeface="Courier" charset="0"/>
                <a:ea typeface="ＭＳ Ｐゴシック" panose="020B0600070205080204" pitchFamily="50" charset="-128"/>
                <a:sym typeface="Courier" charset="0"/>
              </a:rPr>
              <a:t>Stakeholders are usually interested in two things:</a:t>
            </a:r>
          </a:p>
          <a:p>
            <a:pPr eaLnBrk="1" hangingPunct="1">
              <a:buFontTx/>
              <a:buAutoNum type="arabicPeriod"/>
            </a:pPr>
            <a:r>
              <a:rPr lang="en-US" altLang="ja-JP">
                <a:solidFill>
                  <a:srgbClr val="000000"/>
                </a:solidFill>
                <a:latin typeface="Courier" charset="0"/>
                <a:ea typeface="ＭＳ Ｐゴシック" panose="020B0600070205080204" pitchFamily="50" charset="-128"/>
                <a:sym typeface="Courier" charset="0"/>
              </a:rPr>
              <a:t>How much is this going to cost.</a:t>
            </a:r>
          </a:p>
          <a:p>
            <a:pPr eaLnBrk="1" hangingPunct="1">
              <a:buFontTx/>
              <a:buChar char="•"/>
            </a:pPr>
            <a:r>
              <a:rPr lang="en-US" altLang="ja-JP">
                <a:solidFill>
                  <a:srgbClr val="000000"/>
                </a:solidFill>
                <a:latin typeface="Courier" charset="0"/>
                <a:ea typeface="ＭＳ Ｐゴシック" panose="020B0600070205080204" pitchFamily="50" charset="-128"/>
                <a:sym typeface="Courier" charset="0"/>
              </a:rPr>
              <a:t>When is it going to be done.</a:t>
            </a:r>
          </a:p>
          <a:p>
            <a:pPr eaLnBrk="1" hangingPunct="1">
              <a:buFontTx/>
              <a:buChar char="•"/>
            </a:pPr>
            <a:endParaRPr lang="en-US" altLang="ja-JP">
              <a:solidFill>
                <a:srgbClr val="000000"/>
              </a:solidFill>
              <a:latin typeface="Courier" charset="0"/>
              <a:ea typeface="ＭＳ Ｐゴシック" panose="020B0600070205080204" pitchFamily="50" charset="-128"/>
              <a:sym typeface="Courier" charset="0"/>
            </a:endParaRPr>
          </a:p>
          <a:p>
            <a:pPr eaLnBrk="1" hangingPunct="1"/>
            <a:r>
              <a:rPr lang="en-US" altLang="ja-JP">
                <a:solidFill>
                  <a:srgbClr val="000000"/>
                </a:solidFill>
                <a:latin typeface="Courier" charset="0"/>
                <a:ea typeface="ＭＳ Ｐゴシック" panose="020B0600070205080204" pitchFamily="50" charset="-128"/>
                <a:sym typeface="Courier" charset="0"/>
              </a:rPr>
              <a:t>Here we do our best to answer those two questions so they can decide if the project is still worth doing by showing them what it’s going to take.</a:t>
            </a:r>
          </a:p>
        </p:txBody>
      </p:sp>
    </p:spTree>
    <p:extLst>
      <p:ext uri="{BB962C8B-B14F-4D97-AF65-F5344CB8AC3E}">
        <p14:creationId xmlns:p14="http://schemas.microsoft.com/office/powerpoint/2010/main" val="3729869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Rot="1" noChangeAspect="1" noChangeArrowheads="1" noTextEdit="1"/>
          </p:cNvSpPr>
          <p:nvPr>
            <p:ph type="sldImg"/>
          </p:nvPr>
        </p:nvSpPr>
        <p:spPr>
          <a:solidFill>
            <a:srgbClr val="FFFFFF"/>
          </a:solidFill>
          <a:ln/>
        </p:spPr>
      </p:sp>
      <p:sp>
        <p:nvSpPr>
          <p:cNvPr id="7171" name="Rectangle 2"/>
          <p:cNvSpPr>
            <a:spLocks noGrp="1" noChangeArrowheads="1"/>
          </p:cNvSpPr>
          <p:nvPr>
            <p:ph type="body" idx="1"/>
          </p:nvPr>
        </p:nvSpPr>
        <p:spPr>
          <a:noFill/>
        </p:spPr>
        <p:txBody>
          <a:bodyPr/>
          <a:lstStyle/>
          <a:p>
            <a:pPr eaLnBrk="1" hangingPunct="1"/>
            <a:r>
              <a:rPr lang="en-US" altLang="ja-JP">
                <a:solidFill>
                  <a:srgbClr val="000000"/>
                </a:solidFill>
                <a:latin typeface="Courier" charset="0"/>
                <a:ea typeface="ＭＳ Ｐゴシック" panose="020B0600070205080204" pitchFamily="50" charset="-128"/>
                <a:sym typeface="Courier" charset="0"/>
              </a:rPr>
              <a:t>Write down all the reasons why your company would want to spend money on this project in the first place.</a:t>
            </a:r>
          </a:p>
          <a:p>
            <a:pPr eaLnBrk="1" hangingPunct="1"/>
            <a:r>
              <a:rPr lang="en-US" altLang="ja-JP">
                <a:solidFill>
                  <a:srgbClr val="000000"/>
                </a:solidFill>
                <a:latin typeface="Courier" charset="0"/>
                <a:ea typeface="ＭＳ Ｐゴシック" panose="020B0600070205080204" pitchFamily="50" charset="-128"/>
                <a:sym typeface="Courier" charset="0"/>
              </a:rPr>
              <a:t>Then pick and highlight the most important one.</a:t>
            </a:r>
          </a:p>
        </p:txBody>
      </p:sp>
    </p:spTree>
    <p:extLst>
      <p:ext uri="{BB962C8B-B14F-4D97-AF65-F5344CB8AC3E}">
        <p14:creationId xmlns:p14="http://schemas.microsoft.com/office/powerpoint/2010/main" val="2852620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Rot="1" noChangeAspect="1" noChangeArrowheads="1" noTextEdit="1"/>
          </p:cNvSpPr>
          <p:nvPr>
            <p:ph type="sldImg"/>
          </p:nvPr>
        </p:nvSpPr>
        <p:spPr>
          <a:solidFill>
            <a:srgbClr val="FFFFFF"/>
          </a:solidFill>
          <a:ln/>
        </p:spPr>
      </p:sp>
      <p:sp>
        <p:nvSpPr>
          <p:cNvPr id="10243" name="Rectangle 2"/>
          <p:cNvSpPr>
            <a:spLocks noGrp="1" noChangeArrowheads="1"/>
          </p:cNvSpPr>
          <p:nvPr>
            <p:ph type="body" idx="1"/>
          </p:nvPr>
        </p:nvSpPr>
        <p:spPr>
          <a:noFill/>
        </p:spPr>
        <p:txBody>
          <a:bodyPr/>
          <a:lstStyle/>
          <a:p>
            <a:pPr eaLnBrk="1" hangingPunct="1"/>
            <a:r>
              <a:rPr lang="en-US" altLang="ja-JP">
                <a:solidFill>
                  <a:srgbClr val="000000"/>
                </a:solidFill>
                <a:latin typeface="Courier" charset="0"/>
                <a:ea typeface="ＭＳ Ｐゴシック" panose="020B0600070205080204" pitchFamily="50" charset="-128"/>
                <a:sym typeface="Courier" charset="0"/>
              </a:rPr>
              <a:t>If you could walk into a store, and buy the shrink wrapped version of your software, what the design of the box look like and what would it say?</a:t>
            </a:r>
          </a:p>
          <a:p>
            <a:pPr eaLnBrk="1" hangingPunct="1"/>
            <a:r>
              <a:rPr lang="en-US" altLang="ja-JP">
                <a:solidFill>
                  <a:srgbClr val="000000"/>
                </a:solidFill>
                <a:latin typeface="Courier" charset="0"/>
                <a:ea typeface="ＭＳ Ｐゴシック" panose="020B0600070205080204" pitchFamily="50" charset="-128"/>
                <a:sym typeface="Courier" charset="0"/>
              </a:rPr>
              <a:t>Point here is to get your team looking at your project through the eyes of your end customer.</a:t>
            </a:r>
          </a:p>
        </p:txBody>
      </p:sp>
    </p:spTree>
    <p:extLst>
      <p:ext uri="{BB962C8B-B14F-4D97-AF65-F5344CB8AC3E}">
        <p14:creationId xmlns:p14="http://schemas.microsoft.com/office/powerpoint/2010/main" val="1776064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a:solidFill>
            <a:srgbClr val="FFFFFF"/>
          </a:solidFill>
          <a:ln/>
        </p:spPr>
      </p:sp>
      <p:sp>
        <p:nvSpPr>
          <p:cNvPr id="12291" name="Rectangle 2"/>
          <p:cNvSpPr>
            <a:spLocks noGrp="1" noChangeArrowheads="1"/>
          </p:cNvSpPr>
          <p:nvPr>
            <p:ph type="body" idx="1"/>
          </p:nvPr>
        </p:nvSpPr>
        <p:spPr>
          <a:noFill/>
        </p:spPr>
        <p:txBody>
          <a:bodyPr/>
          <a:lstStyle/>
          <a:p>
            <a:pPr eaLnBrk="1" hangingPunct="1"/>
            <a:r>
              <a:rPr lang="en-US" altLang="ja-JP">
                <a:solidFill>
                  <a:srgbClr val="000000"/>
                </a:solidFill>
                <a:latin typeface="Courier" charset="0"/>
                <a:ea typeface="ＭＳ Ｐゴシック" panose="020B0600070205080204" pitchFamily="50" charset="-128"/>
                <a:sym typeface="Courier" charset="0"/>
              </a:rPr>
              <a:t>List all the big ticket items you are (and are NOT) going to deliver within the scope of this project.</a:t>
            </a:r>
          </a:p>
          <a:p>
            <a:pPr eaLnBrk="1" hangingPunct="1"/>
            <a:r>
              <a:rPr lang="en-US" altLang="ja-JP">
                <a:solidFill>
                  <a:srgbClr val="000000"/>
                </a:solidFill>
                <a:latin typeface="Courier" charset="0"/>
                <a:ea typeface="ＭＳ Ｐゴシック" panose="020B0600070205080204" pitchFamily="50" charset="-128"/>
                <a:sym typeface="Courier" charset="0"/>
              </a:rPr>
              <a:t>Before starting your project move all the UNRESOLVED ones to either IN or OUT.</a:t>
            </a:r>
          </a:p>
        </p:txBody>
      </p:sp>
    </p:spTree>
    <p:extLst>
      <p:ext uri="{BB962C8B-B14F-4D97-AF65-F5344CB8AC3E}">
        <p14:creationId xmlns:p14="http://schemas.microsoft.com/office/powerpoint/2010/main" val="2121381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Rot="1" noChangeAspect="1" noChangeArrowheads="1" noTextEdit="1"/>
          </p:cNvSpPr>
          <p:nvPr>
            <p:ph type="sldImg"/>
          </p:nvPr>
        </p:nvSpPr>
        <p:spPr>
          <a:solidFill>
            <a:srgbClr val="FFFFFF"/>
          </a:solidFill>
          <a:ln/>
        </p:spPr>
      </p:sp>
      <p:sp>
        <p:nvSpPr>
          <p:cNvPr id="14339" name="Rectangle 2"/>
          <p:cNvSpPr>
            <a:spLocks noGrp="1" noChangeArrowheads="1"/>
          </p:cNvSpPr>
          <p:nvPr>
            <p:ph type="body" idx="1"/>
          </p:nvPr>
        </p:nvSpPr>
        <p:spPr>
          <a:noFill/>
        </p:spPr>
        <p:txBody>
          <a:bodyPr/>
          <a:lstStyle/>
          <a:p>
            <a:pPr eaLnBrk="1" hangingPunct="1"/>
            <a:r>
              <a:rPr lang="en-US" altLang="ja-JP">
                <a:solidFill>
                  <a:srgbClr val="000000"/>
                </a:solidFill>
                <a:latin typeface="Courier" charset="0"/>
                <a:ea typeface="ＭＳ Ｐゴシック" panose="020B0600070205080204" pitchFamily="50" charset="-128"/>
                <a:sym typeface="Courier" charset="0"/>
              </a:rPr>
              <a:t>List everyone you are going to have to interact with at some point during the course of your project.</a:t>
            </a:r>
          </a:p>
          <a:p>
            <a:pPr eaLnBrk="1" hangingPunct="1"/>
            <a:endParaRPr lang="en-US" altLang="ja-JP">
              <a:solidFill>
                <a:srgbClr val="000000"/>
              </a:solidFill>
              <a:latin typeface="Courier" charset="0"/>
              <a:ea typeface="ＭＳ Ｐゴシック" panose="020B0600070205080204" pitchFamily="50" charset="-128"/>
              <a:sym typeface="Courier" charset="0"/>
            </a:endParaRPr>
          </a:p>
          <a:p>
            <a:pPr eaLnBrk="1" hangingPunct="1"/>
            <a:r>
              <a:rPr lang="en-US" altLang="ja-JP">
                <a:solidFill>
                  <a:srgbClr val="000000"/>
                </a:solidFill>
                <a:latin typeface="Courier" charset="0"/>
                <a:ea typeface="ＭＳ Ｐゴシック" panose="020B0600070205080204" pitchFamily="50" charset="-128"/>
                <a:sym typeface="Courier" charset="0"/>
              </a:rPr>
              <a:t>Goal is to start building relationships with these people and let them know we are coming down the tracks  (before we actually get there).</a:t>
            </a:r>
          </a:p>
        </p:txBody>
      </p:sp>
    </p:spTree>
    <p:extLst>
      <p:ext uri="{BB962C8B-B14F-4D97-AF65-F5344CB8AC3E}">
        <p14:creationId xmlns:p14="http://schemas.microsoft.com/office/powerpoint/2010/main" val="1498764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Rot="1" noChangeAspect="1" noChangeArrowheads="1" noTextEdit="1"/>
          </p:cNvSpPr>
          <p:nvPr>
            <p:ph type="sldImg"/>
          </p:nvPr>
        </p:nvSpPr>
        <p:spPr>
          <a:solidFill>
            <a:srgbClr val="FFFFFF"/>
          </a:solidFill>
          <a:ln/>
        </p:spPr>
      </p:sp>
      <p:sp>
        <p:nvSpPr>
          <p:cNvPr id="16387" name="Rectangle 2"/>
          <p:cNvSpPr>
            <a:spLocks noGrp="1" noChangeArrowheads="1"/>
          </p:cNvSpPr>
          <p:nvPr>
            <p:ph type="body" idx="1"/>
          </p:nvPr>
        </p:nvSpPr>
        <p:spPr>
          <a:noFill/>
        </p:spPr>
        <p:txBody>
          <a:bodyPr/>
          <a:lstStyle/>
          <a:p>
            <a:pPr eaLnBrk="1" hangingPunct="1"/>
            <a:r>
              <a:rPr lang="en-US" altLang="ja-JP">
                <a:solidFill>
                  <a:srgbClr val="000000"/>
                </a:solidFill>
                <a:latin typeface="Courier" charset="0"/>
                <a:ea typeface="ＭＳ Ｐゴシック" panose="020B0600070205080204" pitchFamily="50" charset="-128"/>
                <a:sym typeface="Courier" charset="0"/>
              </a:rPr>
              <a:t>This is about letting people know how we plan on building this thing.</a:t>
            </a:r>
          </a:p>
          <a:p>
            <a:pPr eaLnBrk="1" hangingPunct="1"/>
            <a:r>
              <a:rPr lang="en-US" altLang="ja-JP">
                <a:solidFill>
                  <a:srgbClr val="000000"/>
                </a:solidFill>
                <a:latin typeface="Courier" charset="0"/>
                <a:ea typeface="ＭＳ Ｐゴシック" panose="020B0600070205080204" pitchFamily="50" charset="-128"/>
                <a:sym typeface="Courier" charset="0"/>
              </a:rPr>
              <a:t>If there are any tools or libraries assumptions you are making list them here.</a:t>
            </a:r>
          </a:p>
          <a:p>
            <a:pPr eaLnBrk="1" hangingPunct="1"/>
            <a:r>
              <a:rPr lang="en-US" altLang="ja-JP">
                <a:solidFill>
                  <a:srgbClr val="000000"/>
                </a:solidFill>
                <a:latin typeface="Courier" charset="0"/>
                <a:ea typeface="ＭＳ Ｐゴシック" panose="020B0600070205080204" pitchFamily="50" charset="-128"/>
                <a:sym typeface="Courier" charset="0"/>
              </a:rPr>
              <a:t>Also if there are areas of the application architecture that are risky highlight those too.</a:t>
            </a:r>
          </a:p>
        </p:txBody>
      </p:sp>
    </p:spTree>
    <p:extLst>
      <p:ext uri="{BB962C8B-B14F-4D97-AF65-F5344CB8AC3E}">
        <p14:creationId xmlns:p14="http://schemas.microsoft.com/office/powerpoint/2010/main" val="887600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Rot="1" noChangeAspect="1" noChangeArrowheads="1" noTextEdit="1"/>
          </p:cNvSpPr>
          <p:nvPr>
            <p:ph type="sldImg"/>
          </p:nvPr>
        </p:nvSpPr>
        <p:spPr>
          <a:solidFill>
            <a:srgbClr val="FFFFFF"/>
          </a:solidFill>
          <a:ln/>
        </p:spPr>
      </p:sp>
      <p:sp>
        <p:nvSpPr>
          <p:cNvPr id="18435" name="Rectangle 2"/>
          <p:cNvSpPr>
            <a:spLocks noGrp="1" noChangeArrowheads="1"/>
          </p:cNvSpPr>
          <p:nvPr>
            <p:ph type="body" idx="1"/>
          </p:nvPr>
        </p:nvSpPr>
        <p:spPr>
          <a:noFill/>
        </p:spPr>
        <p:txBody>
          <a:bodyPr/>
          <a:lstStyle/>
          <a:p>
            <a:pPr eaLnBrk="1" hangingPunct="1"/>
            <a:r>
              <a:rPr lang="en-US" altLang="ja-JP">
                <a:solidFill>
                  <a:srgbClr val="000000"/>
                </a:solidFill>
                <a:latin typeface="Courier" charset="0"/>
                <a:ea typeface="ＭＳ Ｐゴシック" panose="020B0600070205080204" pitchFamily="50" charset="-128"/>
                <a:sym typeface="Courier" charset="0"/>
              </a:rPr>
              <a:t>This is your chance to call out any craziness you’ve heard while building the deck, and having a frank conversation with your sponsors and your team about how you are going to handle it.</a:t>
            </a:r>
          </a:p>
          <a:p>
            <a:pPr eaLnBrk="1" hangingPunct="1"/>
            <a:r>
              <a:rPr lang="en-US" altLang="ja-JP">
                <a:solidFill>
                  <a:srgbClr val="000000"/>
                </a:solidFill>
                <a:latin typeface="Courier" charset="0"/>
                <a:ea typeface="ＭＳ Ｐゴシック" panose="020B0600070205080204" pitchFamily="50" charset="-128"/>
                <a:sym typeface="Courier" charset="0"/>
              </a:rPr>
              <a:t>This is perhaps on of the most powerful slides in the deck – it’s your chance to ask for whatever you need to be successful and the consequences if you don’t get it.</a:t>
            </a:r>
          </a:p>
          <a:p>
            <a:pPr eaLnBrk="1" hangingPunct="1"/>
            <a:r>
              <a:rPr lang="en-US" altLang="ja-JP">
                <a:solidFill>
                  <a:srgbClr val="000000"/>
                </a:solidFill>
                <a:latin typeface="Courier" charset="0"/>
                <a:ea typeface="ＭＳ Ｐゴシック" panose="020B0600070205080204" pitchFamily="50" charset="-128"/>
                <a:sym typeface="Courier" charset="0"/>
              </a:rPr>
              <a:t>Use it!</a:t>
            </a:r>
          </a:p>
        </p:txBody>
      </p:sp>
    </p:spTree>
    <p:extLst>
      <p:ext uri="{BB962C8B-B14F-4D97-AF65-F5344CB8AC3E}">
        <p14:creationId xmlns:p14="http://schemas.microsoft.com/office/powerpoint/2010/main" val="3335683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solidFill>
            <a:srgbClr val="FFFFFF"/>
          </a:solidFill>
          <a:ln/>
        </p:spPr>
      </p:sp>
      <p:sp>
        <p:nvSpPr>
          <p:cNvPr id="20483" name="Rectangle 2"/>
          <p:cNvSpPr>
            <a:spLocks noGrp="1" noChangeArrowheads="1"/>
          </p:cNvSpPr>
          <p:nvPr>
            <p:ph type="body" idx="1"/>
          </p:nvPr>
        </p:nvSpPr>
        <p:spPr>
          <a:noFill/>
        </p:spPr>
        <p:txBody>
          <a:bodyPr/>
          <a:lstStyle/>
          <a:p>
            <a:pPr eaLnBrk="1" hangingPunct="1"/>
            <a:r>
              <a:rPr lang="en-US" altLang="ja-JP">
                <a:solidFill>
                  <a:srgbClr val="000000"/>
                </a:solidFill>
                <a:latin typeface="Courier" charset="0"/>
                <a:ea typeface="ＭＳ Ｐゴシック" panose="020B0600070205080204" pitchFamily="50" charset="-128"/>
                <a:sym typeface="Courier" charset="0"/>
              </a:rPr>
              <a:t>Set expectations around who you are going to need and what kind of skills they will need to have to pull this off.</a:t>
            </a:r>
          </a:p>
          <a:p>
            <a:pPr eaLnBrk="1" hangingPunct="1"/>
            <a:r>
              <a:rPr lang="en-US" altLang="ja-JP">
                <a:solidFill>
                  <a:srgbClr val="000000"/>
                </a:solidFill>
                <a:latin typeface="Courier" charset="0"/>
                <a:ea typeface="ＭＳ Ｐゴシック" panose="020B0600070205080204" pitchFamily="50" charset="-128"/>
                <a:sym typeface="Courier" charset="0"/>
              </a:rPr>
              <a:t>Use names if specific people are important (i.e. Billy is the only guy who can do X).</a:t>
            </a:r>
          </a:p>
        </p:txBody>
      </p:sp>
    </p:spTree>
    <p:extLst>
      <p:ext uri="{BB962C8B-B14F-4D97-AF65-F5344CB8AC3E}">
        <p14:creationId xmlns:p14="http://schemas.microsoft.com/office/powerpoint/2010/main" val="2808719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solidFill>
            <a:srgbClr val="FFFFFF"/>
          </a:solidFill>
          <a:ln/>
        </p:spPr>
      </p:sp>
      <p:sp>
        <p:nvSpPr>
          <p:cNvPr id="22531" name="Rectangle 2"/>
          <p:cNvSpPr>
            <a:spLocks noGrp="1" noChangeArrowheads="1"/>
          </p:cNvSpPr>
          <p:nvPr>
            <p:ph type="body" idx="1"/>
          </p:nvPr>
        </p:nvSpPr>
        <p:spPr>
          <a:noFill/>
        </p:spPr>
        <p:txBody>
          <a:bodyPr/>
          <a:lstStyle/>
          <a:p>
            <a:pPr eaLnBrk="1" hangingPunct="1"/>
            <a:r>
              <a:rPr lang="en-US" altLang="ja-JP">
                <a:solidFill>
                  <a:srgbClr val="000000"/>
                </a:solidFill>
                <a:latin typeface="Courier" charset="0"/>
                <a:ea typeface="ＭＳ Ｐゴシック" panose="020B0600070205080204" pitchFamily="50" charset="-128"/>
                <a:sym typeface="Courier" charset="0"/>
              </a:rPr>
              <a:t>Give your sponsors some idea of how big this thing is (1, 3, or 6 monther).</a:t>
            </a:r>
          </a:p>
          <a:p>
            <a:pPr eaLnBrk="1" hangingPunct="1"/>
            <a:r>
              <a:rPr lang="en-US" altLang="ja-JP">
                <a:solidFill>
                  <a:srgbClr val="000000"/>
                </a:solidFill>
                <a:latin typeface="Courier" charset="0"/>
                <a:ea typeface="ＭＳ Ｐゴシック" panose="020B0600070205080204" pitchFamily="50" charset="-128"/>
                <a:sym typeface="Courier" charset="0"/>
              </a:rPr>
              <a:t>Before you can complete this slide you and the team should create and estimate a high-level story list for the project.</a:t>
            </a:r>
          </a:p>
          <a:p>
            <a:pPr eaLnBrk="1" hangingPunct="1"/>
            <a:r>
              <a:rPr lang="en-US" altLang="ja-JP">
                <a:solidFill>
                  <a:srgbClr val="000000"/>
                </a:solidFill>
                <a:latin typeface="Courier" charset="0"/>
                <a:ea typeface="ＭＳ Ｐゴシック" panose="020B0600070205080204" pitchFamily="50" charset="-128"/>
                <a:sym typeface="Courier" charset="0"/>
              </a:rPr>
              <a:t>This isn’t a commitment (too many unknowns). It’s just a really rough guess. Don’t treat it as anything else.</a:t>
            </a:r>
          </a:p>
        </p:txBody>
      </p:sp>
    </p:spTree>
    <p:extLst>
      <p:ext uri="{BB962C8B-B14F-4D97-AF65-F5344CB8AC3E}">
        <p14:creationId xmlns:p14="http://schemas.microsoft.com/office/powerpoint/2010/main" val="3668049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Text Box 3"/>
          <p:cNvSpPr txBox="1">
            <a:spLocks noGrp="1" noChangeArrowheads="1"/>
          </p:cNvSpPr>
          <p:nvPr>
            <p:ph type="sldNum" sz="quarter" idx="10"/>
          </p:nvPr>
        </p:nvSpPr>
        <p:spPr>
          <a:ln/>
        </p:spPr>
        <p:txBody>
          <a:bodyPr/>
          <a:lstStyle>
            <a:lvl1pPr>
              <a:defRPr/>
            </a:lvl1pPr>
          </a:lstStyle>
          <a:p>
            <a:pPr>
              <a:defRPr/>
            </a:pPr>
            <a:fld id="{65BD9938-3DB0-4339-91F0-DB8C12DEFC21}" type="slidenum">
              <a:rPr lang="en-US" altLang="ja-JP"/>
              <a:pPr>
                <a:defRPr/>
              </a:pPr>
              <a:t>‹#›</a:t>
            </a:fld>
            <a:endParaRPr lang="en-US" altLang="ja-JP"/>
          </a:p>
        </p:txBody>
      </p:sp>
    </p:spTree>
    <p:extLst>
      <p:ext uri="{BB962C8B-B14F-4D97-AF65-F5344CB8AC3E}">
        <p14:creationId xmlns:p14="http://schemas.microsoft.com/office/powerpoint/2010/main" val="261356482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Text Box 3"/>
          <p:cNvSpPr txBox="1">
            <a:spLocks noGrp="1" noChangeArrowheads="1"/>
          </p:cNvSpPr>
          <p:nvPr>
            <p:ph type="sldNum" sz="quarter" idx="10"/>
          </p:nvPr>
        </p:nvSpPr>
        <p:spPr>
          <a:ln/>
        </p:spPr>
        <p:txBody>
          <a:bodyPr/>
          <a:lstStyle>
            <a:lvl1pPr>
              <a:defRPr/>
            </a:lvl1pPr>
          </a:lstStyle>
          <a:p>
            <a:pPr>
              <a:defRPr/>
            </a:pPr>
            <a:fld id="{83FB7FCF-7B29-4B93-9460-FDC867DBDC94}" type="slidenum">
              <a:rPr lang="en-US" altLang="ja-JP"/>
              <a:pPr>
                <a:defRPr/>
              </a:pPr>
              <a:t>‹#›</a:t>
            </a:fld>
            <a:endParaRPr lang="en-US" altLang="ja-JP"/>
          </a:p>
        </p:txBody>
      </p:sp>
    </p:spTree>
    <p:extLst>
      <p:ext uri="{BB962C8B-B14F-4D97-AF65-F5344CB8AC3E}">
        <p14:creationId xmlns:p14="http://schemas.microsoft.com/office/powerpoint/2010/main" val="370607639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2130425"/>
            <a:ext cx="1943100" cy="350837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85800" y="2130425"/>
            <a:ext cx="5676900" cy="35083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Text Box 3"/>
          <p:cNvSpPr txBox="1">
            <a:spLocks noGrp="1" noChangeArrowheads="1"/>
          </p:cNvSpPr>
          <p:nvPr>
            <p:ph type="sldNum" sz="quarter" idx="10"/>
          </p:nvPr>
        </p:nvSpPr>
        <p:spPr>
          <a:ln/>
        </p:spPr>
        <p:txBody>
          <a:bodyPr/>
          <a:lstStyle>
            <a:lvl1pPr>
              <a:defRPr/>
            </a:lvl1pPr>
          </a:lstStyle>
          <a:p>
            <a:pPr>
              <a:defRPr/>
            </a:pPr>
            <a:fld id="{3DD15012-B0A5-4FF4-883A-F77E4E4CB8A3}" type="slidenum">
              <a:rPr lang="en-US" altLang="ja-JP"/>
              <a:pPr>
                <a:defRPr/>
              </a:pPr>
              <a:t>‹#›</a:t>
            </a:fld>
            <a:endParaRPr lang="en-US" altLang="ja-JP"/>
          </a:p>
        </p:txBody>
      </p:sp>
    </p:spTree>
    <p:extLst>
      <p:ext uri="{BB962C8B-B14F-4D97-AF65-F5344CB8AC3E}">
        <p14:creationId xmlns:p14="http://schemas.microsoft.com/office/powerpoint/2010/main" val="260810409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Text Box 3"/>
          <p:cNvSpPr txBox="1">
            <a:spLocks noGrp="1" noChangeArrowheads="1"/>
          </p:cNvSpPr>
          <p:nvPr>
            <p:ph type="sldNum" sz="quarter" idx="10"/>
          </p:nvPr>
        </p:nvSpPr>
        <p:spPr>
          <a:ln/>
        </p:spPr>
        <p:txBody>
          <a:bodyPr/>
          <a:lstStyle>
            <a:lvl1pPr>
              <a:defRPr/>
            </a:lvl1pPr>
          </a:lstStyle>
          <a:p>
            <a:pPr>
              <a:defRPr/>
            </a:pPr>
            <a:fld id="{FF1FA7C1-0424-42E7-877E-286F4936E1E8}" type="slidenum">
              <a:rPr lang="en-US" altLang="ja-JP"/>
              <a:pPr>
                <a:defRPr/>
              </a:pPr>
              <a:t>‹#›</a:t>
            </a:fld>
            <a:endParaRPr lang="en-US" altLang="ja-JP"/>
          </a:p>
        </p:txBody>
      </p:sp>
    </p:spTree>
    <p:extLst>
      <p:ext uri="{BB962C8B-B14F-4D97-AF65-F5344CB8AC3E}">
        <p14:creationId xmlns:p14="http://schemas.microsoft.com/office/powerpoint/2010/main" val="396872646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Text Box 3"/>
          <p:cNvSpPr txBox="1">
            <a:spLocks noGrp="1" noChangeArrowheads="1"/>
          </p:cNvSpPr>
          <p:nvPr>
            <p:ph type="sldNum" sz="quarter" idx="10"/>
          </p:nvPr>
        </p:nvSpPr>
        <p:spPr>
          <a:ln/>
        </p:spPr>
        <p:txBody>
          <a:bodyPr/>
          <a:lstStyle>
            <a:lvl1pPr>
              <a:defRPr/>
            </a:lvl1pPr>
          </a:lstStyle>
          <a:p>
            <a:pPr>
              <a:defRPr/>
            </a:pPr>
            <a:fld id="{4654995A-AE3B-441C-BCD5-42C217BF6ED0}" type="slidenum">
              <a:rPr lang="en-US" altLang="ja-JP"/>
              <a:pPr>
                <a:defRPr/>
              </a:pPr>
              <a:t>‹#›</a:t>
            </a:fld>
            <a:endParaRPr lang="en-US" altLang="ja-JP"/>
          </a:p>
        </p:txBody>
      </p:sp>
    </p:spTree>
    <p:extLst>
      <p:ext uri="{BB962C8B-B14F-4D97-AF65-F5344CB8AC3E}">
        <p14:creationId xmlns:p14="http://schemas.microsoft.com/office/powerpoint/2010/main" val="373008224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
        <p:nvSpPr>
          <p:cNvPr id="4" name="Text Box 3"/>
          <p:cNvSpPr txBox="1">
            <a:spLocks noGrp="1" noChangeArrowheads="1"/>
          </p:cNvSpPr>
          <p:nvPr>
            <p:ph type="sldNum" sz="quarter" idx="10"/>
          </p:nvPr>
        </p:nvSpPr>
        <p:spPr>
          <a:ln/>
        </p:spPr>
        <p:txBody>
          <a:bodyPr/>
          <a:lstStyle>
            <a:lvl1pPr>
              <a:defRPr/>
            </a:lvl1pPr>
          </a:lstStyle>
          <a:p>
            <a:pPr>
              <a:defRPr/>
            </a:pPr>
            <a:fld id="{63ACE576-EEB8-44F8-A815-01E0A1C2DFFE}" type="slidenum">
              <a:rPr lang="en-US" altLang="ja-JP"/>
              <a:pPr>
                <a:defRPr/>
              </a:pPr>
              <a:t>‹#›</a:t>
            </a:fld>
            <a:endParaRPr lang="en-US" altLang="ja-JP"/>
          </a:p>
        </p:txBody>
      </p:sp>
    </p:spTree>
    <p:extLst>
      <p:ext uri="{BB962C8B-B14F-4D97-AF65-F5344CB8AC3E}">
        <p14:creationId xmlns:p14="http://schemas.microsoft.com/office/powerpoint/2010/main" val="402392000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57200" y="1598613"/>
            <a:ext cx="4038600" cy="45275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598613"/>
            <a:ext cx="4038600" cy="45275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Text Box 3"/>
          <p:cNvSpPr txBox="1">
            <a:spLocks noGrp="1" noChangeArrowheads="1"/>
          </p:cNvSpPr>
          <p:nvPr>
            <p:ph type="sldNum" sz="quarter" idx="10"/>
          </p:nvPr>
        </p:nvSpPr>
        <p:spPr>
          <a:ln/>
        </p:spPr>
        <p:txBody>
          <a:bodyPr/>
          <a:lstStyle>
            <a:lvl1pPr>
              <a:defRPr/>
            </a:lvl1pPr>
          </a:lstStyle>
          <a:p>
            <a:pPr>
              <a:defRPr/>
            </a:pPr>
            <a:fld id="{E1B53885-6A00-4716-908F-1536E5C22E34}" type="slidenum">
              <a:rPr lang="en-US" altLang="ja-JP"/>
              <a:pPr>
                <a:defRPr/>
              </a:pPr>
              <a:t>‹#›</a:t>
            </a:fld>
            <a:endParaRPr lang="en-US" altLang="ja-JP"/>
          </a:p>
        </p:txBody>
      </p:sp>
    </p:spTree>
    <p:extLst>
      <p:ext uri="{BB962C8B-B14F-4D97-AF65-F5344CB8AC3E}">
        <p14:creationId xmlns:p14="http://schemas.microsoft.com/office/powerpoint/2010/main" val="293215779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Text Box 3"/>
          <p:cNvSpPr txBox="1">
            <a:spLocks noGrp="1" noChangeArrowheads="1"/>
          </p:cNvSpPr>
          <p:nvPr>
            <p:ph type="sldNum" sz="quarter" idx="10"/>
          </p:nvPr>
        </p:nvSpPr>
        <p:spPr>
          <a:ln/>
        </p:spPr>
        <p:txBody>
          <a:bodyPr/>
          <a:lstStyle>
            <a:lvl1pPr>
              <a:defRPr/>
            </a:lvl1pPr>
          </a:lstStyle>
          <a:p>
            <a:pPr>
              <a:defRPr/>
            </a:pPr>
            <a:fld id="{EA0B491E-2B38-4954-A1CF-D8946C7BF266}" type="slidenum">
              <a:rPr lang="en-US" altLang="ja-JP"/>
              <a:pPr>
                <a:defRPr/>
              </a:pPr>
              <a:t>‹#›</a:t>
            </a:fld>
            <a:endParaRPr lang="en-US" altLang="ja-JP"/>
          </a:p>
        </p:txBody>
      </p:sp>
    </p:spTree>
    <p:extLst>
      <p:ext uri="{BB962C8B-B14F-4D97-AF65-F5344CB8AC3E}">
        <p14:creationId xmlns:p14="http://schemas.microsoft.com/office/powerpoint/2010/main" val="375497553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Text Box 3"/>
          <p:cNvSpPr txBox="1">
            <a:spLocks noGrp="1" noChangeArrowheads="1"/>
          </p:cNvSpPr>
          <p:nvPr>
            <p:ph type="sldNum" sz="quarter" idx="10"/>
          </p:nvPr>
        </p:nvSpPr>
        <p:spPr>
          <a:ln/>
        </p:spPr>
        <p:txBody>
          <a:bodyPr/>
          <a:lstStyle>
            <a:lvl1pPr>
              <a:defRPr/>
            </a:lvl1pPr>
          </a:lstStyle>
          <a:p>
            <a:pPr>
              <a:defRPr/>
            </a:pPr>
            <a:fld id="{B9CEB672-F9DA-4C6D-8A1D-A1CD2581BB32}" type="slidenum">
              <a:rPr lang="en-US" altLang="ja-JP"/>
              <a:pPr>
                <a:defRPr/>
              </a:pPr>
              <a:t>‹#›</a:t>
            </a:fld>
            <a:endParaRPr lang="en-US" altLang="ja-JP"/>
          </a:p>
        </p:txBody>
      </p:sp>
    </p:spTree>
    <p:extLst>
      <p:ext uri="{BB962C8B-B14F-4D97-AF65-F5344CB8AC3E}">
        <p14:creationId xmlns:p14="http://schemas.microsoft.com/office/powerpoint/2010/main" val="47453543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04730C2A-3BB9-447C-9090-ECC1F1B4E4C5}" type="slidenum">
              <a:rPr lang="en-US" altLang="ja-JP"/>
              <a:pPr>
                <a:defRPr/>
              </a:pPr>
              <a:t>‹#›</a:t>
            </a:fld>
            <a:endParaRPr lang="en-US" altLang="ja-JP"/>
          </a:p>
        </p:txBody>
      </p:sp>
    </p:spTree>
    <p:extLst>
      <p:ext uri="{BB962C8B-B14F-4D97-AF65-F5344CB8AC3E}">
        <p14:creationId xmlns:p14="http://schemas.microsoft.com/office/powerpoint/2010/main" val="3501960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Text Box 3"/>
          <p:cNvSpPr txBox="1">
            <a:spLocks noGrp="1" noChangeArrowheads="1"/>
          </p:cNvSpPr>
          <p:nvPr>
            <p:ph type="sldNum" sz="quarter" idx="10"/>
          </p:nvPr>
        </p:nvSpPr>
        <p:spPr>
          <a:ln/>
        </p:spPr>
        <p:txBody>
          <a:bodyPr/>
          <a:lstStyle>
            <a:lvl1pPr>
              <a:defRPr/>
            </a:lvl1pPr>
          </a:lstStyle>
          <a:p>
            <a:pPr>
              <a:defRPr/>
            </a:pPr>
            <a:fld id="{755E0E98-D58F-4999-B5F9-1266E54B6AA7}" type="slidenum">
              <a:rPr lang="en-US" altLang="ja-JP"/>
              <a:pPr>
                <a:defRPr/>
              </a:pPr>
              <a:t>‹#›</a:t>
            </a:fld>
            <a:endParaRPr lang="en-US" altLang="ja-JP"/>
          </a:p>
        </p:txBody>
      </p:sp>
    </p:spTree>
    <p:extLst>
      <p:ext uri="{BB962C8B-B14F-4D97-AF65-F5344CB8AC3E}">
        <p14:creationId xmlns:p14="http://schemas.microsoft.com/office/powerpoint/2010/main" val="13521240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Text Box 3"/>
          <p:cNvSpPr txBox="1">
            <a:spLocks noGrp="1" noChangeArrowheads="1"/>
          </p:cNvSpPr>
          <p:nvPr>
            <p:ph type="sldNum" sz="quarter" idx="10"/>
          </p:nvPr>
        </p:nvSpPr>
        <p:spPr>
          <a:ln/>
        </p:spPr>
        <p:txBody>
          <a:bodyPr/>
          <a:lstStyle>
            <a:lvl1pPr>
              <a:defRPr/>
            </a:lvl1pPr>
          </a:lstStyle>
          <a:p>
            <a:pPr>
              <a:defRPr/>
            </a:pPr>
            <a:fld id="{59D2C94E-99D4-480C-B140-037B05D97170}" type="slidenum">
              <a:rPr lang="en-US" altLang="ja-JP"/>
              <a:pPr>
                <a:defRPr/>
              </a:pPr>
              <a:t>‹#›</a:t>
            </a:fld>
            <a:endParaRPr lang="en-US" altLang="ja-JP"/>
          </a:p>
        </p:txBody>
      </p:sp>
    </p:spTree>
    <p:extLst>
      <p:ext uri="{BB962C8B-B14F-4D97-AF65-F5344CB8AC3E}">
        <p14:creationId xmlns:p14="http://schemas.microsoft.com/office/powerpoint/2010/main" val="323308406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sym typeface="Courier" charset="0"/>
            </a:endParaRP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Text Box 3"/>
          <p:cNvSpPr txBox="1">
            <a:spLocks noGrp="1" noChangeArrowheads="1"/>
          </p:cNvSpPr>
          <p:nvPr>
            <p:ph type="sldNum" sz="quarter" idx="10"/>
          </p:nvPr>
        </p:nvSpPr>
        <p:spPr>
          <a:ln/>
        </p:spPr>
        <p:txBody>
          <a:bodyPr/>
          <a:lstStyle>
            <a:lvl1pPr>
              <a:defRPr/>
            </a:lvl1pPr>
          </a:lstStyle>
          <a:p>
            <a:pPr>
              <a:defRPr/>
            </a:pPr>
            <a:fld id="{2759DAD5-B64C-47E1-9A69-51186D4A3C14}" type="slidenum">
              <a:rPr lang="en-US" altLang="ja-JP"/>
              <a:pPr>
                <a:defRPr/>
              </a:pPr>
              <a:t>‹#›</a:t>
            </a:fld>
            <a:endParaRPr lang="en-US" altLang="ja-JP"/>
          </a:p>
        </p:txBody>
      </p:sp>
    </p:spTree>
    <p:extLst>
      <p:ext uri="{BB962C8B-B14F-4D97-AF65-F5344CB8AC3E}">
        <p14:creationId xmlns:p14="http://schemas.microsoft.com/office/powerpoint/2010/main" val="266471818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Text Box 3"/>
          <p:cNvSpPr txBox="1">
            <a:spLocks noGrp="1" noChangeArrowheads="1"/>
          </p:cNvSpPr>
          <p:nvPr>
            <p:ph type="sldNum" sz="quarter" idx="10"/>
          </p:nvPr>
        </p:nvSpPr>
        <p:spPr>
          <a:ln/>
        </p:spPr>
        <p:txBody>
          <a:bodyPr/>
          <a:lstStyle>
            <a:lvl1pPr>
              <a:defRPr/>
            </a:lvl1pPr>
          </a:lstStyle>
          <a:p>
            <a:pPr>
              <a:defRPr/>
            </a:pPr>
            <a:fld id="{782088A7-78AD-4719-A25A-E382074DB04E}" type="slidenum">
              <a:rPr lang="en-US" altLang="ja-JP"/>
              <a:pPr>
                <a:defRPr/>
              </a:pPr>
              <a:t>‹#›</a:t>
            </a:fld>
            <a:endParaRPr lang="en-US" altLang="ja-JP"/>
          </a:p>
        </p:txBody>
      </p:sp>
    </p:spTree>
    <p:extLst>
      <p:ext uri="{BB962C8B-B14F-4D97-AF65-F5344CB8AC3E}">
        <p14:creationId xmlns:p14="http://schemas.microsoft.com/office/powerpoint/2010/main" val="202583756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Text Box 3"/>
          <p:cNvSpPr txBox="1">
            <a:spLocks noGrp="1" noChangeArrowheads="1"/>
          </p:cNvSpPr>
          <p:nvPr>
            <p:ph type="sldNum" sz="quarter" idx="10"/>
          </p:nvPr>
        </p:nvSpPr>
        <p:spPr>
          <a:ln/>
        </p:spPr>
        <p:txBody>
          <a:bodyPr/>
          <a:lstStyle>
            <a:lvl1pPr>
              <a:defRPr/>
            </a:lvl1pPr>
          </a:lstStyle>
          <a:p>
            <a:pPr>
              <a:defRPr/>
            </a:pPr>
            <a:fld id="{26D3342A-763F-4C5A-9412-C7605066C7C6}" type="slidenum">
              <a:rPr lang="en-US" altLang="ja-JP"/>
              <a:pPr>
                <a:defRPr/>
              </a:pPr>
              <a:t>‹#›</a:t>
            </a:fld>
            <a:endParaRPr lang="en-US" altLang="ja-JP"/>
          </a:p>
        </p:txBody>
      </p:sp>
    </p:spTree>
    <p:extLst>
      <p:ext uri="{BB962C8B-B14F-4D97-AF65-F5344CB8AC3E}">
        <p14:creationId xmlns:p14="http://schemas.microsoft.com/office/powerpoint/2010/main" val="14210330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
        <p:nvSpPr>
          <p:cNvPr id="4" name="Text Box 3"/>
          <p:cNvSpPr txBox="1">
            <a:spLocks noGrp="1" noChangeArrowheads="1"/>
          </p:cNvSpPr>
          <p:nvPr>
            <p:ph type="sldNum" sz="quarter" idx="10"/>
          </p:nvPr>
        </p:nvSpPr>
        <p:spPr>
          <a:ln/>
        </p:spPr>
        <p:txBody>
          <a:bodyPr/>
          <a:lstStyle>
            <a:lvl1pPr>
              <a:defRPr/>
            </a:lvl1pPr>
          </a:lstStyle>
          <a:p>
            <a:pPr>
              <a:defRPr/>
            </a:pPr>
            <a:fld id="{4D56876A-C373-440F-88A0-B91317D906AC}" type="slidenum">
              <a:rPr lang="en-US" altLang="ja-JP"/>
              <a:pPr>
                <a:defRPr/>
              </a:pPr>
              <a:t>‹#›</a:t>
            </a:fld>
            <a:endParaRPr lang="en-US" altLang="ja-JP"/>
          </a:p>
        </p:txBody>
      </p:sp>
    </p:spTree>
    <p:extLst>
      <p:ext uri="{BB962C8B-B14F-4D97-AF65-F5344CB8AC3E}">
        <p14:creationId xmlns:p14="http://schemas.microsoft.com/office/powerpoint/2010/main" val="390724401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371600" y="3886200"/>
            <a:ext cx="3124200" cy="17526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3886200"/>
            <a:ext cx="3124200" cy="17526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Text Box 3"/>
          <p:cNvSpPr txBox="1">
            <a:spLocks noGrp="1" noChangeArrowheads="1"/>
          </p:cNvSpPr>
          <p:nvPr>
            <p:ph type="sldNum" sz="quarter" idx="10"/>
          </p:nvPr>
        </p:nvSpPr>
        <p:spPr>
          <a:ln/>
        </p:spPr>
        <p:txBody>
          <a:bodyPr/>
          <a:lstStyle>
            <a:lvl1pPr>
              <a:defRPr/>
            </a:lvl1pPr>
          </a:lstStyle>
          <a:p>
            <a:pPr>
              <a:defRPr/>
            </a:pPr>
            <a:fld id="{F3DA8DED-F136-48EA-B169-64156F911896}" type="slidenum">
              <a:rPr lang="en-US" altLang="ja-JP"/>
              <a:pPr>
                <a:defRPr/>
              </a:pPr>
              <a:t>‹#›</a:t>
            </a:fld>
            <a:endParaRPr lang="en-US" altLang="ja-JP"/>
          </a:p>
        </p:txBody>
      </p:sp>
    </p:spTree>
    <p:extLst>
      <p:ext uri="{BB962C8B-B14F-4D97-AF65-F5344CB8AC3E}">
        <p14:creationId xmlns:p14="http://schemas.microsoft.com/office/powerpoint/2010/main" val="30989962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Text Box 3"/>
          <p:cNvSpPr txBox="1">
            <a:spLocks noGrp="1" noChangeArrowheads="1"/>
          </p:cNvSpPr>
          <p:nvPr>
            <p:ph type="sldNum" sz="quarter" idx="10"/>
          </p:nvPr>
        </p:nvSpPr>
        <p:spPr>
          <a:ln/>
        </p:spPr>
        <p:txBody>
          <a:bodyPr/>
          <a:lstStyle>
            <a:lvl1pPr>
              <a:defRPr/>
            </a:lvl1pPr>
          </a:lstStyle>
          <a:p>
            <a:pPr>
              <a:defRPr/>
            </a:pPr>
            <a:fld id="{8B758A0F-650A-4482-A009-962818493883}" type="slidenum">
              <a:rPr lang="en-US" altLang="ja-JP"/>
              <a:pPr>
                <a:defRPr/>
              </a:pPr>
              <a:t>‹#›</a:t>
            </a:fld>
            <a:endParaRPr lang="en-US" altLang="ja-JP"/>
          </a:p>
        </p:txBody>
      </p:sp>
    </p:spTree>
    <p:extLst>
      <p:ext uri="{BB962C8B-B14F-4D97-AF65-F5344CB8AC3E}">
        <p14:creationId xmlns:p14="http://schemas.microsoft.com/office/powerpoint/2010/main" val="10858500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Text Box 3"/>
          <p:cNvSpPr txBox="1">
            <a:spLocks noGrp="1" noChangeArrowheads="1"/>
          </p:cNvSpPr>
          <p:nvPr>
            <p:ph type="sldNum" sz="quarter" idx="10"/>
          </p:nvPr>
        </p:nvSpPr>
        <p:spPr>
          <a:ln/>
        </p:spPr>
        <p:txBody>
          <a:bodyPr/>
          <a:lstStyle>
            <a:lvl1pPr>
              <a:defRPr/>
            </a:lvl1pPr>
          </a:lstStyle>
          <a:p>
            <a:pPr>
              <a:defRPr/>
            </a:pPr>
            <a:fld id="{54D9A0D8-43A7-481C-BD37-64FF307BE9B3}" type="slidenum">
              <a:rPr lang="en-US" altLang="ja-JP"/>
              <a:pPr>
                <a:defRPr/>
              </a:pPr>
              <a:t>‹#›</a:t>
            </a:fld>
            <a:endParaRPr lang="en-US" altLang="ja-JP"/>
          </a:p>
        </p:txBody>
      </p:sp>
    </p:spTree>
    <p:extLst>
      <p:ext uri="{BB962C8B-B14F-4D97-AF65-F5344CB8AC3E}">
        <p14:creationId xmlns:p14="http://schemas.microsoft.com/office/powerpoint/2010/main" val="31991062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75187430-D323-45D7-AEA0-A6AC514AD33C}" type="slidenum">
              <a:rPr lang="en-US" altLang="ja-JP"/>
              <a:pPr>
                <a:defRPr/>
              </a:pPr>
              <a:t>‹#›</a:t>
            </a:fld>
            <a:endParaRPr lang="en-US" altLang="ja-JP"/>
          </a:p>
        </p:txBody>
      </p:sp>
    </p:spTree>
    <p:extLst>
      <p:ext uri="{BB962C8B-B14F-4D97-AF65-F5344CB8AC3E}">
        <p14:creationId xmlns:p14="http://schemas.microsoft.com/office/powerpoint/2010/main" val="199174441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Text Box 3"/>
          <p:cNvSpPr txBox="1">
            <a:spLocks noGrp="1" noChangeArrowheads="1"/>
          </p:cNvSpPr>
          <p:nvPr>
            <p:ph type="sldNum" sz="quarter" idx="10"/>
          </p:nvPr>
        </p:nvSpPr>
        <p:spPr>
          <a:ln/>
        </p:spPr>
        <p:txBody>
          <a:bodyPr/>
          <a:lstStyle>
            <a:lvl1pPr>
              <a:defRPr/>
            </a:lvl1pPr>
          </a:lstStyle>
          <a:p>
            <a:pPr>
              <a:defRPr/>
            </a:pPr>
            <a:fld id="{90B2DF4C-1DCB-4760-9386-B86AFEDB0DC0}" type="slidenum">
              <a:rPr lang="en-US" altLang="ja-JP"/>
              <a:pPr>
                <a:defRPr/>
              </a:pPr>
              <a:t>‹#›</a:t>
            </a:fld>
            <a:endParaRPr lang="en-US" altLang="ja-JP"/>
          </a:p>
        </p:txBody>
      </p:sp>
    </p:spTree>
    <p:extLst>
      <p:ext uri="{BB962C8B-B14F-4D97-AF65-F5344CB8AC3E}">
        <p14:creationId xmlns:p14="http://schemas.microsoft.com/office/powerpoint/2010/main" val="22898679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sym typeface="Courier" charset="0"/>
            </a:endParaRP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Text Box 3"/>
          <p:cNvSpPr txBox="1">
            <a:spLocks noGrp="1" noChangeArrowheads="1"/>
          </p:cNvSpPr>
          <p:nvPr>
            <p:ph type="sldNum" sz="quarter" idx="10"/>
          </p:nvPr>
        </p:nvSpPr>
        <p:spPr>
          <a:ln/>
        </p:spPr>
        <p:txBody>
          <a:bodyPr/>
          <a:lstStyle>
            <a:lvl1pPr>
              <a:defRPr/>
            </a:lvl1pPr>
          </a:lstStyle>
          <a:p>
            <a:pPr>
              <a:defRPr/>
            </a:pPr>
            <a:fld id="{A040B715-2A76-4B83-A75D-6469FCBF4DB4}" type="slidenum">
              <a:rPr lang="en-US" altLang="ja-JP"/>
              <a:pPr>
                <a:defRPr/>
              </a:pPr>
              <a:t>‹#›</a:t>
            </a:fld>
            <a:endParaRPr lang="en-US" altLang="ja-JP"/>
          </a:p>
        </p:txBody>
      </p:sp>
    </p:spTree>
    <p:extLst>
      <p:ext uri="{BB962C8B-B14F-4D97-AF65-F5344CB8AC3E}">
        <p14:creationId xmlns:p14="http://schemas.microsoft.com/office/powerpoint/2010/main" val="32417342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ja-JP">
                <a:sym typeface="Courier" charset="0"/>
              </a:rPr>
              <a:t>Click to edit Master title style</a:t>
            </a:r>
          </a:p>
        </p:txBody>
      </p:sp>
      <p:sp>
        <p:nvSpPr>
          <p:cNvPr id="1027" name="Rectangle 2"/>
          <p:cNvSpPr>
            <a:spLocks noGrp="1" noChangeArrowheads="1"/>
          </p:cNvSpPr>
          <p:nvPr>
            <p:ph type="body" idx="1"/>
          </p:nvPr>
        </p:nvSpPr>
        <p:spPr bwMode="auto">
          <a:xfrm>
            <a:off x="1371600" y="3886200"/>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t" anchorCtr="0" compatLnSpc="1">
            <a:prstTxWarp prst="textNoShape">
              <a:avLst/>
            </a:prstTxWarp>
          </a:bodyPr>
          <a:lstStyle/>
          <a:p>
            <a:pPr lvl="0"/>
            <a:r>
              <a:rPr lang="en-US" altLang="ja-JP">
                <a:sym typeface="Courier" charset="0"/>
              </a:rPr>
              <a:t>Click to edit Master text styles</a:t>
            </a:r>
          </a:p>
          <a:p>
            <a:pPr lvl="1"/>
            <a:r>
              <a:rPr lang="en-US" altLang="ja-JP">
                <a:sym typeface="Courier" charset="0"/>
              </a:rPr>
              <a:t>Second level</a:t>
            </a:r>
          </a:p>
          <a:p>
            <a:pPr lvl="2"/>
            <a:r>
              <a:rPr lang="en-US" altLang="ja-JP">
                <a:sym typeface="Courier" charset="0"/>
              </a:rPr>
              <a:t>Third level</a:t>
            </a:r>
          </a:p>
          <a:p>
            <a:pPr lvl="3"/>
            <a:r>
              <a:rPr lang="en-US" altLang="ja-JP">
                <a:sym typeface="Courier" charset="0"/>
              </a:rPr>
              <a:t>Fourth level</a:t>
            </a:r>
          </a:p>
          <a:p>
            <a:pPr lvl="4"/>
            <a:r>
              <a:rPr lang="en-US" altLang="ja-JP">
                <a:sym typeface="Courier" charset="0"/>
              </a:rPr>
              <a:t>Fifth level</a:t>
            </a:r>
          </a:p>
        </p:txBody>
      </p:sp>
      <p:sp>
        <p:nvSpPr>
          <p:cNvPr id="2" name="Text Box 3"/>
          <p:cNvSpPr txBox="1">
            <a:spLocks noGrp="1" noChangeArrowheads="1"/>
          </p:cNvSpPr>
          <p:nvPr>
            <p:ph type="sldNum" sz="quarter" idx="4"/>
          </p:nvPr>
        </p:nvSpPr>
        <p:spPr bwMode="auto">
          <a:xfrm>
            <a:off x="8413750" y="6467475"/>
            <a:ext cx="27305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ctr" anchorCtr="0" compatLnSpc="1">
            <a:prstTxWarp prst="textNoShape">
              <a:avLst/>
            </a:prstTxWarp>
          </a:bodyPr>
          <a:lstStyle>
            <a:lvl1pPr algn="r" eaLnBrk="1" hangingPunct="1">
              <a:defRPr sz="1200" smtClean="0">
                <a:solidFill>
                  <a:srgbClr val="878787"/>
                </a:solidFill>
                <a:latin typeface="+mn-lt"/>
                <a:ea typeface="ＭＳ Ｐゴシック" panose="020B0600070205080204" pitchFamily="50" charset="-128"/>
                <a:sym typeface="Courier" charset="0"/>
              </a:defRPr>
            </a:lvl1pPr>
          </a:lstStyle>
          <a:p>
            <a:pPr>
              <a:defRPr/>
            </a:pPr>
            <a:fld id="{F819CFCC-995A-4AA6-B496-9BAF8C68440E}"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algn="l" rtl="0" eaLnBrk="0" fontAlgn="base" hangingPunct="0">
        <a:spcBef>
          <a:spcPct val="0"/>
        </a:spcBef>
        <a:spcAft>
          <a:spcPct val="0"/>
        </a:spcAft>
        <a:defRPr sz="4400" kern="1200">
          <a:solidFill>
            <a:srgbClr val="17365D"/>
          </a:solidFill>
          <a:latin typeface="+mj-lt"/>
          <a:ea typeface="+mj-ea"/>
          <a:cs typeface="+mj-cs"/>
          <a:sym typeface="Courier" charset="0"/>
        </a:defRPr>
      </a:lvl1pPr>
      <a:lvl2pPr algn="l" rtl="0" eaLnBrk="0" fontAlgn="base" hangingPunct="0">
        <a:spcBef>
          <a:spcPct val="0"/>
        </a:spcBef>
        <a:spcAft>
          <a:spcPct val="0"/>
        </a:spcAft>
        <a:defRPr sz="4400">
          <a:solidFill>
            <a:srgbClr val="17365D"/>
          </a:solidFill>
          <a:latin typeface="Courier" charset="0"/>
          <a:cs typeface="ヒラギノ角ゴ ProN W3" charset="0"/>
          <a:sym typeface="Courier" charset="0"/>
        </a:defRPr>
      </a:lvl2pPr>
      <a:lvl3pPr algn="l" rtl="0" eaLnBrk="0" fontAlgn="base" hangingPunct="0">
        <a:spcBef>
          <a:spcPct val="0"/>
        </a:spcBef>
        <a:spcAft>
          <a:spcPct val="0"/>
        </a:spcAft>
        <a:defRPr sz="4400">
          <a:solidFill>
            <a:srgbClr val="17365D"/>
          </a:solidFill>
          <a:latin typeface="Courier" charset="0"/>
          <a:cs typeface="ヒラギノ角ゴ ProN W3" charset="0"/>
          <a:sym typeface="Courier" charset="0"/>
        </a:defRPr>
      </a:lvl3pPr>
      <a:lvl4pPr algn="l" rtl="0" eaLnBrk="0" fontAlgn="base" hangingPunct="0">
        <a:spcBef>
          <a:spcPct val="0"/>
        </a:spcBef>
        <a:spcAft>
          <a:spcPct val="0"/>
        </a:spcAft>
        <a:defRPr sz="4400">
          <a:solidFill>
            <a:srgbClr val="17365D"/>
          </a:solidFill>
          <a:latin typeface="Courier" charset="0"/>
          <a:cs typeface="ヒラギノ角ゴ ProN W3" charset="0"/>
          <a:sym typeface="Courier" charset="0"/>
        </a:defRPr>
      </a:lvl4pPr>
      <a:lvl5pPr algn="l" rtl="0" eaLnBrk="0" fontAlgn="base" hangingPunct="0">
        <a:spcBef>
          <a:spcPct val="0"/>
        </a:spcBef>
        <a:spcAft>
          <a:spcPct val="0"/>
        </a:spcAft>
        <a:defRPr sz="4400">
          <a:solidFill>
            <a:srgbClr val="17365D"/>
          </a:solidFill>
          <a:latin typeface="Courier" charset="0"/>
          <a:cs typeface="ヒラギノ角ゴ ProN W3" charset="0"/>
          <a:sym typeface="Courier" charset="0"/>
        </a:defRPr>
      </a:lvl5pPr>
      <a:lvl6pPr marL="457200" algn="l" rtl="0" fontAlgn="base">
        <a:spcBef>
          <a:spcPct val="0"/>
        </a:spcBef>
        <a:spcAft>
          <a:spcPct val="0"/>
        </a:spcAft>
        <a:defRPr sz="4400">
          <a:solidFill>
            <a:srgbClr val="17365D"/>
          </a:solidFill>
          <a:latin typeface="Courier" charset="0"/>
          <a:cs typeface="ヒラギノ角ゴ ProN W3" charset="0"/>
          <a:sym typeface="Courier" charset="0"/>
        </a:defRPr>
      </a:lvl6pPr>
      <a:lvl7pPr marL="914400" algn="l" rtl="0" fontAlgn="base">
        <a:spcBef>
          <a:spcPct val="0"/>
        </a:spcBef>
        <a:spcAft>
          <a:spcPct val="0"/>
        </a:spcAft>
        <a:defRPr sz="4400">
          <a:solidFill>
            <a:srgbClr val="17365D"/>
          </a:solidFill>
          <a:latin typeface="Courier" charset="0"/>
          <a:cs typeface="ヒラギノ角ゴ ProN W3" charset="0"/>
          <a:sym typeface="Courier" charset="0"/>
        </a:defRPr>
      </a:lvl7pPr>
      <a:lvl8pPr marL="1371600" algn="l" rtl="0" fontAlgn="base">
        <a:spcBef>
          <a:spcPct val="0"/>
        </a:spcBef>
        <a:spcAft>
          <a:spcPct val="0"/>
        </a:spcAft>
        <a:defRPr sz="4400">
          <a:solidFill>
            <a:srgbClr val="17365D"/>
          </a:solidFill>
          <a:latin typeface="Courier" charset="0"/>
          <a:cs typeface="ヒラギノ角ゴ ProN W3" charset="0"/>
          <a:sym typeface="Courier" charset="0"/>
        </a:defRPr>
      </a:lvl8pPr>
      <a:lvl9pPr marL="1828800" algn="l" rtl="0" fontAlgn="base">
        <a:spcBef>
          <a:spcPct val="0"/>
        </a:spcBef>
        <a:spcAft>
          <a:spcPct val="0"/>
        </a:spcAft>
        <a:defRPr sz="4400">
          <a:solidFill>
            <a:srgbClr val="17365D"/>
          </a:solidFill>
          <a:latin typeface="Courier" charset="0"/>
          <a:cs typeface="ヒラギノ角ゴ ProN W3" charset="0"/>
          <a:sym typeface="Courier" charset="0"/>
        </a:defRPr>
      </a:lvl9pPr>
    </p:titleStyle>
    <p:bodyStyle>
      <a:lvl1pPr algn="ctr" rtl="0" eaLnBrk="0" fontAlgn="base" hangingPunct="0">
        <a:spcBef>
          <a:spcPts val="800"/>
        </a:spcBef>
        <a:spcAft>
          <a:spcPct val="0"/>
        </a:spcAft>
        <a:defRPr sz="3200" kern="1200">
          <a:solidFill>
            <a:srgbClr val="878787"/>
          </a:solidFill>
          <a:latin typeface="+mn-lt"/>
          <a:ea typeface="+mn-ea"/>
          <a:cs typeface="+mn-cs"/>
          <a:sym typeface="Courier" charset="0"/>
        </a:defRPr>
      </a:lvl1pPr>
      <a:lvl2pPr marL="419100" algn="ctr" rtl="0" eaLnBrk="0" fontAlgn="base" hangingPunct="0">
        <a:spcBef>
          <a:spcPts val="700"/>
        </a:spcBef>
        <a:spcAft>
          <a:spcPct val="0"/>
        </a:spcAft>
        <a:defRPr sz="2800" kern="1200">
          <a:solidFill>
            <a:srgbClr val="878787"/>
          </a:solidFill>
          <a:latin typeface="+mn-lt"/>
          <a:ea typeface="+mn-ea"/>
          <a:cs typeface="+mn-cs"/>
          <a:sym typeface="Courier" charset="0"/>
        </a:defRPr>
      </a:lvl2pPr>
      <a:lvl3pPr marL="876300" algn="ctr" rtl="0" eaLnBrk="0" fontAlgn="base" hangingPunct="0">
        <a:spcBef>
          <a:spcPts val="600"/>
        </a:spcBef>
        <a:spcAft>
          <a:spcPct val="0"/>
        </a:spcAft>
        <a:defRPr sz="2400" kern="1200">
          <a:solidFill>
            <a:srgbClr val="878787"/>
          </a:solidFill>
          <a:latin typeface="+mn-lt"/>
          <a:ea typeface="+mn-ea"/>
          <a:cs typeface="+mn-cs"/>
          <a:sym typeface="Courier" charset="0"/>
        </a:defRPr>
      </a:lvl3pPr>
      <a:lvl4pPr marL="1333500" algn="ctr" rtl="0" eaLnBrk="0" fontAlgn="base" hangingPunct="0">
        <a:spcBef>
          <a:spcPts val="500"/>
        </a:spcBef>
        <a:spcAft>
          <a:spcPct val="0"/>
        </a:spcAft>
        <a:defRPr sz="2000" kern="1200">
          <a:solidFill>
            <a:srgbClr val="878787"/>
          </a:solidFill>
          <a:latin typeface="+mn-lt"/>
          <a:ea typeface="+mn-ea"/>
          <a:cs typeface="+mn-cs"/>
          <a:sym typeface="Courier" charset="0"/>
        </a:defRPr>
      </a:lvl4pPr>
      <a:lvl5pPr marL="1790700" algn="ctr" rtl="0" eaLnBrk="0" fontAlgn="base" hangingPunct="0">
        <a:spcBef>
          <a:spcPts val="500"/>
        </a:spcBef>
        <a:spcAft>
          <a:spcPct val="0"/>
        </a:spcAft>
        <a:defRPr sz="2000" kern="1200">
          <a:solidFill>
            <a:srgbClr val="878787"/>
          </a:solidFill>
          <a:latin typeface="+mn-lt"/>
          <a:ea typeface="+mn-ea"/>
          <a:cs typeface="+mn-cs"/>
          <a:sym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ja-JP">
                <a:sym typeface="Courier" charset="0"/>
              </a:rPr>
              <a:t>Click to edit Master title style</a:t>
            </a:r>
          </a:p>
        </p:txBody>
      </p:sp>
      <p:sp>
        <p:nvSpPr>
          <p:cNvPr id="2051"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t" anchorCtr="0" compatLnSpc="1">
            <a:prstTxWarp prst="textNoShape">
              <a:avLst/>
            </a:prstTxWarp>
          </a:bodyPr>
          <a:lstStyle/>
          <a:p>
            <a:pPr lvl="0"/>
            <a:r>
              <a:rPr lang="en-US" altLang="ja-JP">
                <a:sym typeface="Courier" charset="0"/>
              </a:rPr>
              <a:t>Click to edit Master text styles</a:t>
            </a:r>
          </a:p>
          <a:p>
            <a:pPr lvl="1"/>
            <a:r>
              <a:rPr lang="en-US" altLang="ja-JP">
                <a:sym typeface="Courier" charset="0"/>
              </a:rPr>
              <a:t>Second level</a:t>
            </a:r>
          </a:p>
          <a:p>
            <a:pPr lvl="2"/>
            <a:r>
              <a:rPr lang="en-US" altLang="ja-JP">
                <a:sym typeface="Courier" charset="0"/>
              </a:rPr>
              <a:t>Third level</a:t>
            </a:r>
          </a:p>
          <a:p>
            <a:pPr lvl="3"/>
            <a:r>
              <a:rPr lang="en-US" altLang="ja-JP">
                <a:sym typeface="Courier" charset="0"/>
              </a:rPr>
              <a:t>Fourth level</a:t>
            </a:r>
          </a:p>
          <a:p>
            <a:pPr lvl="4"/>
            <a:r>
              <a:rPr lang="en-US" altLang="ja-JP">
                <a:sym typeface="Courier" charset="0"/>
              </a:rPr>
              <a:t>Fifth level</a:t>
            </a:r>
          </a:p>
        </p:txBody>
      </p:sp>
      <p:sp>
        <p:nvSpPr>
          <p:cNvPr id="2" name="Text Box 3"/>
          <p:cNvSpPr txBox="1">
            <a:spLocks noGrp="1" noChangeArrowheads="1"/>
          </p:cNvSpPr>
          <p:nvPr>
            <p:ph type="sldNum" sz="quarter" idx="4"/>
          </p:nvPr>
        </p:nvSpPr>
        <p:spPr bwMode="auto">
          <a:xfrm>
            <a:off x="8413750" y="6467475"/>
            <a:ext cx="27305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ctr" anchorCtr="0" compatLnSpc="1">
            <a:prstTxWarp prst="textNoShape">
              <a:avLst/>
            </a:prstTxWarp>
          </a:bodyPr>
          <a:lstStyle>
            <a:lvl1pPr algn="r" eaLnBrk="1" hangingPunct="1">
              <a:defRPr sz="1200" smtClean="0">
                <a:solidFill>
                  <a:srgbClr val="878787"/>
                </a:solidFill>
                <a:latin typeface="+mn-lt"/>
                <a:ea typeface="ＭＳ Ｐゴシック" panose="020B0600070205080204" pitchFamily="50" charset="-128"/>
                <a:sym typeface="Courier" charset="0"/>
              </a:defRPr>
            </a:lvl1pPr>
          </a:lstStyle>
          <a:p>
            <a:pPr>
              <a:defRPr/>
            </a:pPr>
            <a:fld id="{880947B6-BA04-480C-ABEF-83FF9D361553}"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algn="l" rtl="0" eaLnBrk="0" fontAlgn="base" hangingPunct="0">
        <a:spcBef>
          <a:spcPct val="0"/>
        </a:spcBef>
        <a:spcAft>
          <a:spcPct val="0"/>
        </a:spcAft>
        <a:defRPr sz="4400" kern="1200">
          <a:solidFill>
            <a:srgbClr val="17365D"/>
          </a:solidFill>
          <a:latin typeface="+mj-lt"/>
          <a:ea typeface="+mj-ea"/>
          <a:cs typeface="+mj-cs"/>
          <a:sym typeface="Courier" charset="0"/>
        </a:defRPr>
      </a:lvl1pPr>
      <a:lvl2pPr algn="l" rtl="0" eaLnBrk="0" fontAlgn="base" hangingPunct="0">
        <a:spcBef>
          <a:spcPct val="0"/>
        </a:spcBef>
        <a:spcAft>
          <a:spcPct val="0"/>
        </a:spcAft>
        <a:defRPr sz="4400">
          <a:solidFill>
            <a:srgbClr val="17365D"/>
          </a:solidFill>
          <a:latin typeface="Courier" charset="0"/>
          <a:cs typeface="ヒラギノ角ゴ ProN W3" charset="0"/>
          <a:sym typeface="Courier" charset="0"/>
        </a:defRPr>
      </a:lvl2pPr>
      <a:lvl3pPr algn="l" rtl="0" eaLnBrk="0" fontAlgn="base" hangingPunct="0">
        <a:spcBef>
          <a:spcPct val="0"/>
        </a:spcBef>
        <a:spcAft>
          <a:spcPct val="0"/>
        </a:spcAft>
        <a:defRPr sz="4400">
          <a:solidFill>
            <a:srgbClr val="17365D"/>
          </a:solidFill>
          <a:latin typeface="Courier" charset="0"/>
          <a:cs typeface="ヒラギノ角ゴ ProN W3" charset="0"/>
          <a:sym typeface="Courier" charset="0"/>
        </a:defRPr>
      </a:lvl3pPr>
      <a:lvl4pPr algn="l" rtl="0" eaLnBrk="0" fontAlgn="base" hangingPunct="0">
        <a:spcBef>
          <a:spcPct val="0"/>
        </a:spcBef>
        <a:spcAft>
          <a:spcPct val="0"/>
        </a:spcAft>
        <a:defRPr sz="4400">
          <a:solidFill>
            <a:srgbClr val="17365D"/>
          </a:solidFill>
          <a:latin typeface="Courier" charset="0"/>
          <a:cs typeface="ヒラギノ角ゴ ProN W3" charset="0"/>
          <a:sym typeface="Courier" charset="0"/>
        </a:defRPr>
      </a:lvl4pPr>
      <a:lvl5pPr algn="l" rtl="0" eaLnBrk="0" fontAlgn="base" hangingPunct="0">
        <a:spcBef>
          <a:spcPct val="0"/>
        </a:spcBef>
        <a:spcAft>
          <a:spcPct val="0"/>
        </a:spcAft>
        <a:defRPr sz="4400">
          <a:solidFill>
            <a:srgbClr val="17365D"/>
          </a:solidFill>
          <a:latin typeface="Courier" charset="0"/>
          <a:cs typeface="ヒラギノ角ゴ ProN W3" charset="0"/>
          <a:sym typeface="Courier" charset="0"/>
        </a:defRPr>
      </a:lvl5pPr>
      <a:lvl6pPr marL="457200" algn="l" rtl="0" fontAlgn="base">
        <a:spcBef>
          <a:spcPct val="0"/>
        </a:spcBef>
        <a:spcAft>
          <a:spcPct val="0"/>
        </a:spcAft>
        <a:defRPr sz="4400">
          <a:solidFill>
            <a:srgbClr val="17365D"/>
          </a:solidFill>
          <a:latin typeface="Courier" charset="0"/>
          <a:cs typeface="ヒラギノ角ゴ ProN W3" charset="0"/>
          <a:sym typeface="Courier" charset="0"/>
        </a:defRPr>
      </a:lvl6pPr>
      <a:lvl7pPr marL="914400" algn="l" rtl="0" fontAlgn="base">
        <a:spcBef>
          <a:spcPct val="0"/>
        </a:spcBef>
        <a:spcAft>
          <a:spcPct val="0"/>
        </a:spcAft>
        <a:defRPr sz="4400">
          <a:solidFill>
            <a:srgbClr val="17365D"/>
          </a:solidFill>
          <a:latin typeface="Courier" charset="0"/>
          <a:cs typeface="ヒラギノ角ゴ ProN W3" charset="0"/>
          <a:sym typeface="Courier" charset="0"/>
        </a:defRPr>
      </a:lvl7pPr>
      <a:lvl8pPr marL="1371600" algn="l" rtl="0" fontAlgn="base">
        <a:spcBef>
          <a:spcPct val="0"/>
        </a:spcBef>
        <a:spcAft>
          <a:spcPct val="0"/>
        </a:spcAft>
        <a:defRPr sz="4400">
          <a:solidFill>
            <a:srgbClr val="17365D"/>
          </a:solidFill>
          <a:latin typeface="Courier" charset="0"/>
          <a:cs typeface="ヒラギノ角ゴ ProN W3" charset="0"/>
          <a:sym typeface="Courier" charset="0"/>
        </a:defRPr>
      </a:lvl8pPr>
      <a:lvl9pPr marL="1828800" algn="l" rtl="0" fontAlgn="base">
        <a:spcBef>
          <a:spcPct val="0"/>
        </a:spcBef>
        <a:spcAft>
          <a:spcPct val="0"/>
        </a:spcAft>
        <a:defRPr sz="4400">
          <a:solidFill>
            <a:srgbClr val="17365D"/>
          </a:solidFill>
          <a:latin typeface="Courier" charset="0"/>
          <a:cs typeface="ヒラギノ角ゴ ProN W3" charset="0"/>
          <a:sym typeface="Courier" charset="0"/>
        </a:defRPr>
      </a:lvl9pPr>
    </p:titleStyle>
    <p:bodyStyle>
      <a:lvl1pPr marL="342900" indent="-342900" algn="l" rtl="0" eaLnBrk="0" fontAlgn="base" hangingPunct="0">
        <a:spcBef>
          <a:spcPts val="800"/>
        </a:spcBef>
        <a:spcAft>
          <a:spcPct val="0"/>
        </a:spcAft>
        <a:buClr>
          <a:srgbClr val="000000"/>
        </a:buClr>
        <a:buSzPct val="100000"/>
        <a:buFont typeface="Arial" panose="020B0604020202020204" pitchFamily="34" charset="0"/>
        <a:buChar char="•"/>
        <a:defRPr sz="3200" kern="1200">
          <a:solidFill>
            <a:schemeClr val="tx1"/>
          </a:solidFill>
          <a:latin typeface="+mn-lt"/>
          <a:ea typeface="+mn-ea"/>
          <a:cs typeface="+mn-cs"/>
          <a:sym typeface="Courier" charset="0"/>
        </a:defRPr>
      </a:lvl1pPr>
      <a:lvl2pPr marL="704850" indent="-285750" algn="l" rtl="0" eaLnBrk="0" fontAlgn="base" hangingPunct="0">
        <a:spcBef>
          <a:spcPts val="700"/>
        </a:spcBef>
        <a:spcAft>
          <a:spcPct val="0"/>
        </a:spcAft>
        <a:buClr>
          <a:srgbClr val="000000"/>
        </a:buClr>
        <a:buSzPct val="100000"/>
        <a:buFont typeface="Arial" panose="020B0604020202020204" pitchFamily="34" charset="0"/>
        <a:buChar char="–"/>
        <a:defRPr sz="2800" kern="1200">
          <a:solidFill>
            <a:schemeClr val="tx1"/>
          </a:solidFill>
          <a:latin typeface="+mn-lt"/>
          <a:ea typeface="+mn-ea"/>
          <a:cs typeface="+mn-cs"/>
          <a:sym typeface="Courier" charset="0"/>
        </a:defRPr>
      </a:lvl2pPr>
      <a:lvl3pPr marL="1104900" indent="-228600" algn="l" rtl="0" eaLnBrk="0" fontAlgn="base" hangingPunct="0">
        <a:spcBef>
          <a:spcPts val="600"/>
        </a:spcBef>
        <a:spcAft>
          <a:spcPct val="0"/>
        </a:spcAft>
        <a:buClr>
          <a:srgbClr val="000000"/>
        </a:buClr>
        <a:buSzPct val="100000"/>
        <a:buFont typeface="Arial" panose="020B0604020202020204" pitchFamily="34" charset="0"/>
        <a:buChar char="•"/>
        <a:defRPr sz="2400" kern="1200">
          <a:solidFill>
            <a:schemeClr val="tx1"/>
          </a:solidFill>
          <a:latin typeface="+mn-lt"/>
          <a:ea typeface="+mn-ea"/>
          <a:cs typeface="+mn-cs"/>
          <a:sym typeface="Courier" charset="0"/>
        </a:defRPr>
      </a:lvl3pPr>
      <a:lvl4pPr marL="1562100" indent="-228600" algn="l" rtl="0" eaLnBrk="0" fontAlgn="base" hangingPunct="0">
        <a:spcBef>
          <a:spcPts val="500"/>
        </a:spcBef>
        <a:spcAft>
          <a:spcPct val="0"/>
        </a:spcAft>
        <a:buClr>
          <a:srgbClr val="000000"/>
        </a:buClr>
        <a:buSzPct val="100000"/>
        <a:buFont typeface="Arial" panose="020B0604020202020204" pitchFamily="34" charset="0"/>
        <a:buChar char="–"/>
        <a:defRPr sz="2000" kern="1200">
          <a:solidFill>
            <a:schemeClr val="tx1"/>
          </a:solidFill>
          <a:latin typeface="+mn-lt"/>
          <a:ea typeface="+mn-ea"/>
          <a:cs typeface="+mn-cs"/>
          <a:sym typeface="Courier" charset="0"/>
        </a:defRPr>
      </a:lvl4pPr>
      <a:lvl5pPr marL="2019300" indent="-228600" algn="l" rtl="0" eaLnBrk="0" fontAlgn="base" hangingPunct="0">
        <a:spcBef>
          <a:spcPts val="500"/>
        </a:spcBef>
        <a:spcAft>
          <a:spcPct val="0"/>
        </a:spcAft>
        <a:buClr>
          <a:srgbClr val="000000"/>
        </a:buClr>
        <a:buSzPct val="100000"/>
        <a:buFont typeface="Arial" panose="020B0604020202020204" pitchFamily="34" charset="0"/>
        <a:buChar char="»"/>
        <a:defRPr sz="2000" kern="1200">
          <a:solidFill>
            <a:schemeClr val="tx1"/>
          </a:solidFill>
          <a:latin typeface="+mn-lt"/>
          <a:ea typeface="+mn-ea"/>
          <a:cs typeface="+mn-cs"/>
          <a:sym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0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100" name="Rectangle 3"/>
          <p:cNvSpPr>
            <a:spLocks noGrp="1" noChangeArrowheads="1"/>
          </p:cNvSpPr>
          <p:nvPr>
            <p:ph type="title"/>
          </p:nvPr>
        </p:nvSpPr>
        <p:spPr/>
        <p:txBody>
          <a:bodyPr/>
          <a:lstStyle/>
          <a:p>
            <a:pPr algn="ctr" eaLnBrk="1" hangingPunct="1"/>
            <a:r>
              <a:rPr lang="ja-JP" altLang="en-US">
                <a:ea typeface="ＭＳ Ｐゴシック" panose="020B0600070205080204" pitchFamily="50" charset="-128"/>
              </a:rPr>
              <a:t>読者と著者の交流サイト </a:t>
            </a:r>
            <a:r>
              <a:rPr lang="en-US" altLang="ja-JP">
                <a:ea typeface="ＭＳ Ｐゴシック" panose="020B0600070205080204" pitchFamily="50" charset="-128"/>
              </a:rPr>
              <a:t>BookRac(</a:t>
            </a:r>
            <a:r>
              <a:rPr lang="ja-JP" altLang="en-US">
                <a:ea typeface="ＭＳ Ｐゴシック" panose="020B0600070205080204" pitchFamily="50" charset="-128"/>
              </a:rPr>
              <a:t>ブックラック</a:t>
            </a:r>
            <a:r>
              <a:rPr lang="en-US" altLang="ja-JP">
                <a:ea typeface="ＭＳ Ｐゴシック" panose="020B0600070205080204" pitchFamily="50" charset="-128"/>
              </a:rPr>
              <a:t>)</a:t>
            </a:r>
            <a:endParaRPr lang="en-US" altLang="ja-JP">
              <a:latin typeface="ヒラギノ角ゴ StdN W8" charset="0"/>
              <a:ea typeface="ＭＳ Ｐゴシック" panose="020B0600070205080204" pitchFamily="50" charset="-128"/>
              <a:cs typeface="ヒラギノ角ゴ StdN W8" charset="0"/>
              <a:sym typeface="ヒラギノ角ゴ StdN W8" charset="0"/>
            </a:endParaRPr>
          </a:p>
        </p:txBody>
      </p:sp>
      <p:sp>
        <p:nvSpPr>
          <p:cNvPr id="4101" name="Rectangle 4"/>
          <p:cNvSpPr>
            <a:spLocks noGrp="1" noChangeArrowheads="1"/>
          </p:cNvSpPr>
          <p:nvPr>
            <p:ph type="body" idx="1"/>
          </p:nvPr>
        </p:nvSpPr>
        <p:spPr/>
        <p:txBody>
          <a:bodyPr/>
          <a:lstStyle/>
          <a:p>
            <a:pPr eaLnBrk="1" hangingPunct="1"/>
            <a:r>
              <a:rPr lang="ja-JP" altLang="en-US" dirty="0">
                <a:ea typeface="ＭＳ Ｐゴシック" panose="020B0600070205080204" pitchFamily="50" charset="-128"/>
              </a:rPr>
              <a:t>株式</a:t>
            </a:r>
            <a:r>
              <a:rPr lang="ja-JP" altLang="en-US" dirty="0" smtClean="0">
                <a:ea typeface="ＭＳ Ｐゴシック" panose="020B0600070205080204" pitchFamily="50" charset="-128"/>
              </a:rPr>
              <a:t>会社情報</a:t>
            </a:r>
            <a:r>
              <a:rPr lang="ja-JP" altLang="en-US" dirty="0">
                <a:ea typeface="ＭＳ Ｐゴシック" panose="020B0600070205080204" pitchFamily="50" charset="-128"/>
              </a:rPr>
              <a:t>サービス</a:t>
            </a:r>
            <a:endParaRPr lang="en-US" altLang="ja-JP" dirty="0">
              <a:latin typeface="ヒラギノ角ゴ ProN W6" charset="0"/>
              <a:ea typeface="ＭＳ Ｐゴシック" panose="020B0600070205080204" pitchFamily="50" charset="-128"/>
              <a:cs typeface="ヒラギノ角ゴ ProN W6" charset="0"/>
              <a:sym typeface="ヒラギノ角ゴ ProN W6"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1507" name="Rectangle 2"/>
          <p:cNvSpPr>
            <a:spLocks noGrp="1" noChangeArrowheads="1"/>
          </p:cNvSpPr>
          <p:nvPr>
            <p:ph type="title"/>
          </p:nvPr>
        </p:nvSpPr>
        <p:spPr/>
        <p:txBody>
          <a:bodyPr/>
          <a:lstStyle/>
          <a:p>
            <a:pPr eaLnBrk="1" hangingPunct="1"/>
            <a:r>
              <a:rPr lang="ja-JP" altLang="en-US">
                <a:latin typeface="ヒラギノ角ゴ StdN W8" charset="0"/>
                <a:ea typeface="ＭＳ Ｐゴシック" panose="020B0600070205080204" pitchFamily="50" charset="-128"/>
                <a:cs typeface="ヒラギノ角ゴ StdN W8" charset="0"/>
                <a:sym typeface="ヒラギノ角ゴ StdN W8" charset="0"/>
              </a:rPr>
              <a:t>期間を見極める</a:t>
            </a:r>
          </a:p>
        </p:txBody>
      </p:sp>
      <p:sp>
        <p:nvSpPr>
          <p:cNvPr id="21508" name="AutoShape 3"/>
          <p:cNvSpPr>
            <a:spLocks/>
          </p:cNvSpPr>
          <p:nvPr/>
        </p:nvSpPr>
        <p:spPr bwMode="auto">
          <a:xfrm>
            <a:off x="1660525" y="2819400"/>
            <a:ext cx="6921500" cy="685800"/>
          </a:xfrm>
          <a:prstGeom prst="chevron">
            <a:avLst>
              <a:gd name="adj" fmla="val 50042"/>
            </a:avLst>
          </a:prstGeom>
          <a:solidFill>
            <a:srgbClr val="4F81BD"/>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21509" name="AutoShape 4"/>
          <p:cNvSpPr>
            <a:spLocks/>
          </p:cNvSpPr>
          <p:nvPr/>
        </p:nvSpPr>
        <p:spPr bwMode="auto">
          <a:xfrm rot="5400000">
            <a:off x="3121025" y="2540000"/>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1510" name="AutoShape 5"/>
          <p:cNvSpPr>
            <a:spLocks/>
          </p:cNvSpPr>
          <p:nvPr/>
        </p:nvSpPr>
        <p:spPr bwMode="auto">
          <a:xfrm rot="5400000">
            <a:off x="5292725" y="2501900"/>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1511" name="AutoShape 6"/>
          <p:cNvSpPr>
            <a:spLocks/>
          </p:cNvSpPr>
          <p:nvPr/>
        </p:nvSpPr>
        <p:spPr bwMode="auto">
          <a:xfrm rot="5400000">
            <a:off x="7540625" y="2501900"/>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1512" name="Rectangle 7"/>
          <p:cNvSpPr>
            <a:spLocks/>
          </p:cNvSpPr>
          <p:nvPr/>
        </p:nvSpPr>
        <p:spPr bwMode="auto">
          <a:xfrm>
            <a:off x="6689725" y="1498600"/>
            <a:ext cx="2279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4000">
                <a:latin typeface="ヒラギノ角ゴ StdN W8" charset="0"/>
                <a:ea typeface="ＭＳ Ｐゴシック" panose="020B0600070205080204" pitchFamily="50" charset="-128"/>
                <a:cs typeface="ヒラギノ角ゴ StdN W8" charset="0"/>
                <a:sym typeface="ヒラギノ角ゴ StdN W8" charset="0"/>
              </a:rPr>
              <a:t>リリース</a:t>
            </a:r>
            <a:r>
              <a:rPr lang="en-US" altLang="ja-JP" sz="4000">
                <a:latin typeface="ヒラギノ角ゴ StdN W8" charset="0"/>
                <a:ea typeface="ＭＳ Ｐゴシック" panose="020B0600070205080204" pitchFamily="50" charset="-128"/>
                <a:cs typeface="ヒラギノ角ゴ StdN W8" charset="0"/>
                <a:sym typeface="ヒラギノ角ゴ StdN W8" charset="0"/>
              </a:rPr>
              <a:t>!</a:t>
            </a:r>
          </a:p>
        </p:txBody>
      </p:sp>
      <p:sp>
        <p:nvSpPr>
          <p:cNvPr id="21513" name="Rectangle 8"/>
          <p:cNvSpPr>
            <a:spLocks/>
          </p:cNvSpPr>
          <p:nvPr/>
        </p:nvSpPr>
        <p:spPr bwMode="auto">
          <a:xfrm>
            <a:off x="2206625" y="2260600"/>
            <a:ext cx="800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a:latin typeface="ヒラギノ角ゴ ProN W6" charset="0"/>
                <a:ea typeface="ＭＳ Ｐゴシック" panose="020B0600070205080204" pitchFamily="50" charset="-128"/>
                <a:cs typeface="ヒラギノ角ゴ ProN W6" charset="0"/>
                <a:sym typeface="ヒラギノ角ゴ ProN W6" charset="0"/>
              </a:rPr>
              <a:t>構築</a:t>
            </a:r>
          </a:p>
        </p:txBody>
      </p:sp>
      <p:sp>
        <p:nvSpPr>
          <p:cNvPr id="21514" name="Rectangle 9"/>
          <p:cNvSpPr>
            <a:spLocks/>
          </p:cNvSpPr>
          <p:nvPr/>
        </p:nvSpPr>
        <p:spPr bwMode="auto">
          <a:xfrm>
            <a:off x="3781425" y="2260600"/>
            <a:ext cx="1847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a:latin typeface="ヒラギノ角ゴ ProN W6" charset="0"/>
                <a:ea typeface="ＭＳ Ｐゴシック" panose="020B0600070205080204" pitchFamily="50" charset="-128"/>
                <a:cs typeface="ヒラギノ角ゴ ProN W6" charset="0"/>
                <a:sym typeface="ヒラギノ角ゴ ProN W6" charset="0"/>
              </a:rPr>
              <a:t>受入テスト</a:t>
            </a:r>
          </a:p>
        </p:txBody>
      </p:sp>
      <p:sp>
        <p:nvSpPr>
          <p:cNvPr id="21515" name="Rectangle 10"/>
          <p:cNvSpPr>
            <a:spLocks/>
          </p:cNvSpPr>
          <p:nvPr/>
        </p:nvSpPr>
        <p:spPr bwMode="auto">
          <a:xfrm>
            <a:off x="5927725" y="2282825"/>
            <a:ext cx="1908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a:latin typeface="ヒラギノ角ゴ ProN W6" charset="0"/>
                <a:ea typeface="ＭＳ Ｐゴシック" panose="020B0600070205080204" pitchFamily="50" charset="-128"/>
                <a:cs typeface="ヒラギノ角ゴ ProN W6" charset="0"/>
                <a:sym typeface="ヒラギノ角ゴ ProN W6" charset="0"/>
              </a:rPr>
              <a:t>トレーニング</a:t>
            </a:r>
          </a:p>
        </p:txBody>
      </p:sp>
      <p:sp>
        <p:nvSpPr>
          <p:cNvPr id="21516" name="Rectangle 11"/>
          <p:cNvSpPr>
            <a:spLocks/>
          </p:cNvSpPr>
          <p:nvPr/>
        </p:nvSpPr>
        <p:spPr bwMode="auto">
          <a:xfrm>
            <a:off x="2054225" y="2971800"/>
            <a:ext cx="97472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en-US" altLang="ja-JP" sz="2400">
                <a:solidFill>
                  <a:srgbClr val="FFFFFF"/>
                </a:solidFill>
                <a:latin typeface="ヒラギノ角ゴ ProN W6" charset="0"/>
                <a:ea typeface="ＭＳ Ｐゴシック" panose="020B0600070205080204" pitchFamily="50" charset="-128"/>
                <a:cs typeface="ヒラギノ角ゴ ProN W6" charset="0"/>
                <a:sym typeface="ヒラギノ角ゴ ProN W6" charset="0"/>
              </a:rPr>
              <a:t>~3</a:t>
            </a:r>
            <a:r>
              <a:rPr lang="ja-JP" altLang="en-US" sz="2400">
                <a:solidFill>
                  <a:srgbClr val="FFFFFF"/>
                </a:solidFill>
                <a:latin typeface="ヒラギノ角ゴ ProN W6" charset="0"/>
                <a:ea typeface="ＭＳ Ｐゴシック" panose="020B0600070205080204" pitchFamily="50" charset="-128"/>
                <a:cs typeface="ヒラギノ角ゴ ProN W6" charset="0"/>
                <a:sym typeface="ヒラギノ角ゴ ProN W6" charset="0"/>
              </a:rPr>
              <a:t>ヶ月</a:t>
            </a:r>
          </a:p>
        </p:txBody>
      </p:sp>
      <p:sp>
        <p:nvSpPr>
          <p:cNvPr id="21517" name="Rectangle 12"/>
          <p:cNvSpPr>
            <a:spLocks/>
          </p:cNvSpPr>
          <p:nvPr/>
        </p:nvSpPr>
        <p:spPr bwMode="auto">
          <a:xfrm>
            <a:off x="1349375" y="3886200"/>
            <a:ext cx="779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a:latin typeface="ヒラギノ角ゴ ProN W6" charset="0"/>
                <a:ea typeface="ＭＳ Ｐゴシック" panose="020B0600070205080204" pitchFamily="50" charset="-128"/>
                <a:cs typeface="ヒラギノ角ゴ ProN W6" charset="0"/>
                <a:sym typeface="ヒラギノ角ゴ ProN W6" charset="0"/>
              </a:rPr>
              <a:t>あくまで推測であって、確約するものではありません。</a:t>
            </a:r>
          </a:p>
        </p:txBody>
      </p:sp>
      <p:sp>
        <p:nvSpPr>
          <p:cNvPr id="21518" name="Freeform 13"/>
          <p:cNvSpPr>
            <a:spLocks/>
          </p:cNvSpPr>
          <p:nvPr/>
        </p:nvSpPr>
        <p:spPr bwMode="auto">
          <a:xfrm>
            <a:off x="2066925" y="4479925"/>
            <a:ext cx="4713288" cy="701675"/>
          </a:xfrm>
          <a:custGeom>
            <a:avLst/>
            <a:gdLst>
              <a:gd name="T0" fmla="*/ 0 w 20953"/>
              <a:gd name="T1" fmla="*/ 0 h 21600"/>
              <a:gd name="T2" fmla="*/ 4709014 w 20953"/>
              <a:gd name="T3" fmla="*/ 65262 h 21600"/>
              <a:gd name="T4" fmla="*/ 899108 w 20953"/>
              <a:gd name="T5" fmla="*/ 146864 h 21600"/>
              <a:gd name="T6" fmla="*/ 3855570 w 20953"/>
              <a:gd name="T7" fmla="*/ 244774 h 21600"/>
              <a:gd name="T8" fmla="*/ 1584968 w 20953"/>
              <a:gd name="T9" fmla="*/ 326376 h 21600"/>
              <a:gd name="T10" fmla="*/ 3002126 w 20953"/>
              <a:gd name="T11" fmla="*/ 407946 h 21600"/>
              <a:gd name="T12" fmla="*/ 2362155 w 20953"/>
              <a:gd name="T13" fmla="*/ 481395 h 21600"/>
              <a:gd name="T14" fmla="*/ 2316491 w 20953"/>
              <a:gd name="T15" fmla="*/ 701675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953" h="2160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noFill/>
          <a:ln w="254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ja-JP" altLang="en-US"/>
          </a:p>
        </p:txBody>
      </p:sp>
      <p:pic>
        <p:nvPicPr>
          <p:cNvPr id="2151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2741613"/>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1520" name="Rectangle 15"/>
          <p:cNvSpPr>
            <a:spLocks/>
          </p:cNvSpPr>
          <p:nvPr/>
        </p:nvSpPr>
        <p:spPr bwMode="auto">
          <a:xfrm>
            <a:off x="4229100" y="29591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en-US" altLang="ja-JP" sz="2400">
                <a:solidFill>
                  <a:srgbClr val="FFFFFF"/>
                </a:solidFill>
                <a:latin typeface="ヒラギノ角ゴ ProN W6" charset="0"/>
                <a:ea typeface="ＭＳ Ｐゴシック" panose="020B0600070205080204" pitchFamily="50" charset="-128"/>
                <a:cs typeface="ヒラギノ角ゴ ProN W6" charset="0"/>
                <a:sym typeface="ヒラギノ角ゴ ProN W6" charset="0"/>
              </a:rPr>
              <a:t>1</a:t>
            </a:r>
            <a:r>
              <a:rPr lang="ja-JP" altLang="en-US" sz="2400">
                <a:solidFill>
                  <a:srgbClr val="FFFFFF"/>
                </a:solidFill>
                <a:latin typeface="ヒラギノ角ゴ ProN W6" charset="0"/>
                <a:ea typeface="ＭＳ Ｐゴシック" panose="020B0600070205080204" pitchFamily="50" charset="-128"/>
                <a:cs typeface="ヒラギノ角ゴ ProN W6" charset="0"/>
                <a:sym typeface="ヒラギノ角ゴ ProN W6" charset="0"/>
              </a:rPr>
              <a:t>週間</a:t>
            </a:r>
          </a:p>
        </p:txBody>
      </p:sp>
      <p:sp>
        <p:nvSpPr>
          <p:cNvPr id="21521" name="Rectangle 16"/>
          <p:cNvSpPr>
            <a:spLocks/>
          </p:cNvSpPr>
          <p:nvPr/>
        </p:nvSpPr>
        <p:spPr bwMode="auto">
          <a:xfrm>
            <a:off x="6426200" y="29591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en-US" altLang="ja-JP" sz="2400">
                <a:solidFill>
                  <a:srgbClr val="FFFFFF"/>
                </a:solidFill>
                <a:latin typeface="ヒラギノ角ゴ ProN W6" charset="0"/>
                <a:ea typeface="ＭＳ Ｐゴシック" panose="020B0600070205080204" pitchFamily="50" charset="-128"/>
                <a:cs typeface="ヒラギノ角ゴ ProN W6" charset="0"/>
                <a:sym typeface="ヒラギノ角ゴ ProN W6" charset="0"/>
              </a:rPr>
              <a:t>1</a:t>
            </a:r>
            <a:r>
              <a:rPr lang="ja-JP" altLang="en-US" sz="2400">
                <a:solidFill>
                  <a:srgbClr val="FFFFFF"/>
                </a:solidFill>
                <a:latin typeface="ヒラギノ角ゴ ProN W6" charset="0"/>
                <a:ea typeface="ＭＳ Ｐゴシック" panose="020B0600070205080204" pitchFamily="50" charset="-128"/>
                <a:cs typeface="ヒラギノ角ゴ ProN W6" charset="0"/>
                <a:sym typeface="ヒラギノ角ゴ ProN W6" charset="0"/>
              </a:rPr>
              <a:t>週間</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3555" name="Rectangle 2"/>
          <p:cNvSpPr>
            <a:spLocks/>
          </p:cNvSpPr>
          <p:nvPr/>
        </p:nvSpPr>
        <p:spPr bwMode="auto">
          <a:xfrm>
            <a:off x="7696200" y="6096000"/>
            <a:ext cx="1384300" cy="685800"/>
          </a:xfrm>
          <a:prstGeom prst="rect">
            <a:avLst/>
          </a:prstGeom>
          <a:solidFill>
            <a:srgbClr val="FFFFFF"/>
          </a:solidFill>
          <a:ln w="25400">
            <a:solidFill>
              <a:srgbClr val="FFFFFF"/>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23556" name="Rectangle 3"/>
          <p:cNvSpPr>
            <a:spLocks noGrp="1" noChangeArrowheads="1"/>
          </p:cNvSpPr>
          <p:nvPr>
            <p:ph type="title"/>
          </p:nvPr>
        </p:nvSpPr>
        <p:spPr/>
        <p:txBody>
          <a:bodyPr/>
          <a:lstStyle/>
          <a:p>
            <a:pPr eaLnBrk="1" hangingPunct="1"/>
            <a:r>
              <a:rPr lang="ja-JP" altLang="en-US">
                <a:latin typeface="ヒラギノ角ゴ StdN W8" charset="0"/>
                <a:ea typeface="ＭＳ Ｐゴシック" panose="020B0600070205080204" pitchFamily="50" charset="-128"/>
                <a:cs typeface="ヒラギノ角ゴ StdN W8" charset="0"/>
                <a:sym typeface="ヒラギノ角ゴ StdN W8" charset="0"/>
              </a:rPr>
              <a:t>トレードオフ・スライダー</a:t>
            </a:r>
          </a:p>
        </p:txBody>
      </p:sp>
      <p:graphicFrame>
        <p:nvGraphicFramePr>
          <p:cNvPr id="24580" name="Group 4"/>
          <p:cNvGraphicFramePr>
            <a:graphicFrameLocks noGrp="1"/>
          </p:cNvGraphicFramePr>
          <p:nvPr/>
        </p:nvGraphicFramePr>
        <p:xfrm>
          <a:off x="457200" y="1371600"/>
          <a:ext cx="8229600" cy="2682913"/>
        </p:xfrm>
        <a:graphic>
          <a:graphicData uri="http://schemas.openxmlformats.org/drawingml/2006/table">
            <a:tbl>
              <a:tblPr/>
              <a:tblGrid>
                <a:gridCol w="3048000">
                  <a:extLst>
                    <a:ext uri="{9D8B030D-6E8A-4147-A177-3AD203B41FA5}">
                      <a16:colId xmlns:a16="http://schemas.microsoft.com/office/drawing/2014/main" xmlns="" val="4216279752"/>
                    </a:ext>
                  </a:extLst>
                </a:gridCol>
                <a:gridCol w="5181600">
                  <a:extLst>
                    <a:ext uri="{9D8B030D-6E8A-4147-A177-3AD203B41FA5}">
                      <a16:colId xmlns:a16="http://schemas.microsoft.com/office/drawing/2014/main" xmlns="" val="1693643818"/>
                    </a:ext>
                  </a:extLst>
                </a:gridCol>
              </a:tblGrid>
              <a:tr h="411431">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1" i="0" u="none" strike="noStrike" cap="none" normalizeH="0" baseline="0">
                        <a:ln>
                          <a:noFill/>
                        </a:ln>
                        <a:solidFill>
                          <a:srgbClr val="FFFFFF"/>
                        </a:solidFill>
                        <a:effectLst/>
                        <a:latin typeface="Courier" charset="0"/>
                        <a:ea typeface="ＭＳ Ｐゴシック" panose="020B0600070205080204" pitchFamily="50" charset="-128"/>
                        <a:cs typeface="ヒラギノ角ゴ ProN W6" charset="0"/>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200" b="0" i="0" u="none" strike="noStrike" cap="none" normalizeH="0" baseline="0">
                          <a:ln>
                            <a:noFill/>
                          </a:ln>
                          <a:solidFill>
                            <a:srgbClr val="FFFFFF"/>
                          </a:solidFill>
                          <a:effectLst/>
                          <a:latin typeface="ヒラギノ角ゴ ProN W6" charset="0"/>
                          <a:ea typeface="ＭＳ Ｐゴシック" panose="020B0600070205080204" pitchFamily="50" charset="-128"/>
                          <a:cs typeface="ヒラギノ角ゴ ProN W6" charset="0"/>
                          <a:sym typeface="ヒラギノ角ゴ ProN W6" charset="0"/>
                        </a:rPr>
                        <a:t>典型的なフォース</a:t>
                      </a: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83242416"/>
                  </a:ext>
                </a:extLst>
              </a:tr>
              <a:tr h="612702">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63500" marR="63500" marT="63492" marB="6349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機能をぜんぶ揃える</a:t>
                      </a:r>
                      <a:r>
                        <a:rPr kumimoji="0" lang="en-US" altLang="ja-JP"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a:t>
                      </a:r>
                      <a:r>
                        <a:rPr kumimoji="0" lang="ja-JP" altLang="en-US"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スコープ</a:t>
                      </a:r>
                      <a:r>
                        <a:rPr kumimoji="0" lang="en-US" altLang="ja-JP"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xmlns="" val="1113578146"/>
                  </a:ext>
                </a:extLst>
              </a:tr>
              <a:tr h="546035">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予算内に収める</a:t>
                      </a:r>
                      <a:r>
                        <a:rPr kumimoji="0" lang="en-US" altLang="ja-JP"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a:t>
                      </a:r>
                      <a:r>
                        <a:rPr kumimoji="0" lang="ja-JP" altLang="en-US"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予算</a:t>
                      </a:r>
                      <a:r>
                        <a:rPr kumimoji="0" lang="en-US" altLang="ja-JP"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xmlns="" val="1246117353"/>
                  </a:ext>
                </a:extLst>
              </a:tr>
              <a:tr h="555559">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期日を死守する</a:t>
                      </a:r>
                      <a:r>
                        <a:rPr kumimoji="0" lang="en-US" altLang="ja-JP"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a:t>
                      </a:r>
                      <a:r>
                        <a:rPr kumimoji="0" lang="ja-JP" altLang="en-US"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時間</a:t>
                      </a:r>
                      <a:r>
                        <a:rPr kumimoji="0" lang="en-US" altLang="ja-JP"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xmlns="" val="2378340487"/>
                  </a:ext>
                </a:extLst>
              </a:tr>
              <a:tr h="557147">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高い品質、少ない欠陥</a:t>
                      </a:r>
                      <a:r>
                        <a:rPr kumimoji="0" lang="en-US" altLang="ja-JP"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a:t>
                      </a:r>
                      <a:r>
                        <a:rPr kumimoji="0" lang="ja-JP" altLang="en-US"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品質</a:t>
                      </a:r>
                      <a:r>
                        <a:rPr kumimoji="0" lang="en-US" altLang="ja-JP"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xmlns="" val="974076128"/>
                  </a:ext>
                </a:extLst>
              </a:tr>
            </a:tbl>
          </a:graphicData>
        </a:graphic>
      </p:graphicFrame>
      <p:grpSp>
        <p:nvGrpSpPr>
          <p:cNvPr id="23577" name="Group 48"/>
          <p:cNvGrpSpPr>
            <a:grpSpLocks/>
          </p:cNvGrpSpPr>
          <p:nvPr/>
        </p:nvGrpSpPr>
        <p:grpSpPr bwMode="auto">
          <a:xfrm>
            <a:off x="679450" y="1909763"/>
            <a:ext cx="2525713" cy="292100"/>
            <a:chOff x="0" y="0"/>
            <a:chExt cx="1590" cy="184"/>
          </a:xfrm>
        </p:grpSpPr>
        <p:sp>
          <p:nvSpPr>
            <p:cNvPr id="23655" name="Rectangle 42"/>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eaLnBrk="1" hangingPunct="1">
                <a:spcBef>
                  <a:spcPts val="1075"/>
                </a:spcBef>
                <a:buClrTx/>
                <a:buSzTx/>
                <a:buFontTx/>
                <a:buNone/>
              </a:pPr>
              <a:r>
                <a:rPr lang="en-US" altLang="ja-JP" sz="1800" b="1">
                  <a:ea typeface="ＭＳ Ｐゴシック" panose="020B0600070205080204" pitchFamily="50" charset="-128"/>
                </a:rPr>
                <a:t>MAX</a:t>
              </a:r>
            </a:p>
          </p:txBody>
        </p:sp>
        <p:sp>
          <p:nvSpPr>
            <p:cNvPr id="23656" name="Line 43"/>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57" name="Rectangle 44"/>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ts val="1075"/>
                </a:spcBef>
                <a:buClrTx/>
                <a:buSzTx/>
                <a:buFontTx/>
                <a:buNone/>
              </a:pPr>
              <a:r>
                <a:rPr lang="en-US" altLang="ja-JP" sz="1800" b="1">
                  <a:ea typeface="ＭＳ Ｐゴシック" panose="020B0600070205080204" pitchFamily="50" charset="-128"/>
                </a:rPr>
                <a:t>MIN</a:t>
              </a:r>
            </a:p>
          </p:txBody>
        </p:sp>
        <p:sp>
          <p:nvSpPr>
            <p:cNvPr id="23658" name="Line 45"/>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59" name="Line 46"/>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60" name="Line 47"/>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3578" name="Oval 49"/>
          <p:cNvSpPr>
            <a:spLocks/>
          </p:cNvSpPr>
          <p:nvPr/>
        </p:nvSpPr>
        <p:spPr bwMode="auto">
          <a:xfrm>
            <a:off x="2336800" y="1828800"/>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3579" name="Group 56"/>
          <p:cNvGrpSpPr>
            <a:grpSpLocks/>
          </p:cNvGrpSpPr>
          <p:nvPr/>
        </p:nvGrpSpPr>
        <p:grpSpPr bwMode="auto">
          <a:xfrm>
            <a:off x="674688" y="2501900"/>
            <a:ext cx="2524125" cy="292100"/>
            <a:chOff x="0" y="0"/>
            <a:chExt cx="1590" cy="184"/>
          </a:xfrm>
        </p:grpSpPr>
        <p:sp>
          <p:nvSpPr>
            <p:cNvPr id="23649" name="Rectangle 50"/>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eaLnBrk="1" hangingPunct="1">
                <a:spcBef>
                  <a:spcPts val="1075"/>
                </a:spcBef>
                <a:buClrTx/>
                <a:buSzTx/>
                <a:buFontTx/>
                <a:buNone/>
              </a:pPr>
              <a:r>
                <a:rPr lang="en-US" altLang="ja-JP" sz="1800" b="1">
                  <a:ea typeface="ＭＳ Ｐゴシック" panose="020B0600070205080204" pitchFamily="50" charset="-128"/>
                </a:rPr>
                <a:t>MAX</a:t>
              </a:r>
            </a:p>
          </p:txBody>
        </p:sp>
        <p:sp>
          <p:nvSpPr>
            <p:cNvPr id="23650" name="Line 51"/>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51" name="Rectangle 52"/>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ts val="1075"/>
                </a:spcBef>
                <a:buClrTx/>
                <a:buSzTx/>
                <a:buFontTx/>
                <a:buNone/>
              </a:pPr>
              <a:r>
                <a:rPr lang="en-US" altLang="ja-JP" sz="1800" b="1">
                  <a:ea typeface="ＭＳ Ｐゴシック" panose="020B0600070205080204" pitchFamily="50" charset="-128"/>
                </a:rPr>
                <a:t>MIN</a:t>
              </a:r>
            </a:p>
          </p:txBody>
        </p:sp>
        <p:sp>
          <p:nvSpPr>
            <p:cNvPr id="23652" name="Line 53"/>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53" name="Line 54"/>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54" name="Line 55"/>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3580" name="Oval 57"/>
          <p:cNvSpPr>
            <a:spLocks/>
          </p:cNvSpPr>
          <p:nvPr/>
        </p:nvSpPr>
        <p:spPr bwMode="auto">
          <a:xfrm>
            <a:off x="1463080" y="2400300"/>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3581" name="Group 64"/>
          <p:cNvGrpSpPr>
            <a:grpSpLocks/>
          </p:cNvGrpSpPr>
          <p:nvPr/>
        </p:nvGrpSpPr>
        <p:grpSpPr bwMode="auto">
          <a:xfrm>
            <a:off x="674688" y="3022600"/>
            <a:ext cx="2524125" cy="292100"/>
            <a:chOff x="0" y="0"/>
            <a:chExt cx="1590" cy="184"/>
          </a:xfrm>
        </p:grpSpPr>
        <p:sp>
          <p:nvSpPr>
            <p:cNvPr id="23643" name="Rectangle 58"/>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eaLnBrk="1" hangingPunct="1">
                <a:spcBef>
                  <a:spcPts val="1075"/>
                </a:spcBef>
                <a:buClrTx/>
                <a:buSzTx/>
                <a:buFontTx/>
                <a:buNone/>
              </a:pPr>
              <a:r>
                <a:rPr lang="en-US" altLang="ja-JP" sz="1800" b="1">
                  <a:ea typeface="ＭＳ Ｐゴシック" panose="020B0600070205080204" pitchFamily="50" charset="-128"/>
                </a:rPr>
                <a:t>MAX</a:t>
              </a:r>
            </a:p>
          </p:txBody>
        </p:sp>
        <p:sp>
          <p:nvSpPr>
            <p:cNvPr id="23644" name="Line 59"/>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45" name="Rectangle 60"/>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ts val="1075"/>
                </a:spcBef>
                <a:buClrTx/>
                <a:buSzTx/>
                <a:buFontTx/>
                <a:buNone/>
              </a:pPr>
              <a:r>
                <a:rPr lang="en-US" altLang="ja-JP" sz="1800" b="1">
                  <a:ea typeface="ＭＳ Ｐゴシック" panose="020B0600070205080204" pitchFamily="50" charset="-128"/>
                </a:rPr>
                <a:t>MIN</a:t>
              </a:r>
            </a:p>
          </p:txBody>
        </p:sp>
        <p:sp>
          <p:nvSpPr>
            <p:cNvPr id="23646" name="Line 61"/>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47" name="Line 62"/>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48" name="Line 63"/>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3582" name="Oval 65"/>
          <p:cNvSpPr>
            <a:spLocks/>
          </p:cNvSpPr>
          <p:nvPr/>
        </p:nvSpPr>
        <p:spPr bwMode="auto">
          <a:xfrm>
            <a:off x="1828800" y="2895600"/>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3583" name="Group 72"/>
          <p:cNvGrpSpPr>
            <a:grpSpLocks/>
          </p:cNvGrpSpPr>
          <p:nvPr/>
        </p:nvGrpSpPr>
        <p:grpSpPr bwMode="auto">
          <a:xfrm>
            <a:off x="674688" y="3594100"/>
            <a:ext cx="2524125" cy="292100"/>
            <a:chOff x="0" y="0"/>
            <a:chExt cx="1590" cy="184"/>
          </a:xfrm>
        </p:grpSpPr>
        <p:sp>
          <p:nvSpPr>
            <p:cNvPr id="23637" name="Rectangle 66"/>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eaLnBrk="1" hangingPunct="1">
                <a:spcBef>
                  <a:spcPts val="1075"/>
                </a:spcBef>
                <a:buClrTx/>
                <a:buSzTx/>
                <a:buFontTx/>
                <a:buNone/>
              </a:pPr>
              <a:r>
                <a:rPr lang="en-US" altLang="ja-JP" sz="1800" b="1">
                  <a:ea typeface="ＭＳ Ｐゴシック" panose="020B0600070205080204" pitchFamily="50" charset="-128"/>
                </a:rPr>
                <a:t>MAX</a:t>
              </a:r>
            </a:p>
          </p:txBody>
        </p:sp>
        <p:sp>
          <p:nvSpPr>
            <p:cNvPr id="23638" name="Line 67"/>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39" name="Rectangle 68"/>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ts val="1075"/>
                </a:spcBef>
                <a:buClrTx/>
                <a:buSzTx/>
                <a:buFontTx/>
                <a:buNone/>
              </a:pPr>
              <a:r>
                <a:rPr lang="en-US" altLang="ja-JP" sz="1800" b="1">
                  <a:ea typeface="ＭＳ Ｐゴシック" panose="020B0600070205080204" pitchFamily="50" charset="-128"/>
                </a:rPr>
                <a:t>MIN</a:t>
              </a:r>
            </a:p>
          </p:txBody>
        </p:sp>
        <p:sp>
          <p:nvSpPr>
            <p:cNvPr id="23640" name="Line 69"/>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41" name="Line 70"/>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42" name="Line 71"/>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3584" name="Oval 73"/>
          <p:cNvSpPr>
            <a:spLocks/>
          </p:cNvSpPr>
          <p:nvPr/>
        </p:nvSpPr>
        <p:spPr bwMode="auto">
          <a:xfrm>
            <a:off x="1175048" y="3517900"/>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aphicFrame>
        <p:nvGraphicFramePr>
          <p:cNvPr id="24650" name="Group 74"/>
          <p:cNvGraphicFramePr>
            <a:graphicFrameLocks noGrp="1"/>
          </p:cNvGraphicFramePr>
          <p:nvPr/>
        </p:nvGraphicFramePr>
        <p:xfrm>
          <a:off x="457200" y="4114800"/>
          <a:ext cx="8229600" cy="2682913"/>
        </p:xfrm>
        <a:graphic>
          <a:graphicData uri="http://schemas.openxmlformats.org/drawingml/2006/table">
            <a:tbl>
              <a:tblPr/>
              <a:tblGrid>
                <a:gridCol w="3048000">
                  <a:extLst>
                    <a:ext uri="{9D8B030D-6E8A-4147-A177-3AD203B41FA5}">
                      <a16:colId xmlns:a16="http://schemas.microsoft.com/office/drawing/2014/main" xmlns="" val="2169853502"/>
                    </a:ext>
                  </a:extLst>
                </a:gridCol>
                <a:gridCol w="5181600">
                  <a:extLst>
                    <a:ext uri="{9D8B030D-6E8A-4147-A177-3AD203B41FA5}">
                      <a16:colId xmlns:a16="http://schemas.microsoft.com/office/drawing/2014/main" xmlns="" val="2828050169"/>
                    </a:ext>
                  </a:extLst>
                </a:gridCol>
              </a:tblGrid>
              <a:tr h="411431">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1" i="0" u="none" strike="noStrike" cap="none" normalizeH="0" baseline="0">
                        <a:ln>
                          <a:noFill/>
                        </a:ln>
                        <a:solidFill>
                          <a:srgbClr val="FFFFFF"/>
                        </a:solidFill>
                        <a:effectLst/>
                        <a:latin typeface="Courier" charset="0"/>
                        <a:ea typeface="ＭＳ Ｐゴシック" panose="020B0600070205080204" pitchFamily="50" charset="-128"/>
                        <a:cs typeface="ヒラギノ角ゴ ProN W6" charset="0"/>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200" b="0" i="0" u="none" strike="noStrike" cap="none" normalizeH="0" baseline="0">
                          <a:ln>
                            <a:noFill/>
                          </a:ln>
                          <a:solidFill>
                            <a:srgbClr val="FFFFFF"/>
                          </a:solidFill>
                          <a:effectLst/>
                          <a:latin typeface="ヒラギノ角ゴ ProN W6" charset="0"/>
                          <a:ea typeface="ＭＳ Ｐゴシック" panose="020B0600070205080204" pitchFamily="50" charset="-128"/>
                          <a:cs typeface="ヒラギノ角ゴ ProN W6" charset="0"/>
                          <a:sym typeface="ヒラギノ角ゴ ProN W6" charset="0"/>
                        </a:rPr>
                        <a:t>上記以外で重要なこと</a:t>
                      </a: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2194081498"/>
                  </a:ext>
                </a:extLst>
              </a:tr>
              <a:tr h="612702">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63500" marR="63500" marT="63492" marB="6349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簡単に使える</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xmlns="" val="2264732025"/>
                  </a:ext>
                </a:extLst>
              </a:tr>
              <a:tr h="546035">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考えさせない！</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xmlns="" val="3335489827"/>
                  </a:ext>
                </a:extLst>
              </a:tr>
              <a:tr h="555559">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200" b="0" i="0" u="none" strike="noStrike" cap="none" normalizeH="0" baseline="0" dirty="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活発なコミュニケーション</a:t>
                      </a:r>
                      <a:endParaRPr kumimoji="0" lang="en-US" altLang="ja-JP" sz="2200" b="0" i="0" u="none" strike="noStrike" cap="none" normalizeH="0" baseline="0" dirty="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endParaRP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xmlns="" val="3732340372"/>
                  </a:ext>
                </a:extLst>
              </a:tr>
              <a:tr h="557147">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000" b="0" i="0" u="none" strike="noStrike" cap="none" normalizeH="0" baseline="0" dirty="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書籍の売り上げ</a:t>
                      </a:r>
                      <a:r>
                        <a:rPr kumimoji="0" lang="en-US" altLang="ja-JP" sz="2000" b="0" i="0" u="none" strike="noStrike" cap="none" normalizeH="0" baseline="0" dirty="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UP</a:t>
                      </a:r>
                      <a:r>
                        <a:rPr kumimoji="0" lang="ja-JP" altLang="en-US" sz="2000" b="0" i="0" u="none" strike="noStrike" cap="none" normalizeH="0" baseline="0" dirty="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rPr>
                        <a:t>！</a:t>
                      </a:r>
                      <a:endParaRPr kumimoji="0" lang="en-US" altLang="ja-JP" sz="2400" b="0" i="0" u="none" strike="noStrike" cap="none" normalizeH="0" baseline="0" dirty="0">
                        <a:ln>
                          <a:noFill/>
                        </a:ln>
                        <a:solidFill>
                          <a:schemeClr val="tx1"/>
                        </a:solidFill>
                        <a:effectLst/>
                        <a:latin typeface="ヒラギノ角ゴ ProN W6" charset="0"/>
                        <a:ea typeface="ＭＳ Ｐゴシック" panose="020B0600070205080204" pitchFamily="50" charset="-128"/>
                        <a:cs typeface="ヒラギノ角ゴ ProN W6" charset="0"/>
                        <a:sym typeface="ヒラギノ角ゴ ProN W6" charset="0"/>
                      </a:endParaRP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xmlns="" val="3192406541"/>
                  </a:ext>
                </a:extLst>
              </a:tr>
            </a:tbl>
          </a:graphicData>
        </a:graphic>
      </p:graphicFrame>
      <p:grpSp>
        <p:nvGrpSpPr>
          <p:cNvPr id="23605" name="Group 118"/>
          <p:cNvGrpSpPr>
            <a:grpSpLocks/>
          </p:cNvGrpSpPr>
          <p:nvPr/>
        </p:nvGrpSpPr>
        <p:grpSpPr bwMode="auto">
          <a:xfrm>
            <a:off x="712788" y="4648200"/>
            <a:ext cx="2524125" cy="292100"/>
            <a:chOff x="0" y="0"/>
            <a:chExt cx="1590" cy="184"/>
          </a:xfrm>
        </p:grpSpPr>
        <p:sp>
          <p:nvSpPr>
            <p:cNvPr id="23631" name="Rectangle 112"/>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eaLnBrk="1" hangingPunct="1">
                <a:spcBef>
                  <a:spcPts val="1075"/>
                </a:spcBef>
                <a:buClrTx/>
                <a:buSzTx/>
                <a:buFontTx/>
                <a:buNone/>
              </a:pPr>
              <a:r>
                <a:rPr lang="en-US" altLang="ja-JP" sz="1800" b="1">
                  <a:ea typeface="ＭＳ Ｐゴシック" panose="020B0600070205080204" pitchFamily="50" charset="-128"/>
                </a:rPr>
                <a:t>MAX</a:t>
              </a:r>
            </a:p>
          </p:txBody>
        </p:sp>
        <p:sp>
          <p:nvSpPr>
            <p:cNvPr id="23632" name="Line 113"/>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33" name="Rectangle 114"/>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ts val="1075"/>
                </a:spcBef>
                <a:buClrTx/>
                <a:buSzTx/>
                <a:buFontTx/>
                <a:buNone/>
              </a:pPr>
              <a:r>
                <a:rPr lang="en-US" altLang="ja-JP" sz="1800" b="1">
                  <a:ea typeface="ＭＳ Ｐゴシック" panose="020B0600070205080204" pitchFamily="50" charset="-128"/>
                </a:rPr>
                <a:t>MIN</a:t>
              </a:r>
            </a:p>
          </p:txBody>
        </p:sp>
        <p:sp>
          <p:nvSpPr>
            <p:cNvPr id="23634" name="Line 115"/>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35" name="Line 116"/>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36" name="Line 117"/>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3606" name="Oval 119"/>
          <p:cNvSpPr>
            <a:spLocks/>
          </p:cNvSpPr>
          <p:nvPr/>
        </p:nvSpPr>
        <p:spPr bwMode="auto">
          <a:xfrm>
            <a:off x="1320800" y="4559300"/>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3607" name="Group 126"/>
          <p:cNvGrpSpPr>
            <a:grpSpLocks/>
          </p:cNvGrpSpPr>
          <p:nvPr/>
        </p:nvGrpSpPr>
        <p:grpSpPr bwMode="auto">
          <a:xfrm>
            <a:off x="712788" y="5245100"/>
            <a:ext cx="2524125" cy="292100"/>
            <a:chOff x="0" y="0"/>
            <a:chExt cx="1590" cy="184"/>
          </a:xfrm>
        </p:grpSpPr>
        <p:sp>
          <p:nvSpPr>
            <p:cNvPr id="23625" name="Rectangle 120"/>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eaLnBrk="1" hangingPunct="1">
                <a:spcBef>
                  <a:spcPts val="1075"/>
                </a:spcBef>
                <a:buClrTx/>
                <a:buSzTx/>
                <a:buFontTx/>
                <a:buNone/>
              </a:pPr>
              <a:r>
                <a:rPr lang="en-US" altLang="ja-JP" sz="1800" b="1">
                  <a:ea typeface="ＭＳ Ｐゴシック" panose="020B0600070205080204" pitchFamily="50" charset="-128"/>
                </a:rPr>
                <a:t>MAX</a:t>
              </a:r>
            </a:p>
          </p:txBody>
        </p:sp>
        <p:sp>
          <p:nvSpPr>
            <p:cNvPr id="23626" name="Line 121"/>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27" name="Rectangle 122"/>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ts val="1075"/>
                </a:spcBef>
                <a:buClrTx/>
                <a:buSzTx/>
                <a:buFontTx/>
                <a:buNone/>
              </a:pPr>
              <a:r>
                <a:rPr lang="en-US" altLang="ja-JP" sz="1800" b="1">
                  <a:ea typeface="ＭＳ Ｐゴシック" panose="020B0600070205080204" pitchFamily="50" charset="-128"/>
                </a:rPr>
                <a:t>MIN</a:t>
              </a:r>
            </a:p>
          </p:txBody>
        </p:sp>
        <p:sp>
          <p:nvSpPr>
            <p:cNvPr id="23628" name="Line 123"/>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29" name="Line 124"/>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30" name="Line 125"/>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3608" name="Oval 127"/>
          <p:cNvSpPr>
            <a:spLocks/>
          </p:cNvSpPr>
          <p:nvPr/>
        </p:nvSpPr>
        <p:spPr bwMode="auto">
          <a:xfrm>
            <a:off x="2082800" y="5105400"/>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3609" name="Group 134"/>
          <p:cNvGrpSpPr>
            <a:grpSpLocks/>
          </p:cNvGrpSpPr>
          <p:nvPr/>
        </p:nvGrpSpPr>
        <p:grpSpPr bwMode="auto">
          <a:xfrm>
            <a:off x="712788" y="5765800"/>
            <a:ext cx="2524125" cy="292100"/>
            <a:chOff x="0" y="0"/>
            <a:chExt cx="1590" cy="184"/>
          </a:xfrm>
        </p:grpSpPr>
        <p:sp>
          <p:nvSpPr>
            <p:cNvPr id="23619" name="Rectangle 128"/>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eaLnBrk="1" hangingPunct="1">
                <a:spcBef>
                  <a:spcPts val="1075"/>
                </a:spcBef>
                <a:buClrTx/>
                <a:buSzTx/>
                <a:buFontTx/>
                <a:buNone/>
              </a:pPr>
              <a:r>
                <a:rPr lang="en-US" altLang="ja-JP" sz="1800" b="1">
                  <a:ea typeface="ＭＳ Ｐゴシック" panose="020B0600070205080204" pitchFamily="50" charset="-128"/>
                </a:rPr>
                <a:t>MAX</a:t>
              </a:r>
            </a:p>
          </p:txBody>
        </p:sp>
        <p:sp>
          <p:nvSpPr>
            <p:cNvPr id="23620" name="Line 129"/>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21" name="Rectangle 130"/>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ts val="1075"/>
                </a:spcBef>
                <a:buClrTx/>
                <a:buSzTx/>
                <a:buFontTx/>
                <a:buNone/>
              </a:pPr>
              <a:r>
                <a:rPr lang="en-US" altLang="ja-JP" sz="1800" b="1">
                  <a:ea typeface="ＭＳ Ｐゴシック" panose="020B0600070205080204" pitchFamily="50" charset="-128"/>
                </a:rPr>
                <a:t>MIN</a:t>
              </a:r>
            </a:p>
          </p:txBody>
        </p:sp>
        <p:sp>
          <p:nvSpPr>
            <p:cNvPr id="23622" name="Line 131"/>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23" name="Line 132"/>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24" name="Line 133"/>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3610" name="Oval 135"/>
          <p:cNvSpPr>
            <a:spLocks/>
          </p:cNvSpPr>
          <p:nvPr/>
        </p:nvSpPr>
        <p:spPr bwMode="auto">
          <a:xfrm>
            <a:off x="1574800" y="5664200"/>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3611" name="Group 142"/>
          <p:cNvGrpSpPr>
            <a:grpSpLocks/>
          </p:cNvGrpSpPr>
          <p:nvPr/>
        </p:nvGrpSpPr>
        <p:grpSpPr bwMode="auto">
          <a:xfrm>
            <a:off x="712788" y="6337300"/>
            <a:ext cx="2524125" cy="292100"/>
            <a:chOff x="0" y="0"/>
            <a:chExt cx="1590" cy="184"/>
          </a:xfrm>
        </p:grpSpPr>
        <p:sp>
          <p:nvSpPr>
            <p:cNvPr id="23613" name="Rectangle 136"/>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eaLnBrk="1" hangingPunct="1">
                <a:spcBef>
                  <a:spcPts val="1075"/>
                </a:spcBef>
                <a:buClrTx/>
                <a:buSzTx/>
                <a:buFontTx/>
                <a:buNone/>
              </a:pPr>
              <a:r>
                <a:rPr lang="en-US" altLang="ja-JP" sz="1800" b="1">
                  <a:ea typeface="ＭＳ Ｐゴシック" panose="020B0600070205080204" pitchFamily="50" charset="-128"/>
                </a:rPr>
                <a:t>MAX</a:t>
              </a:r>
            </a:p>
          </p:txBody>
        </p:sp>
        <p:sp>
          <p:nvSpPr>
            <p:cNvPr id="23614" name="Line 137"/>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15" name="Rectangle 138"/>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ts val="1075"/>
                </a:spcBef>
                <a:buClrTx/>
                <a:buSzTx/>
                <a:buFontTx/>
                <a:buNone/>
              </a:pPr>
              <a:r>
                <a:rPr lang="en-US" altLang="ja-JP" sz="1800" b="1">
                  <a:ea typeface="ＭＳ Ｐゴシック" panose="020B0600070205080204" pitchFamily="50" charset="-128"/>
                </a:rPr>
                <a:t>MIN</a:t>
              </a:r>
            </a:p>
          </p:txBody>
        </p:sp>
        <p:sp>
          <p:nvSpPr>
            <p:cNvPr id="23616" name="Line 139"/>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17" name="Line 140"/>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3618" name="Line 141"/>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3612" name="Oval 143"/>
          <p:cNvSpPr>
            <a:spLocks/>
          </p:cNvSpPr>
          <p:nvPr/>
        </p:nvSpPr>
        <p:spPr bwMode="auto">
          <a:xfrm>
            <a:off x="2247900" y="6223000"/>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5603" name="Rectangle 2"/>
          <p:cNvSpPr>
            <a:spLocks noGrp="1" noChangeArrowheads="1"/>
          </p:cNvSpPr>
          <p:nvPr>
            <p:ph type="title"/>
          </p:nvPr>
        </p:nvSpPr>
        <p:spPr/>
        <p:txBody>
          <a:bodyPr/>
          <a:lstStyle/>
          <a:p>
            <a:pPr eaLnBrk="1" hangingPunct="1"/>
            <a:r>
              <a:rPr lang="ja-JP" altLang="en-US">
                <a:latin typeface="ヒラギノ角ゴ StdN W8" charset="0"/>
                <a:ea typeface="ＭＳ Ｐゴシック" panose="020B0600070205080204" pitchFamily="50" charset="-128"/>
                <a:cs typeface="ヒラギノ角ゴ StdN W8" charset="0"/>
                <a:sym typeface="ヒラギノ角ゴ StdN W8" charset="0"/>
              </a:rPr>
              <a:t>初回のリリースに必要なもの</a:t>
            </a:r>
          </a:p>
        </p:txBody>
      </p:sp>
      <p:sp>
        <p:nvSpPr>
          <p:cNvPr id="25604" name="Rectangle 3"/>
          <p:cNvSpPr>
            <a:spLocks/>
          </p:cNvSpPr>
          <p:nvPr/>
        </p:nvSpPr>
        <p:spPr bwMode="auto">
          <a:xfrm>
            <a:off x="2030413" y="4394200"/>
            <a:ext cx="6108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en-US" altLang="ja-JP" sz="4000">
                <a:latin typeface="ヒラギノ角ゴ ProN W6" charset="0"/>
                <a:ea typeface="ＭＳ Ｐゴシック" panose="020B0600070205080204" pitchFamily="50" charset="-128"/>
                <a:cs typeface="ヒラギノ角ゴ ProN W6" charset="0"/>
                <a:sym typeface="ヒラギノ角ゴ ProN W6" charset="0"/>
              </a:rPr>
              <a:t>7</a:t>
            </a:r>
            <a:r>
              <a:rPr lang="ja-JP" altLang="en-US" sz="4000">
                <a:latin typeface="ヒラギノ角ゴ ProN W6" charset="0"/>
                <a:ea typeface="ＭＳ Ｐゴシック" panose="020B0600070205080204" pitchFamily="50" charset="-128"/>
                <a:cs typeface="ヒラギノ角ゴ ProN W6" charset="0"/>
                <a:sym typeface="ヒラギノ角ゴ ProN W6" charset="0"/>
              </a:rPr>
              <a:t>名、</a:t>
            </a:r>
            <a:r>
              <a:rPr lang="en-US" altLang="ja-JP" sz="4000">
                <a:latin typeface="ヒラギノ角ゴ ProN W6" charset="0"/>
                <a:ea typeface="ＭＳ Ｐゴシック" panose="020B0600070205080204" pitchFamily="50" charset="-128"/>
                <a:cs typeface="ヒラギノ角ゴ ProN W6" charset="0"/>
                <a:sym typeface="ヒラギノ角ゴ ProN W6" charset="0"/>
              </a:rPr>
              <a:t>4</a:t>
            </a:r>
            <a:r>
              <a:rPr lang="ja-JP" altLang="en-US" sz="4000">
                <a:latin typeface="ヒラギノ角ゴ ProN W6" charset="0"/>
                <a:ea typeface="ＭＳ Ｐゴシック" panose="020B0600070205080204" pitchFamily="50" charset="-128"/>
                <a:cs typeface="ヒラギノ角ゴ ProN W6" charset="0"/>
                <a:sym typeface="ヒラギノ角ゴ ProN W6" charset="0"/>
              </a:rPr>
              <a:t>ヶ月、</a:t>
            </a:r>
            <a:r>
              <a:rPr lang="en-US" altLang="ja-JP" sz="4000">
                <a:latin typeface="ヒラギノ角ゴ ProN W6" charset="0"/>
                <a:ea typeface="ＭＳ Ｐゴシック" panose="020B0600070205080204" pitchFamily="50" charset="-128"/>
                <a:cs typeface="ヒラギノ角ゴ ProN W6" charset="0"/>
                <a:sym typeface="ヒラギノ角ゴ ProN W6" charset="0"/>
              </a:rPr>
              <a:t>\16,000,000</a:t>
            </a:r>
          </a:p>
        </p:txBody>
      </p:sp>
      <p:sp>
        <p:nvSpPr>
          <p:cNvPr id="25605" name="AutoShape 4"/>
          <p:cNvSpPr>
            <a:spLocks/>
          </p:cNvSpPr>
          <p:nvPr/>
        </p:nvSpPr>
        <p:spPr bwMode="auto">
          <a:xfrm>
            <a:off x="1482725" y="3149600"/>
            <a:ext cx="6921500" cy="685800"/>
          </a:xfrm>
          <a:prstGeom prst="chevron">
            <a:avLst>
              <a:gd name="adj" fmla="val 50042"/>
            </a:avLst>
          </a:prstGeom>
          <a:solidFill>
            <a:srgbClr val="4F81BD"/>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25606" name="AutoShape 5"/>
          <p:cNvSpPr>
            <a:spLocks/>
          </p:cNvSpPr>
          <p:nvPr/>
        </p:nvSpPr>
        <p:spPr bwMode="auto">
          <a:xfrm rot="5400000">
            <a:off x="2943225" y="2870200"/>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5607" name="AutoShape 6"/>
          <p:cNvSpPr>
            <a:spLocks/>
          </p:cNvSpPr>
          <p:nvPr/>
        </p:nvSpPr>
        <p:spPr bwMode="auto">
          <a:xfrm rot="5400000">
            <a:off x="5114925" y="2832100"/>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5608" name="AutoShape 7"/>
          <p:cNvSpPr>
            <a:spLocks/>
          </p:cNvSpPr>
          <p:nvPr/>
        </p:nvSpPr>
        <p:spPr bwMode="auto">
          <a:xfrm rot="5400000">
            <a:off x="7362825" y="2832100"/>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5609" name="Rectangle 8"/>
          <p:cNvSpPr>
            <a:spLocks/>
          </p:cNvSpPr>
          <p:nvPr/>
        </p:nvSpPr>
        <p:spPr bwMode="auto">
          <a:xfrm>
            <a:off x="6511925" y="1828800"/>
            <a:ext cx="2279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4000">
                <a:latin typeface="ヒラギノ角ゴ StdN W8" charset="0"/>
                <a:ea typeface="ＭＳ Ｐゴシック" panose="020B0600070205080204" pitchFamily="50" charset="-128"/>
                <a:cs typeface="ヒラギノ角ゴ StdN W8" charset="0"/>
                <a:sym typeface="ヒラギノ角ゴ StdN W8" charset="0"/>
              </a:rPr>
              <a:t>リリース</a:t>
            </a:r>
            <a:r>
              <a:rPr lang="en-US" altLang="ja-JP" sz="4000">
                <a:latin typeface="ヒラギノ角ゴ StdN W8" charset="0"/>
                <a:ea typeface="ＭＳ Ｐゴシック" panose="020B0600070205080204" pitchFamily="50" charset="-128"/>
                <a:cs typeface="ヒラギノ角ゴ StdN W8" charset="0"/>
                <a:sym typeface="ヒラギノ角ゴ StdN W8" charset="0"/>
              </a:rPr>
              <a:t>!</a:t>
            </a:r>
          </a:p>
        </p:txBody>
      </p:sp>
      <p:sp>
        <p:nvSpPr>
          <p:cNvPr id="25610" name="Rectangle 9"/>
          <p:cNvSpPr>
            <a:spLocks/>
          </p:cNvSpPr>
          <p:nvPr/>
        </p:nvSpPr>
        <p:spPr bwMode="auto">
          <a:xfrm>
            <a:off x="2028825" y="2590800"/>
            <a:ext cx="800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a:latin typeface="ヒラギノ角ゴ ProN W6" charset="0"/>
                <a:ea typeface="ＭＳ Ｐゴシック" panose="020B0600070205080204" pitchFamily="50" charset="-128"/>
                <a:cs typeface="ヒラギノ角ゴ ProN W6" charset="0"/>
                <a:sym typeface="ヒラギノ角ゴ ProN W6" charset="0"/>
              </a:rPr>
              <a:t>構築</a:t>
            </a:r>
          </a:p>
        </p:txBody>
      </p:sp>
      <p:sp>
        <p:nvSpPr>
          <p:cNvPr id="25611" name="Rectangle 10"/>
          <p:cNvSpPr>
            <a:spLocks/>
          </p:cNvSpPr>
          <p:nvPr/>
        </p:nvSpPr>
        <p:spPr bwMode="auto">
          <a:xfrm>
            <a:off x="3603625" y="2590800"/>
            <a:ext cx="1847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a:latin typeface="ヒラギノ角ゴ ProN W6" charset="0"/>
                <a:ea typeface="ＭＳ Ｐゴシック" panose="020B0600070205080204" pitchFamily="50" charset="-128"/>
                <a:cs typeface="ヒラギノ角ゴ ProN W6" charset="0"/>
                <a:sym typeface="ヒラギノ角ゴ ProN W6" charset="0"/>
              </a:rPr>
              <a:t>受入テスト</a:t>
            </a:r>
          </a:p>
        </p:txBody>
      </p:sp>
      <p:sp>
        <p:nvSpPr>
          <p:cNvPr id="25612" name="Rectangle 11"/>
          <p:cNvSpPr>
            <a:spLocks/>
          </p:cNvSpPr>
          <p:nvPr/>
        </p:nvSpPr>
        <p:spPr bwMode="auto">
          <a:xfrm>
            <a:off x="5749925" y="2613025"/>
            <a:ext cx="1908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a:latin typeface="ヒラギノ角ゴ ProN W6" charset="0"/>
                <a:ea typeface="ＭＳ Ｐゴシック" panose="020B0600070205080204" pitchFamily="50" charset="-128"/>
                <a:cs typeface="ヒラギノ角ゴ ProN W6" charset="0"/>
                <a:sym typeface="ヒラギノ角ゴ ProN W6" charset="0"/>
              </a:rPr>
              <a:t>トレーニング</a:t>
            </a:r>
          </a:p>
        </p:txBody>
      </p:sp>
      <p:sp>
        <p:nvSpPr>
          <p:cNvPr id="25613" name="Rectangle 12"/>
          <p:cNvSpPr>
            <a:spLocks/>
          </p:cNvSpPr>
          <p:nvPr/>
        </p:nvSpPr>
        <p:spPr bwMode="auto">
          <a:xfrm>
            <a:off x="1876425" y="3302000"/>
            <a:ext cx="11017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en-US" altLang="ja-JP" sz="2400">
                <a:solidFill>
                  <a:srgbClr val="FFFFFF"/>
                </a:solidFill>
                <a:latin typeface="ヒラギノ角ゴ ProN W6" charset="0"/>
                <a:ea typeface="ＭＳ Ｐゴシック" panose="020B0600070205080204" pitchFamily="50" charset="-128"/>
                <a:cs typeface="ヒラギノ角ゴ ProN W6" charset="0"/>
                <a:sym typeface="ヒラギノ角ゴ ProN W6" charset="0"/>
              </a:rPr>
              <a:t>~3</a:t>
            </a:r>
            <a:r>
              <a:rPr lang="ja-JP" altLang="en-US" sz="2400">
                <a:solidFill>
                  <a:srgbClr val="FFFFFF"/>
                </a:solidFill>
                <a:latin typeface="ヒラギノ角ゴ ProN W6" charset="0"/>
                <a:ea typeface="ＭＳ Ｐゴシック" panose="020B0600070205080204" pitchFamily="50" charset="-128"/>
                <a:cs typeface="ヒラギノ角ゴ ProN W6" charset="0"/>
                <a:sym typeface="ヒラギノ角ゴ ProN W6" charset="0"/>
              </a:rPr>
              <a:t>ヶ月</a:t>
            </a:r>
          </a:p>
        </p:txBody>
      </p:sp>
      <p:pic>
        <p:nvPicPr>
          <p:cNvPr id="2561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 y="3071813"/>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5615" name="Rectangle 14"/>
          <p:cNvSpPr>
            <a:spLocks/>
          </p:cNvSpPr>
          <p:nvPr/>
        </p:nvSpPr>
        <p:spPr bwMode="auto">
          <a:xfrm>
            <a:off x="4051300" y="32893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en-US" altLang="ja-JP" sz="2400">
                <a:solidFill>
                  <a:srgbClr val="FFFFFF"/>
                </a:solidFill>
                <a:latin typeface="ヒラギノ角ゴ ProN W6" charset="0"/>
                <a:ea typeface="ＭＳ Ｐゴシック" panose="020B0600070205080204" pitchFamily="50" charset="-128"/>
                <a:cs typeface="ヒラギノ角ゴ ProN W6" charset="0"/>
                <a:sym typeface="ヒラギノ角ゴ ProN W6" charset="0"/>
              </a:rPr>
              <a:t>1</a:t>
            </a:r>
            <a:r>
              <a:rPr lang="ja-JP" altLang="en-US" sz="2400">
                <a:solidFill>
                  <a:srgbClr val="FFFFFF"/>
                </a:solidFill>
                <a:latin typeface="ヒラギノ角ゴ ProN W6" charset="0"/>
                <a:ea typeface="ＭＳ Ｐゴシック" panose="020B0600070205080204" pitchFamily="50" charset="-128"/>
                <a:cs typeface="ヒラギノ角ゴ ProN W6" charset="0"/>
                <a:sym typeface="ヒラギノ角ゴ ProN W6" charset="0"/>
              </a:rPr>
              <a:t>週間</a:t>
            </a:r>
          </a:p>
        </p:txBody>
      </p:sp>
      <p:sp>
        <p:nvSpPr>
          <p:cNvPr id="25616" name="Rectangle 15"/>
          <p:cNvSpPr>
            <a:spLocks/>
          </p:cNvSpPr>
          <p:nvPr/>
        </p:nvSpPr>
        <p:spPr bwMode="auto">
          <a:xfrm>
            <a:off x="6248400" y="32893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en-US" altLang="ja-JP" sz="2400">
                <a:solidFill>
                  <a:srgbClr val="FFFFFF"/>
                </a:solidFill>
                <a:latin typeface="ヒラギノ角ゴ ProN W6" charset="0"/>
                <a:ea typeface="ＭＳ Ｐゴシック" panose="020B0600070205080204" pitchFamily="50" charset="-128"/>
                <a:cs typeface="ヒラギノ角ゴ ProN W6" charset="0"/>
                <a:sym typeface="ヒラギノ角ゴ ProN W6" charset="0"/>
              </a:rPr>
              <a:t>1</a:t>
            </a:r>
            <a:r>
              <a:rPr lang="ja-JP" altLang="en-US" sz="2400">
                <a:solidFill>
                  <a:srgbClr val="FFFFFF"/>
                </a:solidFill>
                <a:latin typeface="ヒラギノ角ゴ ProN W6" charset="0"/>
                <a:ea typeface="ＭＳ Ｐゴシック" panose="020B0600070205080204" pitchFamily="50" charset="-128"/>
                <a:cs typeface="ヒラギノ角ゴ ProN W6" charset="0"/>
                <a:sym typeface="ヒラギノ角ゴ ProN W6" charset="0"/>
              </a:rPr>
              <a:t>週間</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4279900"/>
            <a:ext cx="9625013"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614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148" name="Rectangle 2"/>
          <p:cNvSpPr>
            <a:spLocks noGrp="1" noChangeArrowheads="1"/>
          </p:cNvSpPr>
          <p:nvPr>
            <p:ph type="title"/>
          </p:nvPr>
        </p:nvSpPr>
        <p:spPr/>
        <p:txBody>
          <a:bodyPr/>
          <a:lstStyle/>
          <a:p>
            <a:pPr eaLnBrk="1" hangingPunct="1"/>
            <a:r>
              <a:rPr lang="ja-JP" altLang="en-US">
                <a:latin typeface="ヒラギノ角ゴ StdN W8" charset="0"/>
                <a:ea typeface="ＭＳ Ｐゴシック" panose="020B0600070205080204" pitchFamily="50" charset="-128"/>
                <a:cs typeface="ヒラギノ角ゴ StdN W8" charset="0"/>
                <a:sym typeface="ヒラギノ角ゴ StdN W8" charset="0"/>
              </a:rPr>
              <a:t>我われはなぜここにいるのか</a:t>
            </a:r>
          </a:p>
        </p:txBody>
      </p:sp>
      <p:sp>
        <p:nvSpPr>
          <p:cNvPr id="6149" name="Rectangle 3"/>
          <p:cNvSpPr>
            <a:spLocks noGrp="1" noChangeArrowheads="1"/>
          </p:cNvSpPr>
          <p:nvPr>
            <p:ph type="body" idx="1"/>
          </p:nvPr>
        </p:nvSpPr>
        <p:spPr/>
        <p:txBody>
          <a:bodyPr/>
          <a:lstStyle/>
          <a:p>
            <a:pPr marL="304800" indent="-304800" eaLnBrk="1" hangingPunct="1">
              <a:buFont typeface="ヒラギノ角ゴ ProN W3" charset="0"/>
              <a:buChar char="•"/>
            </a:pPr>
            <a:r>
              <a:rPr lang="ja-JP" altLang="en-US">
                <a:latin typeface="ヒラギノ角ゴ ProN W3" charset="0"/>
                <a:ea typeface="ＭＳ Ｐゴシック" panose="020B0600070205080204" pitchFamily="50" charset="-128"/>
                <a:sym typeface="ヒラギノ角ゴ ProN W3" charset="0"/>
              </a:rPr>
              <a:t>読者と著者の距離を縮める</a:t>
            </a:r>
            <a:endParaRPr lang="en-US" altLang="ja-JP">
              <a:latin typeface="ヒラギノ角ゴ ProN W3" charset="0"/>
              <a:ea typeface="ＭＳ Ｐゴシック" panose="020B0600070205080204" pitchFamily="50" charset="-128"/>
              <a:sym typeface="ヒラギノ角ゴ ProN W3" charset="0"/>
            </a:endParaRPr>
          </a:p>
          <a:p>
            <a:pPr marL="304800" indent="-304800" eaLnBrk="1" hangingPunct="1">
              <a:buFont typeface="ヒラギノ角ゴ ProN W3" charset="0"/>
              <a:buChar char="•"/>
            </a:pPr>
            <a:r>
              <a:rPr lang="ja-JP" altLang="en-US">
                <a:latin typeface="ヒラギノ角ゴ ProN W3" charset="0"/>
                <a:ea typeface="ＭＳ Ｐゴシック" panose="020B0600070205080204" pitchFamily="50" charset="-128"/>
                <a:sym typeface="ヒラギノ角ゴ ProN W3" charset="0"/>
              </a:rPr>
              <a:t>書籍の販売促進</a:t>
            </a:r>
            <a:endParaRPr lang="en-US" altLang="ja-JP">
              <a:latin typeface="ヒラギノ角ゴ ProN W3" charset="0"/>
              <a:ea typeface="ＭＳ Ｐゴシック" panose="020B0600070205080204" pitchFamily="50" charset="-128"/>
              <a:sym typeface="ヒラギノ角ゴ ProN W3" charset="0"/>
            </a:endParaRPr>
          </a:p>
          <a:p>
            <a:pPr marL="304800" indent="-304800" eaLnBrk="1" hangingPunct="1">
              <a:buFont typeface="ヒラギノ角ゴ ProN W3" charset="0"/>
              <a:buChar char="•"/>
            </a:pPr>
            <a:r>
              <a:rPr lang="ja-JP" altLang="en-US">
                <a:latin typeface="ヒラギノ角ゴ ProN W3" charset="0"/>
                <a:ea typeface="ＭＳ Ｐゴシック" panose="020B0600070205080204" pitchFamily="50" charset="-128"/>
                <a:sym typeface="ヒラギノ角ゴ ProN W3" charset="0"/>
              </a:rPr>
              <a:t>アジャイル開発を成功させる</a:t>
            </a:r>
            <a:endParaRPr lang="en-US" altLang="ja-JP">
              <a:latin typeface="ヒラギノ角ゴ ProN W3" charset="0"/>
              <a:ea typeface="ＭＳ Ｐゴシック" panose="020B0600070205080204" pitchFamily="50" charset="-128"/>
              <a:sym typeface="ヒラギノ角ゴ ProN W3" charset="0"/>
            </a:endParaRPr>
          </a:p>
        </p:txBody>
      </p:sp>
      <p:sp>
        <p:nvSpPr>
          <p:cNvPr id="6150" name="Rectangle 4"/>
          <p:cNvSpPr>
            <a:spLocks/>
          </p:cNvSpPr>
          <p:nvPr/>
        </p:nvSpPr>
        <p:spPr bwMode="auto">
          <a:xfrm>
            <a:off x="0" y="4800600"/>
            <a:ext cx="9144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ctr" eaLnBrk="1" hangingPunct="1">
              <a:spcBef>
                <a:spcPct val="0"/>
              </a:spcBef>
              <a:buClrTx/>
              <a:buSzTx/>
              <a:buFontTx/>
              <a:buNone/>
            </a:pPr>
            <a:r>
              <a:rPr lang="ja-JP" altLang="en-US" sz="3600">
                <a:latin typeface="ヒラギノ角ゴ ProN W6" charset="0"/>
                <a:ea typeface="ＭＳ Ｐゴシック" panose="020B0600070205080204" pitchFamily="50" charset="-128"/>
                <a:cs typeface="ヒラギノ角ゴ ProN W6" charset="0"/>
                <a:sym typeface="ヒラギノ角ゴ ProN W6" charset="0"/>
              </a:rPr>
              <a:t>読者と著者の継続的な関わりを</a:t>
            </a:r>
            <a:endParaRPr lang="en-US" altLang="ja-JP" sz="3600">
              <a:latin typeface="ヒラギノ角ゴ ProN W6" charset="0"/>
              <a:ea typeface="ＭＳ Ｐゴシック" panose="020B0600070205080204" pitchFamily="50" charset="-128"/>
              <a:cs typeface="ヒラギノ角ゴ ProN W6" charset="0"/>
              <a:sym typeface="ヒラギノ角ゴ ProN W6" charset="0"/>
            </a:endParaRPr>
          </a:p>
          <a:p>
            <a:pPr algn="ctr" eaLnBrk="1" hangingPunct="1">
              <a:spcBef>
                <a:spcPct val="0"/>
              </a:spcBef>
              <a:buClrTx/>
              <a:buSzTx/>
              <a:buFontTx/>
              <a:buNone/>
            </a:pPr>
            <a:r>
              <a:rPr lang="ja-JP" altLang="en-US" sz="3600">
                <a:latin typeface="ヒラギノ角ゴ ProN W6" charset="0"/>
                <a:ea typeface="ＭＳ Ｐゴシック" panose="020B0600070205080204" pitchFamily="50" charset="-128"/>
                <a:cs typeface="ヒラギノ角ゴ ProN W6" charset="0"/>
                <a:sym typeface="ヒラギノ角ゴ ProN W6" charset="0"/>
              </a:rPr>
              <a:t>支援したい</a:t>
            </a:r>
            <a:endParaRPr lang="en-US" altLang="ja-JP" sz="3600">
              <a:latin typeface="ヒラギノ角ゴ ProN W6" charset="0"/>
              <a:ea typeface="ＭＳ Ｐゴシック" panose="020B0600070205080204" pitchFamily="50" charset="-128"/>
              <a:cs typeface="ヒラギノ角ゴ ProN W6" charset="0"/>
              <a:sym typeface="ヒラギノ角ゴ ProN W6"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8195" name="Rectangle 2"/>
          <p:cNvSpPr>
            <a:spLocks noGrp="1" noChangeArrowheads="1"/>
          </p:cNvSpPr>
          <p:nvPr>
            <p:ph type="title"/>
          </p:nvPr>
        </p:nvSpPr>
        <p:spPr>
          <a:xfrm>
            <a:off x="457200" y="-3175"/>
            <a:ext cx="8229600" cy="1141413"/>
          </a:xfrm>
        </p:spPr>
        <p:txBody>
          <a:bodyPr/>
          <a:lstStyle/>
          <a:p>
            <a:pPr eaLnBrk="1" hangingPunct="1"/>
            <a:r>
              <a:rPr lang="ja-JP" altLang="en-US">
                <a:latin typeface="ヒラギノ角ゴ StdN W8" charset="0"/>
                <a:ea typeface="ＭＳ Ｐゴシック" panose="020B0600070205080204" pitchFamily="50" charset="-128"/>
                <a:cs typeface="ヒラギノ角ゴ StdN W8" charset="0"/>
                <a:sym typeface="ヒラギノ角ゴ StdN W8" charset="0"/>
              </a:rPr>
              <a:t>エレベーターピッチ</a:t>
            </a:r>
          </a:p>
        </p:txBody>
      </p:sp>
      <p:sp>
        <p:nvSpPr>
          <p:cNvPr id="8196" name="Rectangle 3"/>
          <p:cNvSpPr>
            <a:spLocks noGrp="1" noChangeArrowheads="1"/>
          </p:cNvSpPr>
          <p:nvPr>
            <p:ph type="body" idx="1"/>
          </p:nvPr>
        </p:nvSpPr>
        <p:spPr>
          <a:xfrm>
            <a:off x="457200" y="1146175"/>
            <a:ext cx="8229600" cy="4979988"/>
          </a:xfrm>
        </p:spPr>
        <p:txBody>
          <a:bodyPr/>
          <a:lstStyle/>
          <a:p>
            <a:pPr marL="304800" indent="-304800" eaLnBrk="1" hangingPunct="1">
              <a:lnSpc>
                <a:spcPct val="90000"/>
              </a:lnSpc>
              <a:buFont typeface="ヒラギノ角ゴ ProN W6" charset="0"/>
              <a:buChar char="•"/>
            </a:pPr>
            <a:r>
              <a:rPr lang="en-US" altLang="ja-JP"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a:t>
            </a:r>
            <a:r>
              <a:rPr lang="ja-JP" altLang="en-US"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読者と著者の継続的な関わりを支援</a:t>
            </a:r>
            <a:r>
              <a:rPr lang="en-US" altLang="ja-JP"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 </a:t>
            </a:r>
            <a:r>
              <a:rPr lang="ja-JP" altLang="en-US" sz="2800">
                <a:latin typeface="ヒラギノ角ゴ ProN W6" charset="0"/>
                <a:ea typeface="ＭＳ Ｐゴシック" panose="020B0600070205080204" pitchFamily="50" charset="-128"/>
                <a:cs typeface="ヒラギノ角ゴ ProN W6" charset="0"/>
                <a:sym typeface="ヒラギノ角ゴ ProN W6" charset="0"/>
              </a:rPr>
              <a:t>したい</a:t>
            </a:r>
          </a:p>
          <a:p>
            <a:pPr marL="304800" indent="-304800" eaLnBrk="1" hangingPunct="1">
              <a:lnSpc>
                <a:spcPct val="90000"/>
              </a:lnSpc>
              <a:buFont typeface="ヒラギノ角ゴ ProN W6" charset="0"/>
              <a:buChar char="•"/>
            </a:pPr>
            <a:r>
              <a:rPr lang="en-US" altLang="ja-JP"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a:t>
            </a:r>
            <a:r>
              <a:rPr lang="ja-JP" altLang="en-US"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読者、著者</a:t>
            </a:r>
            <a:r>
              <a:rPr lang="en-US" altLang="ja-JP"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 </a:t>
            </a:r>
            <a:r>
              <a:rPr lang="ja-JP" altLang="en-US" sz="2800">
                <a:latin typeface="ヒラギノ角ゴ ProN W6" charset="0"/>
                <a:ea typeface="ＭＳ Ｐゴシック" panose="020B0600070205080204" pitchFamily="50" charset="-128"/>
                <a:cs typeface="ヒラギノ角ゴ ProN W6" charset="0"/>
                <a:sym typeface="ヒラギノ角ゴ ProN W6" charset="0"/>
              </a:rPr>
              <a:t>向けの、</a:t>
            </a:r>
          </a:p>
          <a:p>
            <a:pPr marL="304800" indent="-304800" eaLnBrk="1" hangingPunct="1">
              <a:lnSpc>
                <a:spcPct val="90000"/>
              </a:lnSpc>
              <a:buFont typeface="ヒラギノ角ゴ ProN W6" charset="0"/>
              <a:buChar char="•"/>
            </a:pPr>
            <a:r>
              <a:rPr lang="en-US" altLang="ja-JP"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[BookRac] </a:t>
            </a:r>
            <a:r>
              <a:rPr lang="ja-JP" altLang="en-US" sz="2800">
                <a:latin typeface="ヒラギノ角ゴ ProN W6" charset="0"/>
                <a:ea typeface="ＭＳ Ｐゴシック" panose="020B0600070205080204" pitchFamily="50" charset="-128"/>
                <a:cs typeface="ヒラギノ角ゴ ProN W6" charset="0"/>
                <a:sym typeface="ヒラギノ角ゴ ProN W6" charset="0"/>
              </a:rPr>
              <a:t>というプロダクトは、</a:t>
            </a:r>
          </a:p>
          <a:p>
            <a:pPr marL="304800" indent="-304800" eaLnBrk="1" hangingPunct="1">
              <a:lnSpc>
                <a:spcPct val="90000"/>
              </a:lnSpc>
              <a:buFont typeface="ヒラギノ角ゴ ProN W6" charset="0"/>
              <a:buChar char="•"/>
            </a:pPr>
            <a:r>
              <a:rPr lang="en-US" altLang="ja-JP"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[Web</a:t>
            </a:r>
            <a:r>
              <a:rPr lang="ja-JP" altLang="en-US"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サービス</a:t>
            </a:r>
            <a:r>
              <a:rPr lang="en-US" altLang="ja-JP"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 </a:t>
            </a:r>
            <a:r>
              <a:rPr lang="ja-JP" altLang="en-US" sz="2800">
                <a:latin typeface="ヒラギノ角ゴ ProN W6" charset="0"/>
                <a:ea typeface="ＭＳ Ｐゴシック" panose="020B0600070205080204" pitchFamily="50" charset="-128"/>
                <a:cs typeface="ヒラギノ角ゴ ProN W6" charset="0"/>
                <a:sym typeface="ヒラギノ角ゴ ProN W6" charset="0"/>
              </a:rPr>
              <a:t>です。</a:t>
            </a:r>
          </a:p>
          <a:p>
            <a:pPr marL="304800" indent="-304800" eaLnBrk="1" hangingPunct="1">
              <a:lnSpc>
                <a:spcPct val="90000"/>
              </a:lnSpc>
              <a:buFont typeface="ヒラギノ角ゴ ProN W6" charset="0"/>
              <a:buChar char="•"/>
            </a:pPr>
            <a:r>
              <a:rPr lang="ja-JP" altLang="en-US" sz="2800">
                <a:latin typeface="ヒラギノ角ゴ ProN W6" charset="0"/>
                <a:ea typeface="ＭＳ Ｐゴシック" panose="020B0600070205080204" pitchFamily="50" charset="-128"/>
                <a:cs typeface="ヒラギノ角ゴ ProN W6" charset="0"/>
                <a:sym typeface="ヒラギノ角ゴ ProN W6" charset="0"/>
              </a:rPr>
              <a:t>これは </a:t>
            </a:r>
            <a:r>
              <a:rPr lang="en-US" altLang="ja-JP"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a:t>
            </a:r>
            <a:r>
              <a:rPr lang="ja-JP" altLang="en-US"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ファンとして著者との交流、読者との交流</a:t>
            </a:r>
            <a:r>
              <a:rPr lang="en-US" altLang="ja-JP"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 </a:t>
            </a:r>
            <a:r>
              <a:rPr lang="ja-JP" altLang="en-US" sz="2800">
                <a:latin typeface="ヒラギノ角ゴ ProN W6" charset="0"/>
                <a:ea typeface="ＭＳ Ｐゴシック" panose="020B0600070205080204" pitchFamily="50" charset="-128"/>
                <a:cs typeface="ヒラギノ角ゴ ProN W6" charset="0"/>
                <a:sym typeface="ヒラギノ角ゴ ProN W6" charset="0"/>
              </a:rPr>
              <a:t>ができ、</a:t>
            </a:r>
          </a:p>
          <a:p>
            <a:pPr marL="304800" indent="-304800" eaLnBrk="1" hangingPunct="1">
              <a:lnSpc>
                <a:spcPct val="90000"/>
              </a:lnSpc>
              <a:buFont typeface="ヒラギノ角ゴ ProN W6" charset="0"/>
              <a:buChar char="•"/>
            </a:pPr>
            <a:r>
              <a:rPr lang="en-US" altLang="ja-JP"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[Web</a:t>
            </a:r>
            <a:r>
              <a:rPr lang="ja-JP" altLang="en-US"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本棚サービス</a:t>
            </a:r>
            <a:r>
              <a:rPr lang="en-US" altLang="ja-JP"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a:t>
            </a:r>
            <a:r>
              <a:rPr lang="ja-JP" altLang="en-US" sz="2800">
                <a:latin typeface="ヒラギノ角ゴ ProN W6" charset="0"/>
                <a:ea typeface="ＭＳ Ｐゴシック" panose="020B0600070205080204" pitchFamily="50" charset="-128"/>
                <a:cs typeface="ヒラギノ角ゴ ProN W6" charset="0"/>
                <a:sym typeface="ヒラギノ角ゴ ProN W6" charset="0"/>
              </a:rPr>
              <a:t>とは違って、</a:t>
            </a:r>
          </a:p>
          <a:p>
            <a:pPr marL="304800" indent="-304800" eaLnBrk="1" hangingPunct="1">
              <a:lnSpc>
                <a:spcPct val="90000"/>
              </a:lnSpc>
              <a:buFont typeface="ヒラギノ角ゴ ProN W6" charset="0"/>
              <a:buChar char="•"/>
            </a:pPr>
            <a:r>
              <a:rPr lang="en-US" altLang="ja-JP"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a:t>
            </a:r>
            <a:r>
              <a:rPr lang="ja-JP" altLang="en-US"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読者と著者、著者と著者の関わり</a:t>
            </a:r>
            <a:r>
              <a:rPr lang="en-US" altLang="ja-JP" sz="2800">
                <a:solidFill>
                  <a:srgbClr val="008000"/>
                </a:solidFill>
                <a:latin typeface="ヒラギノ角ゴ ProN W6" charset="0"/>
                <a:ea typeface="ＭＳ Ｐゴシック" panose="020B0600070205080204" pitchFamily="50" charset="-128"/>
                <a:cs typeface="ヒラギノ角ゴ ProN W6" charset="0"/>
                <a:sym typeface="ヒラギノ角ゴ ProN W6" charset="0"/>
              </a:rPr>
              <a:t>] </a:t>
            </a:r>
            <a:r>
              <a:rPr lang="ja-JP" altLang="en-US" sz="2800">
                <a:latin typeface="ヒラギノ角ゴ ProN W6" charset="0"/>
                <a:ea typeface="ＭＳ Ｐゴシック" panose="020B0600070205080204" pitchFamily="50" charset="-128"/>
                <a:cs typeface="ヒラギノ角ゴ ProN W6" charset="0"/>
                <a:sym typeface="ヒラギノ角ゴ ProN W6" charset="0"/>
              </a:rPr>
              <a:t>が備わっている。</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9219" name="Rectangle 2"/>
          <p:cNvSpPr>
            <a:spLocks/>
          </p:cNvSpPr>
          <p:nvPr/>
        </p:nvSpPr>
        <p:spPr bwMode="auto">
          <a:xfrm>
            <a:off x="2667000" y="1524000"/>
            <a:ext cx="3822700" cy="5029200"/>
          </a:xfrm>
          <a:prstGeom prst="rect">
            <a:avLst/>
          </a:prstGeom>
          <a:solidFill>
            <a:schemeClr val="accent1"/>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9220" name="Rectangle 3"/>
          <p:cNvSpPr>
            <a:spLocks noGrp="1" noChangeArrowheads="1"/>
          </p:cNvSpPr>
          <p:nvPr>
            <p:ph type="title"/>
          </p:nvPr>
        </p:nvSpPr>
        <p:spPr/>
        <p:txBody>
          <a:bodyPr/>
          <a:lstStyle/>
          <a:p>
            <a:pPr eaLnBrk="1" hangingPunct="1"/>
            <a:r>
              <a:rPr lang="ja-JP" altLang="en-US">
                <a:latin typeface="ヒラギノ角ゴ StdN W8" charset="0"/>
                <a:ea typeface="ＭＳ Ｐゴシック" panose="020B0600070205080204" pitchFamily="50" charset="-128"/>
                <a:cs typeface="ヒラギノ角ゴ StdN W8" charset="0"/>
                <a:sym typeface="ヒラギノ角ゴ StdN W8" charset="0"/>
              </a:rPr>
              <a:t>パッケージデザイン</a:t>
            </a:r>
          </a:p>
        </p:txBody>
      </p:sp>
      <p:sp>
        <p:nvSpPr>
          <p:cNvPr id="9221" name="Rectangle 4"/>
          <p:cNvSpPr>
            <a:spLocks/>
          </p:cNvSpPr>
          <p:nvPr/>
        </p:nvSpPr>
        <p:spPr bwMode="auto">
          <a:xfrm>
            <a:off x="3754438" y="1919288"/>
            <a:ext cx="15351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en-US" altLang="ja-JP" sz="2800">
                <a:latin typeface="ヒラギノ角ゴ ProN W6" charset="0"/>
                <a:ea typeface="ＭＳ Ｐゴシック" panose="020B0600070205080204" pitchFamily="50" charset="-128"/>
                <a:cs typeface="ヒラギノ角ゴ ProN W6" charset="0"/>
                <a:sym typeface="ヒラギノ角ゴ ProN W6" charset="0"/>
              </a:rPr>
              <a:t>BookRac</a:t>
            </a:r>
          </a:p>
        </p:txBody>
      </p:sp>
      <p:sp>
        <p:nvSpPr>
          <p:cNvPr id="9222" name="Rectangle 5"/>
          <p:cNvSpPr>
            <a:spLocks/>
          </p:cNvSpPr>
          <p:nvPr/>
        </p:nvSpPr>
        <p:spPr bwMode="auto">
          <a:xfrm>
            <a:off x="3124200" y="2514600"/>
            <a:ext cx="3060700" cy="1524000"/>
          </a:xfrm>
          <a:prstGeom prst="rect">
            <a:avLst/>
          </a:prstGeom>
          <a:solidFill>
            <a:srgbClr val="FFFFFF"/>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9223" name="Rectangle 6"/>
          <p:cNvSpPr>
            <a:spLocks/>
          </p:cNvSpPr>
          <p:nvPr/>
        </p:nvSpPr>
        <p:spPr bwMode="auto">
          <a:xfrm>
            <a:off x="3654425" y="3057525"/>
            <a:ext cx="2155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en-US" altLang="ja-JP" sz="2800">
                <a:latin typeface="ヒラギノ角ゴ ProN W6" charset="0"/>
                <a:ea typeface="ＭＳ Ｐゴシック" panose="020B0600070205080204" pitchFamily="50" charset="-128"/>
                <a:cs typeface="ヒラギノ角ゴ ProN W6" charset="0"/>
                <a:sym typeface="ヒラギノ角ゴ ProN W6" charset="0"/>
              </a:rPr>
              <a:t>(</a:t>
            </a:r>
            <a:r>
              <a:rPr lang="ja-JP" altLang="en-US" sz="2800">
                <a:latin typeface="ヒラギノ角ゴ ProN W6" charset="0"/>
                <a:ea typeface="ＭＳ Ｐゴシック" panose="020B0600070205080204" pitchFamily="50" charset="-128"/>
                <a:cs typeface="ヒラギノ角ゴ ProN W6" charset="0"/>
                <a:sym typeface="ヒラギノ角ゴ ProN W6" charset="0"/>
              </a:rPr>
              <a:t>素敵な写真</a:t>
            </a:r>
            <a:r>
              <a:rPr lang="en-US" altLang="ja-JP" sz="2800">
                <a:latin typeface="ヒラギノ角ゴ ProN W6" charset="0"/>
                <a:ea typeface="ＭＳ Ｐゴシック" panose="020B0600070205080204" pitchFamily="50" charset="-128"/>
                <a:cs typeface="ヒラギノ角ゴ ProN W6" charset="0"/>
                <a:sym typeface="ヒラギノ角ゴ ProN W6" charset="0"/>
              </a:rPr>
              <a:t>)</a:t>
            </a:r>
          </a:p>
        </p:txBody>
      </p:sp>
      <p:sp>
        <p:nvSpPr>
          <p:cNvPr id="9224" name="Rectangle 7"/>
          <p:cNvSpPr>
            <a:spLocks/>
          </p:cNvSpPr>
          <p:nvPr/>
        </p:nvSpPr>
        <p:spPr bwMode="auto">
          <a:xfrm>
            <a:off x="2816225" y="4213225"/>
            <a:ext cx="352425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a:latin typeface="ヒラギノ角ゴ ProN W6" charset="0"/>
                <a:ea typeface="ＭＳ Ｐゴシック" panose="020B0600070205080204" pitchFamily="50" charset="-128"/>
                <a:cs typeface="ヒラギノ角ゴ ProN W6" charset="0"/>
                <a:sym typeface="ヒラギノ角ゴ ProN W6" charset="0"/>
              </a:rPr>
              <a:t>著者へいちばん近いサイト</a:t>
            </a:r>
            <a:endParaRPr lang="en-US" altLang="ja-JP" sz="2400">
              <a:latin typeface="ヒラギノ角ゴ ProN W6" charset="0"/>
              <a:ea typeface="ＭＳ Ｐゴシック" panose="020B0600070205080204" pitchFamily="50" charset="-128"/>
              <a:cs typeface="ヒラギノ角ゴ ProN W6" charset="0"/>
              <a:sym typeface="ヒラギノ角ゴ ProN W6" charset="0"/>
            </a:endParaRPr>
          </a:p>
        </p:txBody>
      </p:sp>
      <p:sp>
        <p:nvSpPr>
          <p:cNvPr id="9225" name="Rectangle 8"/>
          <p:cNvSpPr>
            <a:spLocks/>
          </p:cNvSpPr>
          <p:nvPr/>
        </p:nvSpPr>
        <p:spPr bwMode="auto">
          <a:xfrm>
            <a:off x="3779838" y="4835525"/>
            <a:ext cx="140811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1800">
                <a:latin typeface="ヒラギノ角ゴ ProN W6" charset="0"/>
                <a:ea typeface="ＭＳ Ｐゴシック" panose="020B0600070205080204" pitchFamily="50" charset="-128"/>
                <a:cs typeface="ヒラギノ角ゴ ProN W6" charset="0"/>
                <a:sym typeface="ヒラギノ角ゴ ProN W6" charset="0"/>
              </a:rPr>
              <a:t>著者との接点</a:t>
            </a:r>
            <a:endParaRPr lang="en-US" altLang="ja-JP" sz="1800">
              <a:latin typeface="ヒラギノ角ゴ ProN W6" charset="0"/>
              <a:ea typeface="ＭＳ Ｐゴシック" panose="020B0600070205080204" pitchFamily="50" charset="-128"/>
              <a:cs typeface="ヒラギノ角ゴ ProN W6" charset="0"/>
              <a:sym typeface="ヒラギノ角ゴ ProN W6" charset="0"/>
            </a:endParaRPr>
          </a:p>
        </p:txBody>
      </p:sp>
      <p:sp>
        <p:nvSpPr>
          <p:cNvPr id="9226" name="Rectangle 9"/>
          <p:cNvSpPr>
            <a:spLocks/>
          </p:cNvSpPr>
          <p:nvPr/>
        </p:nvSpPr>
        <p:spPr bwMode="auto">
          <a:xfrm>
            <a:off x="3857625" y="5299075"/>
            <a:ext cx="13303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1800">
                <a:latin typeface="ヒラギノ角ゴ ProN W6" charset="0"/>
                <a:ea typeface="ＭＳ Ｐゴシック" panose="020B0600070205080204" pitchFamily="50" charset="-128"/>
                <a:cs typeface="ヒラギノ角ゴ ProN W6" charset="0"/>
                <a:sym typeface="ヒラギノ角ゴ ProN W6" charset="0"/>
              </a:rPr>
              <a:t>読者との接点</a:t>
            </a:r>
            <a:endParaRPr lang="en-US" altLang="ja-JP" sz="1800">
              <a:latin typeface="ヒラギノ角ゴ ProN W6" charset="0"/>
              <a:ea typeface="ＭＳ Ｐゴシック" panose="020B0600070205080204" pitchFamily="50" charset="-128"/>
              <a:cs typeface="ヒラギノ角ゴ ProN W6" charset="0"/>
              <a:sym typeface="ヒラギノ角ゴ ProN W6" charset="0"/>
            </a:endParaRPr>
          </a:p>
        </p:txBody>
      </p:sp>
      <p:sp>
        <p:nvSpPr>
          <p:cNvPr id="9227" name="Rectangle 9"/>
          <p:cNvSpPr>
            <a:spLocks/>
          </p:cNvSpPr>
          <p:nvPr/>
        </p:nvSpPr>
        <p:spPr bwMode="auto">
          <a:xfrm>
            <a:off x="3857625" y="5680075"/>
            <a:ext cx="12509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1800">
                <a:latin typeface="ヒラギノ角ゴ ProN W6" charset="0"/>
                <a:ea typeface="ＭＳ Ｐゴシック" panose="020B0600070205080204" pitchFamily="50" charset="-128"/>
                <a:cs typeface="ヒラギノ角ゴ ProN W6" charset="0"/>
                <a:sym typeface="ヒラギノ角ゴ ProN W6" charset="0"/>
              </a:rPr>
              <a:t>ファンの獲得</a:t>
            </a:r>
            <a:endParaRPr lang="en-US" altLang="ja-JP" sz="1800">
              <a:latin typeface="ヒラギノ角ゴ ProN W6" charset="0"/>
              <a:ea typeface="ＭＳ Ｐゴシック" panose="020B0600070205080204" pitchFamily="50" charset="-128"/>
              <a:cs typeface="ヒラギノ角ゴ ProN W6" charset="0"/>
              <a:sym typeface="ヒラギノ角ゴ ProN W6"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267" name="Rectangle 2"/>
          <p:cNvSpPr>
            <a:spLocks/>
          </p:cNvSpPr>
          <p:nvPr/>
        </p:nvSpPr>
        <p:spPr bwMode="auto">
          <a:xfrm>
            <a:off x="7696200" y="6096000"/>
            <a:ext cx="1384300" cy="685800"/>
          </a:xfrm>
          <a:prstGeom prst="rect">
            <a:avLst/>
          </a:prstGeom>
          <a:solidFill>
            <a:srgbClr val="FFFFFF"/>
          </a:solidFill>
          <a:ln w="25400">
            <a:solidFill>
              <a:srgbClr val="FFFFFF"/>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11268" name="Rectangle 3"/>
          <p:cNvSpPr>
            <a:spLocks/>
          </p:cNvSpPr>
          <p:nvPr/>
        </p:nvSpPr>
        <p:spPr bwMode="auto">
          <a:xfrm>
            <a:off x="76200" y="5867400"/>
            <a:ext cx="1384300" cy="914400"/>
          </a:xfrm>
          <a:prstGeom prst="rect">
            <a:avLst/>
          </a:prstGeom>
          <a:solidFill>
            <a:srgbClr val="FFFFFF"/>
          </a:solidFill>
          <a:ln w="25400">
            <a:solidFill>
              <a:srgbClr val="FFFFFF"/>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11269" name="Rectangle 4"/>
          <p:cNvSpPr>
            <a:spLocks noGrp="1" noChangeArrowheads="1"/>
          </p:cNvSpPr>
          <p:nvPr>
            <p:ph type="title"/>
          </p:nvPr>
        </p:nvSpPr>
        <p:spPr/>
        <p:txBody>
          <a:bodyPr/>
          <a:lstStyle/>
          <a:p>
            <a:pPr eaLnBrk="1" hangingPunct="1"/>
            <a:r>
              <a:rPr lang="ja-JP" altLang="en-US">
                <a:latin typeface="ヒラギノ角ゴ StdN W8" charset="0"/>
                <a:ea typeface="ＭＳ Ｐゴシック" panose="020B0600070205080204" pitchFamily="50" charset="-128"/>
                <a:cs typeface="ヒラギノ角ゴ StdN W8" charset="0"/>
                <a:sym typeface="ヒラギノ角ゴ StdN W8" charset="0"/>
              </a:rPr>
              <a:t>やらないことリスト</a:t>
            </a:r>
          </a:p>
        </p:txBody>
      </p:sp>
      <p:graphicFrame>
        <p:nvGraphicFramePr>
          <p:cNvPr id="12293" name="Group 5"/>
          <p:cNvGraphicFramePr>
            <a:graphicFrameLocks noGrp="1"/>
          </p:cNvGraphicFramePr>
          <p:nvPr>
            <p:extLst>
              <p:ext uri="{D42A27DB-BD31-4B8C-83A1-F6EECF244321}">
                <p14:modId xmlns:p14="http://schemas.microsoft.com/office/powerpoint/2010/main" val="2773938375"/>
              </p:ext>
            </p:extLst>
          </p:nvPr>
        </p:nvGraphicFramePr>
        <p:xfrm>
          <a:off x="381000" y="1395413"/>
          <a:ext cx="8458200" cy="2726930"/>
        </p:xfrm>
        <a:graphic>
          <a:graphicData uri="http://schemas.openxmlformats.org/drawingml/2006/table">
            <a:tbl>
              <a:tblPr/>
              <a:tblGrid>
                <a:gridCol w="4229100">
                  <a:extLst>
                    <a:ext uri="{9D8B030D-6E8A-4147-A177-3AD203B41FA5}">
                      <a16:colId xmlns:a16="http://schemas.microsoft.com/office/drawing/2014/main" xmlns="" val="392714507"/>
                    </a:ext>
                  </a:extLst>
                </a:gridCol>
                <a:gridCol w="4229100">
                  <a:extLst>
                    <a:ext uri="{9D8B030D-6E8A-4147-A177-3AD203B41FA5}">
                      <a16:colId xmlns:a16="http://schemas.microsoft.com/office/drawing/2014/main" xmlns="" val="1907004488"/>
                    </a:ext>
                  </a:extLst>
                </a:gridCol>
              </a:tblGrid>
              <a:tr h="501706">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a:ln>
                            <a:noFill/>
                          </a:ln>
                          <a:solidFill>
                            <a:srgbClr val="FFFFFF"/>
                          </a:solidFill>
                          <a:effectLst/>
                          <a:latin typeface="ヒラギノ角ゴ StdN W8" charset="0"/>
                          <a:ea typeface="ＭＳ Ｐゴシック" panose="020B0600070205080204" pitchFamily="50" charset="-128"/>
                          <a:cs typeface="ヒラギノ角ゴ StdN W8" charset="0"/>
                          <a:sym typeface="ヒラギノ角ゴ StdN W8" charset="0"/>
                        </a:rPr>
                        <a:t>やる</a:t>
                      </a:r>
                    </a:p>
                  </a:txBody>
                  <a:tcPr marL="38100" marR="38100" marT="38104" marB="3810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a:ln>
                            <a:noFill/>
                          </a:ln>
                          <a:solidFill>
                            <a:srgbClr val="FFFFFF"/>
                          </a:solidFill>
                          <a:effectLst/>
                          <a:latin typeface="ヒラギノ角ゴ StdN W8" charset="0"/>
                          <a:ea typeface="ＭＳ Ｐゴシック" panose="020B0600070205080204" pitchFamily="50" charset="-128"/>
                          <a:cs typeface="ヒラギノ角ゴ StdN W8" charset="0"/>
                          <a:sym typeface="ヒラギノ角ゴ StdN W8" charset="0"/>
                        </a:rPr>
                        <a:t>やらない</a:t>
                      </a:r>
                    </a:p>
                  </a:txBody>
                  <a:tcPr marL="38100" marR="38100" marT="38104" marB="3810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399404781"/>
                  </a:ext>
                </a:extLst>
              </a:tr>
              <a:tr h="350559">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rPr>
                        <a:t>Web</a:t>
                      </a:r>
                      <a:r>
                        <a:rPr kumimoji="0" lang="ja-JP" altLang="en-US"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rPr>
                        <a:t>本棚</a:t>
                      </a:r>
                      <a:endPar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4" marB="381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defRPr/>
                      </a:pPr>
                      <a:r>
                        <a:rPr kumimoji="0" lang="ja-JP" altLang="en-US" sz="1800" b="0" i="0" u="none" strike="noStrike" cap="none" normalizeH="0" baseline="0" dirty="0" smtClean="0">
                          <a:ln>
                            <a:noFill/>
                          </a:ln>
                          <a:solidFill>
                            <a:schemeClr val="tx1"/>
                          </a:solidFill>
                          <a:effectLst/>
                          <a:latin typeface="Courier" charset="0"/>
                          <a:ea typeface="ＭＳ Ｐゴシック" panose="020B0600070205080204" pitchFamily="50" charset="-128"/>
                          <a:cs typeface="ヒラギノ角ゴ ProN W3" charset="0"/>
                          <a:sym typeface="Courier" charset="0"/>
                        </a:rPr>
                        <a:t>一般的な</a:t>
                      </a:r>
                      <a:r>
                        <a:rPr kumimoji="0" lang="en-US" altLang="ja-JP" sz="1800" b="0" i="0" u="none" strike="noStrike" cap="none" normalizeH="0" baseline="0" dirty="0" smtClean="0">
                          <a:ln>
                            <a:noFill/>
                          </a:ln>
                          <a:solidFill>
                            <a:schemeClr val="tx1"/>
                          </a:solidFill>
                          <a:effectLst/>
                          <a:latin typeface="Courier" charset="0"/>
                          <a:ea typeface="ＭＳ Ｐゴシック" panose="020B0600070205080204" pitchFamily="50" charset="-128"/>
                          <a:cs typeface="ヒラギノ角ゴ ProN W3" charset="0"/>
                          <a:sym typeface="Courier" charset="0"/>
                        </a:rPr>
                        <a:t>SNS</a:t>
                      </a:r>
                      <a:r>
                        <a:rPr kumimoji="0" lang="ja-JP" altLang="en-US" sz="1800" b="0" i="0" u="none" strike="noStrike" cap="none" normalizeH="0" baseline="0" dirty="0" err="1" smtClean="0">
                          <a:ln>
                            <a:noFill/>
                          </a:ln>
                          <a:solidFill>
                            <a:schemeClr val="tx1"/>
                          </a:solidFill>
                          <a:effectLst/>
                          <a:latin typeface="Courier" charset="0"/>
                          <a:ea typeface="ＭＳ Ｐゴシック" panose="020B0600070205080204" pitchFamily="50" charset="-128"/>
                          <a:cs typeface="ヒラギノ角ゴ ProN W3" charset="0"/>
                          <a:sym typeface="Courier" charset="0"/>
                        </a:rPr>
                        <a:t>のような</a:t>
                      </a:r>
                      <a:r>
                        <a:rPr kumimoji="0" lang="ja-JP" altLang="en-US" sz="1800" b="0" i="0" u="none" strike="noStrike" cap="none" normalizeH="0" baseline="0" dirty="0" smtClean="0">
                          <a:ln>
                            <a:noFill/>
                          </a:ln>
                          <a:solidFill>
                            <a:schemeClr val="tx1"/>
                          </a:solidFill>
                          <a:effectLst/>
                          <a:latin typeface="Courier" charset="0"/>
                          <a:ea typeface="ＭＳ Ｐゴシック" panose="020B0600070205080204" pitchFamily="50" charset="-128"/>
                          <a:cs typeface="ヒラギノ角ゴ ProN W3" charset="0"/>
                          <a:sym typeface="Courier" charset="0"/>
                        </a:rPr>
                        <a:t>タイムライン</a:t>
                      </a:r>
                      <a:r>
                        <a:rPr kumimoji="0" lang="en-US" altLang="ja-JP" sz="1800" b="0" i="0" u="none" strike="noStrike" cap="none" normalizeH="0" baseline="0" dirty="0" smtClean="0">
                          <a:ln>
                            <a:noFill/>
                          </a:ln>
                          <a:solidFill>
                            <a:schemeClr val="tx1"/>
                          </a:solidFill>
                          <a:effectLst/>
                          <a:latin typeface="Courier" charset="0"/>
                          <a:ea typeface="ＭＳ Ｐゴシック" panose="020B0600070205080204" pitchFamily="50" charset="-128"/>
                          <a:cs typeface="ヒラギノ角ゴ ProN W3" charset="0"/>
                          <a:sym typeface="Courier" charset="0"/>
                        </a:rPr>
                        <a:t>(</a:t>
                      </a:r>
                      <a:r>
                        <a:rPr kumimoji="0" lang="ja-JP" altLang="en-US" sz="1800" b="0" i="0" u="none" strike="noStrike" cap="none" normalizeH="0" baseline="0" dirty="0" smtClean="0">
                          <a:ln>
                            <a:noFill/>
                          </a:ln>
                          <a:solidFill>
                            <a:schemeClr val="tx1"/>
                          </a:solidFill>
                          <a:effectLst/>
                          <a:latin typeface="Courier" charset="0"/>
                          <a:ea typeface="ＭＳ Ｐゴシック" panose="020B0600070205080204" pitchFamily="50" charset="-128"/>
                          <a:cs typeface="ヒラギノ角ゴ ProN W3" charset="0"/>
                          <a:sym typeface="Courier" charset="0"/>
                        </a:rPr>
                        <a:t>つぶやきの投稿など</a:t>
                      </a:r>
                      <a:r>
                        <a:rPr kumimoji="0" lang="en-US" altLang="ja-JP" sz="1800" b="0" i="0" u="none" strike="noStrike" cap="none" normalizeH="0" baseline="0" dirty="0" smtClean="0">
                          <a:ln>
                            <a:noFill/>
                          </a:ln>
                          <a:solidFill>
                            <a:schemeClr val="tx1"/>
                          </a:solidFill>
                          <a:effectLst/>
                          <a:latin typeface="Courier" charset="0"/>
                          <a:ea typeface="ＭＳ Ｐゴシック" panose="020B0600070205080204" pitchFamily="50" charset="-128"/>
                          <a:cs typeface="ヒラギノ角ゴ ProN W3" charset="0"/>
                          <a:sym typeface="Courier" charset="0"/>
                        </a:rPr>
                        <a:t>)</a:t>
                      </a:r>
                      <a:endPar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4" marB="381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xmlns="" val="539752325"/>
                  </a:ext>
                </a:extLst>
              </a:tr>
              <a:tr h="400094">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rPr>
                        <a:t>書籍のファンページ</a:t>
                      </a:r>
                      <a:endPar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4" marB="381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defRPr/>
                      </a:pPr>
                      <a:r>
                        <a:rPr kumimoji="0" lang="ja-JP" altLang="en-US" sz="1800" b="0" i="0" u="none" strike="noStrike" cap="none" normalizeH="0" baseline="0" dirty="0" smtClean="0">
                          <a:ln>
                            <a:noFill/>
                          </a:ln>
                          <a:solidFill>
                            <a:schemeClr val="tx1"/>
                          </a:solidFill>
                          <a:effectLst/>
                          <a:latin typeface="Courier" charset="0"/>
                          <a:ea typeface="ＭＳ Ｐゴシック" panose="020B0600070205080204" pitchFamily="50" charset="-128"/>
                          <a:cs typeface="ヒラギノ角ゴ ProN W3" charset="0"/>
                          <a:sym typeface="Courier" charset="0"/>
                        </a:rPr>
                        <a:t>書籍のオンライン販売</a:t>
                      </a:r>
                      <a:endPar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4" marB="381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xmlns="" val="4184500944"/>
                  </a:ext>
                </a:extLst>
              </a:tr>
              <a:tr h="400094">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rPr>
                        <a:t>書籍イベントの告知</a:t>
                      </a:r>
                      <a:endPar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4" marB="381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4" marB="381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xmlns="" val="4213169703"/>
                  </a:ext>
                </a:extLst>
              </a:tr>
              <a:tr h="400094">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rPr>
                        <a:t>新刊の告知</a:t>
                      </a:r>
                      <a:endPar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4" marB="381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4" marB="381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xmlns="" val="3326590738"/>
                  </a:ext>
                </a:extLst>
              </a:tr>
              <a:tr h="400094">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4" marB="381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4" marB="381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xmlns="" val="3693184572"/>
                  </a:ext>
                </a:extLst>
              </a:tr>
            </a:tbl>
          </a:graphicData>
        </a:graphic>
      </p:graphicFrame>
      <p:graphicFrame>
        <p:nvGraphicFramePr>
          <p:cNvPr id="12345" name="Group 57"/>
          <p:cNvGraphicFramePr>
            <a:graphicFrameLocks noGrp="1"/>
          </p:cNvGraphicFramePr>
          <p:nvPr>
            <p:extLst>
              <p:ext uri="{D42A27DB-BD31-4B8C-83A1-F6EECF244321}">
                <p14:modId xmlns:p14="http://schemas.microsoft.com/office/powerpoint/2010/main" val="3082924143"/>
              </p:ext>
            </p:extLst>
          </p:nvPr>
        </p:nvGraphicFramePr>
        <p:xfrm>
          <a:off x="381000" y="4343400"/>
          <a:ext cx="8458200" cy="2168525"/>
        </p:xfrm>
        <a:graphic>
          <a:graphicData uri="http://schemas.openxmlformats.org/drawingml/2006/table">
            <a:tbl>
              <a:tblPr/>
              <a:tblGrid>
                <a:gridCol w="8458200">
                  <a:extLst>
                    <a:ext uri="{9D8B030D-6E8A-4147-A177-3AD203B41FA5}">
                      <a16:colId xmlns:a16="http://schemas.microsoft.com/office/drawing/2014/main" xmlns="" val="607967914"/>
                    </a:ext>
                  </a:extLst>
                </a:gridCol>
              </a:tblGrid>
              <a:tr h="584285">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a:ln>
                            <a:noFill/>
                          </a:ln>
                          <a:solidFill>
                            <a:srgbClr val="FFFFFF"/>
                          </a:solidFill>
                          <a:effectLst/>
                          <a:latin typeface="ヒラギノ角ゴ StdN W8" charset="0"/>
                          <a:ea typeface="ＭＳ Ｐゴシック" panose="020B0600070205080204" pitchFamily="50" charset="-128"/>
                          <a:cs typeface="ヒラギノ角ゴ StdN W8" charset="0"/>
                          <a:sym typeface="ヒラギノ角ゴ StdN W8" charset="0"/>
                        </a:rPr>
                        <a:t>あとで</a:t>
                      </a:r>
                      <a:r>
                        <a:rPr kumimoji="0" lang="ja-JP" altLang="en-US" sz="2400" b="0" i="0" u="none" strike="noStrike" cap="none" normalizeH="0" baseline="0" dirty="0" err="1">
                          <a:ln>
                            <a:noFill/>
                          </a:ln>
                          <a:solidFill>
                            <a:srgbClr val="FFFFFF"/>
                          </a:solidFill>
                          <a:effectLst/>
                          <a:latin typeface="ヒラギノ角ゴ StdN W8" charset="0"/>
                          <a:ea typeface="ＭＳ Ｐゴシック" panose="020B0600070205080204" pitchFamily="50" charset="-128"/>
                          <a:cs typeface="ヒラギノ角ゴ StdN W8" charset="0"/>
                          <a:sym typeface="ヒラギノ角ゴ StdN W8" charset="0"/>
                        </a:rPr>
                        <a:t>决める</a:t>
                      </a:r>
                      <a:endParaRPr kumimoji="0" lang="ja-JP" altLang="en-US" sz="2400" b="0" i="0" u="none" strike="noStrike" cap="none" normalizeH="0" baseline="0" dirty="0">
                        <a:ln>
                          <a:noFill/>
                        </a:ln>
                        <a:solidFill>
                          <a:srgbClr val="FFFFFF"/>
                        </a:solidFill>
                        <a:effectLst/>
                        <a:latin typeface="ヒラギノ角ゴ StdN W8" charset="0"/>
                        <a:ea typeface="ＭＳ Ｐゴシック" panose="020B0600070205080204" pitchFamily="50" charset="-128"/>
                        <a:cs typeface="ヒラギノ角ゴ StdN W8" charset="0"/>
                        <a:sym typeface="ヒラギノ角ゴ StdN W8" charset="0"/>
                      </a:endParaRPr>
                    </a:p>
                  </a:txBody>
                  <a:tcPr marL="38100" marR="38100" marT="38106" marB="3810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453317314"/>
                  </a:ext>
                </a:extLst>
              </a:tr>
              <a:tr h="350571">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1800" b="0" i="0" u="none" strike="noStrike" cap="none" normalizeH="0" baseline="0" dirty="0" smtClean="0">
                          <a:ln>
                            <a:noFill/>
                          </a:ln>
                          <a:solidFill>
                            <a:schemeClr val="tx1"/>
                          </a:solidFill>
                          <a:effectLst/>
                          <a:latin typeface="Courier" charset="0"/>
                          <a:ea typeface="ＭＳ Ｐゴシック" panose="020B0600070205080204" pitchFamily="50" charset="-128"/>
                          <a:cs typeface="ヒラギノ角ゴ ProN W3" charset="0"/>
                          <a:sym typeface="Courier" charset="0"/>
                        </a:rPr>
                        <a:t>書籍イベントの自主開催</a:t>
                      </a:r>
                      <a:endPar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6" marB="381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xmlns="" val="1263843387"/>
                  </a:ext>
                </a:extLst>
              </a:tr>
              <a:tr h="411223">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6" marB="381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xmlns="" val="4189758567"/>
                  </a:ext>
                </a:extLst>
              </a:tr>
              <a:tr h="411223">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6" marB="381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xmlns="" val="1340422095"/>
                  </a:ext>
                </a:extLst>
              </a:tr>
              <a:tr h="411223">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6" marB="381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xmlns="" val="803576141"/>
                  </a:ext>
                </a:extLst>
              </a:tr>
            </a:tbl>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3315" name="Rectangle 2"/>
          <p:cNvSpPr>
            <a:spLocks noGrp="1" noChangeArrowheads="1"/>
          </p:cNvSpPr>
          <p:nvPr>
            <p:ph type="title"/>
          </p:nvPr>
        </p:nvSpPr>
        <p:spPr/>
        <p:txBody>
          <a:bodyPr/>
          <a:lstStyle/>
          <a:p>
            <a:pPr eaLnBrk="1" hangingPunct="1"/>
            <a:r>
              <a:rPr lang="ja-JP" altLang="en-US" dirty="0">
                <a:latin typeface="ヒラギノ角ゴ StdN W8" charset="0"/>
                <a:ea typeface="ＭＳ Ｐゴシック" panose="020B0600070205080204" pitchFamily="50" charset="-128"/>
                <a:cs typeface="ヒラギノ角ゴ StdN W8" charset="0"/>
                <a:sym typeface="ヒラギノ角ゴ StdN W8" charset="0"/>
              </a:rPr>
              <a:t>プロジェクトコミュニティは</a:t>
            </a:r>
            <a:r>
              <a:rPr lang="en-US" altLang="ja-JP" dirty="0">
                <a:latin typeface="ヒラギノ角ゴ StdN W8" charset="0"/>
                <a:ea typeface="ＭＳ Ｐゴシック" panose="020B0600070205080204" pitchFamily="50" charset="-128"/>
                <a:cs typeface="ヒラギノ角ゴ StdN W8" charset="0"/>
                <a:sym typeface="ヒラギノ角ゴ StdN W8" charset="0"/>
              </a:rPr>
              <a:t>...</a:t>
            </a:r>
          </a:p>
        </p:txBody>
      </p:sp>
      <p:sp>
        <p:nvSpPr>
          <p:cNvPr id="13316" name="Oval 3"/>
          <p:cNvSpPr>
            <a:spLocks/>
          </p:cNvSpPr>
          <p:nvPr/>
        </p:nvSpPr>
        <p:spPr bwMode="auto">
          <a:xfrm>
            <a:off x="2947392" y="1772816"/>
            <a:ext cx="3352800" cy="4680520"/>
          </a:xfrm>
          <a:prstGeom prst="ellipse">
            <a:avLst/>
          </a:prstGeom>
          <a:noFill/>
          <a:ln w="25400">
            <a:solidFill>
              <a:srgbClr val="395E8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13317" name="Rectangle 4"/>
          <p:cNvSpPr>
            <a:spLocks/>
          </p:cNvSpPr>
          <p:nvPr/>
        </p:nvSpPr>
        <p:spPr bwMode="auto">
          <a:xfrm>
            <a:off x="3717599" y="2114719"/>
            <a:ext cx="170880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ctr" eaLnBrk="1" hangingPunct="1">
              <a:spcBef>
                <a:spcPct val="0"/>
              </a:spcBef>
              <a:buClrTx/>
              <a:buSzTx/>
              <a:buFontTx/>
              <a:buNone/>
            </a:pPr>
            <a:r>
              <a:rPr lang="ja-JP" altLang="en-US" sz="2800" dirty="0">
                <a:latin typeface="ヒラギノ角ゴ ProN W6" charset="0"/>
                <a:ea typeface="ＭＳ Ｐゴシック" panose="020B0600070205080204" pitchFamily="50" charset="-128"/>
                <a:cs typeface="ヒラギノ角ゴ ProN W6" charset="0"/>
                <a:sym typeface="ヒラギノ角ゴ ProN W6" charset="0"/>
              </a:rPr>
              <a:t>コアチーム</a:t>
            </a:r>
          </a:p>
        </p:txBody>
      </p:sp>
      <p:sp>
        <p:nvSpPr>
          <p:cNvPr id="13318" name="Rectangle 5"/>
          <p:cNvSpPr>
            <a:spLocks/>
          </p:cNvSpPr>
          <p:nvPr/>
        </p:nvSpPr>
        <p:spPr bwMode="auto">
          <a:xfrm>
            <a:off x="-83815" y="4079139"/>
            <a:ext cx="343167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ctr" eaLnBrk="1" hangingPunct="1">
              <a:spcBef>
                <a:spcPct val="0"/>
              </a:spcBef>
              <a:buClrTx/>
              <a:buSzTx/>
              <a:buFontTx/>
              <a:buNone/>
            </a:pPr>
            <a:r>
              <a:rPr lang="en-US" altLang="ja-JP" sz="2800" dirty="0" smtClean="0">
                <a:latin typeface="ヒラギノ角ゴ ProN W6" charset="0"/>
                <a:ea typeface="ＭＳ Ｐゴシック" panose="020B0600070205080204" pitchFamily="50" charset="-128"/>
                <a:cs typeface="ヒラギノ角ゴ ProN W6" charset="0"/>
                <a:sym typeface="ヒラギノ角ゴ ProN W6" charset="0"/>
              </a:rPr>
              <a:t>PMO</a:t>
            </a:r>
            <a:r>
              <a:rPr lang="ja-JP" altLang="en-US" sz="2800" dirty="0" smtClean="0">
                <a:latin typeface="ヒラギノ角ゴ ProN W6" charset="0"/>
                <a:ea typeface="ＭＳ Ｐゴシック" panose="020B0600070205080204" pitchFamily="50" charset="-128"/>
                <a:cs typeface="ヒラギノ角ゴ ProN W6" charset="0"/>
                <a:sym typeface="ヒラギノ角ゴ ProN W6" charset="0"/>
              </a:rPr>
              <a:t> ドイ</a:t>
            </a:r>
            <a:r>
              <a:rPr lang="ja-JP" altLang="en-US" sz="2800" dirty="0">
                <a:latin typeface="ヒラギノ角ゴ ProN W6" charset="0"/>
                <a:ea typeface="ＭＳ Ｐゴシック" panose="020B0600070205080204" pitchFamily="50" charset="-128"/>
                <a:cs typeface="ヒラギノ角ゴ ProN W6" charset="0"/>
                <a:sym typeface="ヒラギノ角ゴ ProN W6" charset="0"/>
              </a:rPr>
              <a:t>さん</a:t>
            </a:r>
            <a:endParaRPr lang="en-US" altLang="ja-JP" sz="2800" dirty="0">
              <a:latin typeface="ヒラギノ角ゴ ProN W6" charset="0"/>
              <a:ea typeface="ＭＳ Ｐゴシック" panose="020B0600070205080204" pitchFamily="50" charset="-128"/>
              <a:cs typeface="ヒラギノ角ゴ ProN W6" charset="0"/>
              <a:sym typeface="ヒラギノ角ゴ ProN W6" charset="0"/>
            </a:endParaRPr>
          </a:p>
        </p:txBody>
      </p:sp>
      <p:sp>
        <p:nvSpPr>
          <p:cNvPr id="13319" name="Rectangle 6"/>
          <p:cNvSpPr>
            <a:spLocks/>
          </p:cNvSpPr>
          <p:nvPr/>
        </p:nvSpPr>
        <p:spPr bwMode="auto">
          <a:xfrm>
            <a:off x="6742317" y="4087019"/>
            <a:ext cx="21672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cs typeface="ヒラギノ角ゴ ProN W6" charset="0"/>
                <a:sym typeface="ヒラギノ角ゴ ProN W6" charset="0"/>
              </a:rPr>
              <a:t>顧客 エダ</a:t>
            </a:r>
            <a:r>
              <a:rPr lang="ja-JP" altLang="en-US" sz="2800" dirty="0">
                <a:latin typeface="ヒラギノ角ゴ ProN W6" charset="0"/>
                <a:ea typeface="ＭＳ Ｐゴシック" panose="020B0600070205080204" pitchFamily="50" charset="-128"/>
                <a:cs typeface="ヒラギノ角ゴ ProN W6" charset="0"/>
                <a:sym typeface="ヒラギノ角ゴ ProN W6" charset="0"/>
              </a:rPr>
              <a:t>さん</a:t>
            </a:r>
            <a:endParaRPr lang="en-US" altLang="ja-JP" sz="2800" dirty="0">
              <a:latin typeface="ヒラギノ角ゴ ProN W6" charset="0"/>
              <a:ea typeface="ＭＳ Ｐゴシック" panose="020B0600070205080204" pitchFamily="50" charset="-128"/>
              <a:cs typeface="ヒラギノ角ゴ ProN W6" charset="0"/>
              <a:sym typeface="ヒラギノ角ゴ ProN W6" charset="0"/>
            </a:endParaRPr>
          </a:p>
        </p:txBody>
      </p:sp>
      <p:sp>
        <p:nvSpPr>
          <p:cNvPr id="13320" name="Rectangle 7"/>
          <p:cNvSpPr>
            <a:spLocks/>
          </p:cNvSpPr>
          <p:nvPr/>
        </p:nvSpPr>
        <p:spPr bwMode="auto">
          <a:xfrm>
            <a:off x="10686851" y="1720850"/>
            <a:ext cx="18176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a:latin typeface="ヒラギノ角ゴ ProN W6" charset="0"/>
                <a:ea typeface="ＭＳ Ｐゴシック" panose="020B0600070205080204" pitchFamily="50" charset="-128"/>
                <a:cs typeface="ヒラギノ角ゴ ProN W6" charset="0"/>
                <a:sym typeface="ヒラギノ角ゴ ProN W6" charset="0"/>
              </a:rPr>
              <a:t>開発チーム</a:t>
            </a:r>
            <a:endParaRPr lang="en-US" altLang="ja-JP" sz="2800">
              <a:latin typeface="ヒラギノ角ゴ ProN W6" charset="0"/>
              <a:ea typeface="ＭＳ Ｐゴシック" panose="020B0600070205080204" pitchFamily="50" charset="-128"/>
              <a:cs typeface="ヒラギノ角ゴ ProN W6" charset="0"/>
              <a:sym typeface="ヒラギノ角ゴ ProN W6" charset="0"/>
            </a:endParaRPr>
          </a:p>
        </p:txBody>
      </p:sp>
      <p:pic>
        <p:nvPicPr>
          <p:cNvPr id="1332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960" y="3086100"/>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3324"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6576" y="1479550"/>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3325"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0029" y="3134519"/>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4" name="Rectangle 5"/>
          <p:cNvSpPr>
            <a:spLocks/>
          </p:cNvSpPr>
          <p:nvPr/>
        </p:nvSpPr>
        <p:spPr bwMode="auto">
          <a:xfrm>
            <a:off x="192410" y="2406650"/>
            <a:ext cx="3009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cs typeface="ヒラギノ角ゴ ProN W6" charset="0"/>
                <a:sym typeface="ヒラギノ角ゴ ProN W6" charset="0"/>
              </a:rPr>
              <a:t>開発部長 ババさん</a:t>
            </a:r>
            <a:endParaRPr lang="en-US" altLang="ja-JP" sz="2800" dirty="0">
              <a:latin typeface="ヒラギノ角ゴ ProN W6" charset="0"/>
              <a:ea typeface="ＭＳ Ｐゴシック" panose="020B0600070205080204" pitchFamily="50" charset="-128"/>
              <a:cs typeface="ヒラギノ角ゴ ProN W6" charset="0"/>
              <a:sym typeface="ヒラギノ角ゴ ProN W6" charset="0"/>
            </a:endParaRPr>
          </a:p>
        </p:txBody>
      </p:sp>
      <p:pic>
        <p:nvPicPr>
          <p:cNvPr id="1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960" y="1417638"/>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6" name="Rectangle 5"/>
          <p:cNvSpPr>
            <a:spLocks/>
          </p:cNvSpPr>
          <p:nvPr/>
        </p:nvSpPr>
        <p:spPr bwMode="auto">
          <a:xfrm>
            <a:off x="-11808" y="5751628"/>
            <a:ext cx="32876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None/>
            </a:pPr>
            <a:r>
              <a:rPr lang="ja-JP" altLang="en-US" sz="2800" dirty="0">
                <a:latin typeface="ヒラギノ角ゴ ProN W6" charset="0"/>
                <a:ea typeface="ＭＳ Ｐゴシック" panose="020B0600070205080204" pitchFamily="50" charset="-128"/>
                <a:cs typeface="ヒラギノ角ゴ ProN W6" charset="0"/>
                <a:sym typeface="ヒラギノ角ゴ ProN W6" charset="0"/>
              </a:rPr>
              <a:t>営業部長 チヨダ</a:t>
            </a:r>
            <a:r>
              <a:rPr lang="ja-JP" altLang="en-US" sz="2800" dirty="0" smtClean="0">
                <a:latin typeface="ヒラギノ角ゴ ProN W6" charset="0"/>
                <a:ea typeface="ＭＳ Ｐゴシック" panose="020B0600070205080204" pitchFamily="50" charset="-128"/>
                <a:cs typeface="ヒラギノ角ゴ ProN W6" charset="0"/>
                <a:sym typeface="ヒラギノ角ゴ ProN W6" charset="0"/>
              </a:rPr>
              <a:t>さん</a:t>
            </a:r>
            <a:endParaRPr lang="en-US" altLang="ja-JP" sz="2800" dirty="0">
              <a:latin typeface="ヒラギノ角ゴ ProN W6" charset="0"/>
              <a:ea typeface="ＭＳ Ｐゴシック" panose="020B0600070205080204" pitchFamily="50" charset="-128"/>
              <a:cs typeface="ヒラギノ角ゴ ProN W6" charset="0"/>
              <a:sym typeface="ヒラギノ角ゴ ProN W6" charset="0"/>
            </a:endParaRPr>
          </a:p>
        </p:txBody>
      </p:sp>
      <p:pic>
        <p:nvPicPr>
          <p:cNvPr id="1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960" y="4742324"/>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8" name="Rectangle 4"/>
          <p:cNvSpPr>
            <a:spLocks/>
          </p:cNvSpPr>
          <p:nvPr/>
        </p:nvSpPr>
        <p:spPr bwMode="auto">
          <a:xfrm>
            <a:off x="3717599" y="2658474"/>
            <a:ext cx="1788951"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cs typeface="ヒラギノ角ゴ ProN W6" charset="0"/>
                <a:sym typeface="ヒラギノ角ゴ ProN W6" charset="0"/>
              </a:rPr>
              <a:t>・アイダ</a:t>
            </a:r>
            <a:endParaRPr lang="en-US" altLang="ja-JP" sz="2800" dirty="0" smtClean="0">
              <a:latin typeface="ヒラギノ角ゴ ProN W6" charset="0"/>
              <a:ea typeface="ＭＳ Ｐゴシック" panose="020B0600070205080204" pitchFamily="50" charset="-128"/>
              <a:cs typeface="ヒラギノ角ゴ ProN W6" charset="0"/>
              <a:sym typeface="ヒラギノ角ゴ ProN W6" charset="0"/>
            </a:endParaRPr>
          </a:p>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cs typeface="ヒラギノ角ゴ ProN W6" charset="0"/>
                <a:sym typeface="ヒラギノ角ゴ ProN W6" charset="0"/>
              </a:rPr>
              <a:t>・フジミネ</a:t>
            </a:r>
            <a:endParaRPr lang="en-US" altLang="ja-JP" sz="2800" dirty="0" smtClean="0">
              <a:latin typeface="ヒラギノ角ゴ ProN W6" charset="0"/>
              <a:ea typeface="ＭＳ Ｐゴシック" panose="020B0600070205080204" pitchFamily="50" charset="-128"/>
              <a:cs typeface="ヒラギノ角ゴ ProN W6" charset="0"/>
              <a:sym typeface="ヒラギノ角ゴ ProN W6" charset="0"/>
            </a:endParaRPr>
          </a:p>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cs typeface="ヒラギノ角ゴ ProN W6" charset="0"/>
                <a:sym typeface="ヒラギノ角ゴ ProN W6" charset="0"/>
              </a:rPr>
              <a:t>・ハセガワ</a:t>
            </a:r>
            <a:endParaRPr lang="en-US" altLang="ja-JP" sz="2800" dirty="0" smtClean="0">
              <a:latin typeface="ヒラギノ角ゴ ProN W6" charset="0"/>
              <a:ea typeface="ＭＳ Ｐゴシック" panose="020B0600070205080204" pitchFamily="50" charset="-128"/>
              <a:cs typeface="ヒラギノ角ゴ ProN W6" charset="0"/>
              <a:sym typeface="ヒラギノ角ゴ ProN W6" charset="0"/>
            </a:endParaRPr>
          </a:p>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cs typeface="ヒラギノ角ゴ ProN W6" charset="0"/>
                <a:sym typeface="ヒラギノ角ゴ ProN W6" charset="0"/>
              </a:rPr>
              <a:t>・ゴトウ</a:t>
            </a:r>
            <a:endParaRPr lang="en-US" altLang="ja-JP" sz="2800" dirty="0" smtClean="0">
              <a:latin typeface="ヒラギノ角ゴ ProN W6" charset="0"/>
              <a:ea typeface="ＭＳ Ｐゴシック" panose="020B0600070205080204" pitchFamily="50" charset="-128"/>
              <a:cs typeface="ヒラギノ角ゴ ProN W6" charset="0"/>
              <a:sym typeface="ヒラギノ角ゴ ProN W6" charset="0"/>
            </a:endParaRPr>
          </a:p>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cs typeface="ヒラギノ角ゴ ProN W6" charset="0"/>
                <a:sym typeface="ヒラギノ角ゴ ProN W6" charset="0"/>
              </a:rPr>
              <a:t>・ジョウジマ</a:t>
            </a:r>
            <a:endParaRPr lang="en-US" altLang="ja-JP" sz="2800" dirty="0" smtClean="0">
              <a:latin typeface="ヒラギノ角ゴ ProN W6" charset="0"/>
              <a:ea typeface="ＭＳ Ｐゴシック" panose="020B0600070205080204" pitchFamily="50" charset="-128"/>
              <a:cs typeface="ヒラギノ角ゴ ProN W6" charset="0"/>
              <a:sym typeface="ヒラギノ角ゴ ProN W6" charset="0"/>
            </a:endParaRPr>
          </a:p>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cs typeface="ヒラギノ角ゴ ProN W6" charset="0"/>
                <a:sym typeface="ヒラギノ角ゴ ProN W6" charset="0"/>
              </a:rPr>
              <a:t>・コイズミ</a:t>
            </a:r>
            <a:endParaRPr lang="en-US" altLang="ja-JP" sz="2800" dirty="0" smtClean="0">
              <a:latin typeface="ヒラギノ角ゴ ProN W6" charset="0"/>
              <a:ea typeface="ＭＳ Ｐゴシック" panose="020B0600070205080204" pitchFamily="50" charset="-128"/>
              <a:cs typeface="ヒラギノ角ゴ ProN W6" charset="0"/>
              <a:sym typeface="ヒラギノ角ゴ ProN W6" charset="0"/>
            </a:endParaRPr>
          </a:p>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cs typeface="ヒラギノ角ゴ ProN W6" charset="0"/>
                <a:sym typeface="ヒラギノ角ゴ ProN W6" charset="0"/>
              </a:rPr>
              <a:t>・イヌガミ</a:t>
            </a:r>
            <a:endParaRPr lang="ja-JP" altLang="en-US" sz="2800" dirty="0">
              <a:latin typeface="ヒラギノ角ゴ ProN W6" charset="0"/>
              <a:ea typeface="ＭＳ Ｐゴシック" panose="020B0600070205080204" pitchFamily="50" charset="-128"/>
              <a:cs typeface="ヒラギノ角ゴ ProN W6" charset="0"/>
              <a:sym typeface="ヒラギノ角ゴ ProN W6"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5363" name="Rectangle 2"/>
          <p:cNvSpPr>
            <a:spLocks/>
          </p:cNvSpPr>
          <p:nvPr/>
        </p:nvSpPr>
        <p:spPr bwMode="auto">
          <a:xfrm>
            <a:off x="7696200" y="6096000"/>
            <a:ext cx="1384300" cy="685800"/>
          </a:xfrm>
          <a:prstGeom prst="rect">
            <a:avLst/>
          </a:prstGeom>
          <a:solidFill>
            <a:srgbClr val="FFFFFF"/>
          </a:solidFill>
          <a:ln w="25400">
            <a:solidFill>
              <a:srgbClr val="FFFFFF"/>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15364" name="Rectangle 3"/>
          <p:cNvSpPr>
            <a:spLocks noGrp="1" noChangeArrowheads="1"/>
          </p:cNvSpPr>
          <p:nvPr>
            <p:ph type="title"/>
          </p:nvPr>
        </p:nvSpPr>
        <p:spPr/>
        <p:txBody>
          <a:bodyPr/>
          <a:lstStyle/>
          <a:p>
            <a:pPr eaLnBrk="1" hangingPunct="1"/>
            <a:r>
              <a:rPr lang="ja-JP" altLang="en-US">
                <a:latin typeface="ヒラギノ角ゴ StdN W8" charset="0"/>
                <a:ea typeface="ＭＳ Ｐゴシック" panose="020B0600070205080204" pitchFamily="50" charset="-128"/>
                <a:cs typeface="ヒラギノ角ゴ StdN W8" charset="0"/>
                <a:sym typeface="ヒラギノ角ゴ StdN W8" charset="0"/>
              </a:rPr>
              <a:t>技術的な解決策の概要</a:t>
            </a:r>
          </a:p>
        </p:txBody>
      </p:sp>
      <p:grpSp>
        <p:nvGrpSpPr>
          <p:cNvPr id="15365" name="Group 6"/>
          <p:cNvGrpSpPr>
            <a:grpSpLocks/>
          </p:cNvGrpSpPr>
          <p:nvPr/>
        </p:nvGrpSpPr>
        <p:grpSpPr bwMode="auto">
          <a:xfrm>
            <a:off x="2208213" y="1909763"/>
            <a:ext cx="1754187" cy="915987"/>
            <a:chOff x="0" y="0"/>
            <a:chExt cx="1105" cy="576"/>
          </a:xfrm>
        </p:grpSpPr>
        <p:sp>
          <p:nvSpPr>
            <p:cNvPr id="15382" name="AutoShape 4"/>
            <p:cNvSpPr>
              <a:spLocks/>
            </p:cNvSpPr>
            <p:nvPr/>
          </p:nvSpPr>
          <p:spPr bwMode="auto">
            <a:xfrm>
              <a:off x="0" y="0"/>
              <a:ext cx="1105" cy="576"/>
            </a:xfrm>
            <a:custGeom>
              <a:avLst/>
              <a:gdLst>
                <a:gd name="T0" fmla="*/ 1901 w 20879"/>
                <a:gd name="T1" fmla="*/ 6809 h 20683"/>
                <a:gd name="T2" fmla="*/ 4691 w 20879"/>
                <a:gd name="T3" fmla="*/ 1859 h 20683"/>
                <a:gd name="T4" fmla="*/ 6778 w 20879"/>
                <a:gd name="T5" fmla="*/ 2422 h 20683"/>
                <a:gd name="T6" fmla="*/ 10259 w 20879"/>
                <a:gd name="T7" fmla="*/ 982 h 20683"/>
                <a:gd name="T8" fmla="*/ 10857 w 20879"/>
                <a:gd name="T9" fmla="*/ 1575 h 20683"/>
                <a:gd name="T10" fmla="*/ 13683 w 20879"/>
                <a:gd name="T11" fmla="*/ 299 h 20683"/>
                <a:gd name="T12" fmla="*/ 14418 w 20879"/>
                <a:gd name="T13" fmla="*/ 1120 h 20683"/>
                <a:gd name="T14" fmla="*/ 17722 w 20879"/>
                <a:gd name="T15" fmla="*/ 753 h 20683"/>
                <a:gd name="T16" fmla="*/ 18513 w 20879"/>
                <a:gd name="T17" fmla="*/ 2601 h 20683"/>
                <a:gd name="T18" fmla="*/ 20321 w 20879"/>
                <a:gd name="T19" fmla="*/ 6874 h 20683"/>
                <a:gd name="T20" fmla="*/ 20203 w 20879"/>
                <a:gd name="T21" fmla="*/ 7331 h 20683"/>
                <a:gd name="T22" fmla="*/ 19601 w 20879"/>
                <a:gd name="T23" fmla="*/ 13518 h 20683"/>
                <a:gd name="T24" fmla="*/ 18072 w 20879"/>
                <a:gd name="T25" fmla="*/ 14386 h 20683"/>
                <a:gd name="T26" fmla="*/ 15258 w 20879"/>
                <a:gd name="T27" fmla="*/ 18121 h 20683"/>
                <a:gd name="T28" fmla="*/ 13801 w 20879"/>
                <a:gd name="T29" fmla="*/ 17550 h 20683"/>
                <a:gd name="T30" fmla="*/ 9738 w 20879"/>
                <a:gd name="T31" fmla="*/ 20492 h 20683"/>
                <a:gd name="T32" fmla="*/ 7973 w 20879"/>
                <a:gd name="T33" fmla="*/ 18722 h 20683"/>
                <a:gd name="T34" fmla="*/ 2859 w 20879"/>
                <a:gd name="T35" fmla="*/ 16998 h 20683"/>
                <a:gd name="T36" fmla="*/ 2820 w 20879"/>
                <a:gd name="T37" fmla="*/ 16907 h 20683"/>
                <a:gd name="T38" fmla="*/ 485 w 20879"/>
                <a:gd name="T39" fmla="*/ 14424 h 20683"/>
                <a:gd name="T40" fmla="*/ 1038 w 20879"/>
                <a:gd name="T41" fmla="*/ 12159 h 20683"/>
                <a:gd name="T42" fmla="*/ 288 w 20879"/>
                <a:gd name="T43" fmla="*/ 8266 h 20683"/>
                <a:gd name="T44" fmla="*/ 1883 w 20879"/>
                <a:gd name="T45" fmla="*/ 6874 h 20683"/>
                <a:gd name="T46" fmla="*/ 1901 w 20879"/>
                <a:gd name="T47" fmla="*/ 6809 h 20683"/>
                <a:gd name="T48" fmla="*/ 1901 w 20879"/>
                <a:gd name="T49" fmla="*/ 6809 h 20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79" h="20683">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lnTo>
                    <a:pt x="1901" y="6809"/>
                  </a:lnTo>
                  <a:close/>
                  <a:moveTo>
                    <a:pt x="1901" y="6809"/>
                  </a:moveTo>
                </a:path>
              </a:pathLst>
            </a:custGeom>
            <a:noFill/>
            <a:ln w="25400" cap="flat">
              <a:solidFill>
                <a:srgbClr val="395E8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ja-JP" altLang="en-US"/>
            </a:p>
          </p:txBody>
        </p:sp>
        <p:sp>
          <p:nvSpPr>
            <p:cNvPr id="15383" name="AutoShape 5"/>
            <p:cNvSpPr>
              <a:spLocks/>
            </p:cNvSpPr>
            <p:nvPr/>
          </p:nvSpPr>
          <p:spPr bwMode="auto">
            <a:xfrm>
              <a:off x="56" y="29"/>
              <a:ext cx="1013" cy="490"/>
            </a:xfrm>
            <a:custGeom>
              <a:avLst/>
              <a:gdLst>
                <a:gd name="T0" fmla="*/ 1380 w 21600"/>
                <a:gd name="T1" fmla="*/ 14010 h 21600"/>
                <a:gd name="T2" fmla="*/ 0 w 21600"/>
                <a:gd name="T3" fmla="*/ 13542 h 21600"/>
                <a:gd name="T4" fmla="*/ 2598 w 21600"/>
                <a:gd name="T5" fmla="*/ 19137 h 21600"/>
                <a:gd name="T6" fmla="*/ 1994 w 21600"/>
                <a:gd name="T7" fmla="*/ 19361 h 21600"/>
                <a:gd name="T8" fmla="*/ 7802 w 21600"/>
                <a:gd name="T9" fmla="*/ 21600 h 21600"/>
                <a:gd name="T10" fmla="*/ 7438 w 21600"/>
                <a:gd name="T11" fmla="*/ 20577 h 21600"/>
                <a:gd name="T12" fmla="*/ 14532 w 21600"/>
                <a:gd name="T13" fmla="*/ 19050 h 21600"/>
                <a:gd name="T14" fmla="*/ 14386 w 21600"/>
                <a:gd name="T15" fmla="*/ 20172 h 21600"/>
                <a:gd name="T16" fmla="*/ 17421 w 21600"/>
                <a:gd name="T17" fmla="*/ 12116 h 21600"/>
                <a:gd name="T18" fmla="*/ 19193 w 21600"/>
                <a:gd name="T19" fmla="*/ 16310 h 21600"/>
                <a:gd name="T20" fmla="*/ 21600 w 21600"/>
                <a:gd name="T21" fmla="*/ 7649 h 21600"/>
                <a:gd name="T22" fmla="*/ 20811 w 21600"/>
                <a:gd name="T23" fmla="*/ 9222 h 21600"/>
                <a:gd name="T24" fmla="*/ 19707 w 21600"/>
                <a:gd name="T25" fmla="*/ 1814 h 21600"/>
                <a:gd name="T26" fmla="*/ 19749 w 21600"/>
                <a:gd name="T27" fmla="*/ 2556 h 21600"/>
                <a:gd name="T28" fmla="*/ 14668 w 21600"/>
                <a:gd name="T29" fmla="*/ 947 h 21600"/>
                <a:gd name="T30" fmla="*/ 15073 w 21600"/>
                <a:gd name="T31" fmla="*/ 0 h 21600"/>
                <a:gd name="T32" fmla="*/ 10888 w 21600"/>
                <a:gd name="T33" fmla="*/ 1399 h 21600"/>
                <a:gd name="T34" fmla="*/ 11084 w 21600"/>
                <a:gd name="T35" fmla="*/ 582 h 21600"/>
                <a:gd name="T36" fmla="*/ 6452 w 21600"/>
                <a:gd name="T37" fmla="*/ 1676 h 21600"/>
                <a:gd name="T38" fmla="*/ 7160 w 21600"/>
                <a:gd name="T39" fmla="*/ 2469 h 21600"/>
                <a:gd name="T40" fmla="*/ 1072 w 21600"/>
                <a:gd name="T41" fmla="*/ 7905 h 21600"/>
                <a:gd name="T42" fmla="*/ 948 w 21600"/>
                <a:gd name="T43" fmla="*/ 7071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00" h="2160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395E8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ja-JP" altLang="en-US"/>
            </a:p>
          </p:txBody>
        </p:sp>
      </p:grpSp>
      <p:sp>
        <p:nvSpPr>
          <p:cNvPr id="15366" name="Rectangle 7"/>
          <p:cNvSpPr>
            <a:spLocks/>
          </p:cNvSpPr>
          <p:nvPr/>
        </p:nvSpPr>
        <p:spPr bwMode="auto">
          <a:xfrm>
            <a:off x="4572000" y="1830388"/>
            <a:ext cx="1612900" cy="2286000"/>
          </a:xfrm>
          <a:prstGeom prst="rect">
            <a:avLst/>
          </a:prstGeom>
          <a:solidFill>
            <a:srgbClr val="4F81BD"/>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15367" name="Rectangle 8"/>
          <p:cNvSpPr>
            <a:spLocks/>
          </p:cNvSpPr>
          <p:nvPr/>
        </p:nvSpPr>
        <p:spPr bwMode="auto">
          <a:xfrm>
            <a:off x="4800600" y="2058988"/>
            <a:ext cx="1155700" cy="457200"/>
          </a:xfrm>
          <a:prstGeom prst="rect">
            <a:avLst/>
          </a:prstGeom>
          <a:solidFill>
            <a:srgbClr val="FFFFFF"/>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15368" name="Group 12"/>
          <p:cNvGrpSpPr>
            <a:grpSpLocks/>
          </p:cNvGrpSpPr>
          <p:nvPr/>
        </p:nvGrpSpPr>
        <p:grpSpPr bwMode="auto">
          <a:xfrm>
            <a:off x="7086600" y="1677988"/>
            <a:ext cx="914400" cy="1217612"/>
            <a:chOff x="0" y="0"/>
            <a:chExt cx="576" cy="766"/>
          </a:xfrm>
        </p:grpSpPr>
        <p:sp>
          <p:nvSpPr>
            <p:cNvPr id="15379" name="AutoShape 9"/>
            <p:cNvSpPr>
              <a:spLocks/>
            </p:cNvSpPr>
            <p:nvPr/>
          </p:nvSpPr>
          <p:spPr bwMode="auto">
            <a:xfrm>
              <a:off x="0" y="0"/>
              <a:ext cx="576" cy="766"/>
            </a:xfrm>
            <a:custGeom>
              <a:avLst/>
              <a:gdLst>
                <a:gd name="T0" fmla="*/ 0 w 21600"/>
                <a:gd name="T1" fmla="*/ 2030 h 21600"/>
                <a:gd name="T2" fmla="*/ 10800 w 21600"/>
                <a:gd name="T3" fmla="*/ 0 h 21600"/>
                <a:gd name="T4" fmla="*/ 21600 w 21600"/>
                <a:gd name="T5" fmla="*/ 2030 h 21600"/>
                <a:gd name="T6" fmla="*/ 21600 w 21600"/>
                <a:gd name="T7" fmla="*/ 19570 h 21600"/>
                <a:gd name="T8" fmla="*/ 10800 w 21600"/>
                <a:gd name="T9" fmla="*/ 21600 h 21600"/>
                <a:gd name="T10" fmla="*/ 0 w 21600"/>
                <a:gd name="T11" fmla="*/ 19570 h 21600"/>
                <a:gd name="T12" fmla="*/ 0 w 21600"/>
                <a:gd name="T13" fmla="*/ 2030 h 21600"/>
                <a:gd name="T14" fmla="*/ 0 w 21600"/>
                <a:gd name="T15" fmla="*/ 203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close/>
                  <a:moveTo>
                    <a:pt x="0" y="2030"/>
                  </a:moveTo>
                </a:path>
              </a:pathLst>
            </a:custGeom>
            <a:solidFill>
              <a:srgbClr val="4F81BD"/>
            </a:solidFill>
            <a:ln>
              <a:noFill/>
            </a:ln>
            <a:extLst>
              <a:ext uri="{91240B29-F687-4F45-9708-019B960494DF}">
                <a14:hiddenLine xmlns:a14="http://schemas.microsoft.com/office/drawing/2010/main" w="25400" cap="flat">
                  <a:solidFill>
                    <a:srgbClr val="395E89"/>
                  </a:solidFill>
                  <a:round/>
                  <a:headEnd type="none" w="med" len="med"/>
                  <a:tailEnd type="none" w="med" len="med"/>
                </a14:hiddenLine>
              </a:ext>
            </a:extLst>
          </p:spPr>
          <p:txBody>
            <a:bodyPr lIns="0" tIns="0" rIns="0" bIns="0"/>
            <a:lstStyle/>
            <a:p>
              <a:endParaRPr lang="ja-JP" altLang="en-US"/>
            </a:p>
          </p:txBody>
        </p:sp>
        <p:sp>
          <p:nvSpPr>
            <p:cNvPr id="15380" name="AutoShape 10"/>
            <p:cNvSpPr>
              <a:spLocks/>
            </p:cNvSpPr>
            <p:nvPr/>
          </p:nvSpPr>
          <p:spPr bwMode="auto">
            <a:xfrm>
              <a:off x="0" y="0"/>
              <a:ext cx="576" cy="144"/>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FFFFFF">
                <a:alpha val="39999"/>
              </a:srgbClr>
            </a:solidFill>
            <a:ln>
              <a:noFill/>
            </a:ln>
            <a:extLst>
              <a:ext uri="{91240B29-F687-4F45-9708-019B960494DF}">
                <a14:hiddenLine xmlns:a14="http://schemas.microsoft.com/office/drawing/2010/main" w="25400" cap="flat">
                  <a:solidFill>
                    <a:srgbClr val="395E89"/>
                  </a:solidFill>
                  <a:round/>
                  <a:headEnd type="none" w="med" len="med"/>
                  <a:tailEnd type="none" w="med" len="med"/>
                </a14:hiddenLine>
              </a:ext>
            </a:extLst>
          </p:spPr>
          <p:txBody>
            <a:bodyPr lIns="0" tIns="0" rIns="0" bIns="0"/>
            <a:lstStyle/>
            <a:p>
              <a:endParaRPr lang="ja-JP" altLang="en-US"/>
            </a:p>
          </p:txBody>
        </p:sp>
        <p:sp>
          <p:nvSpPr>
            <p:cNvPr id="15381" name="AutoShape 11"/>
            <p:cNvSpPr>
              <a:spLocks/>
            </p:cNvSpPr>
            <p:nvPr/>
          </p:nvSpPr>
          <p:spPr bwMode="auto">
            <a:xfrm>
              <a:off x="0" y="0"/>
              <a:ext cx="576" cy="766"/>
            </a:xfrm>
            <a:custGeom>
              <a:avLst/>
              <a:gdLst>
                <a:gd name="T0" fmla="*/ 21600 w 21600"/>
                <a:gd name="T1" fmla="*/ 2030 h 21600"/>
                <a:gd name="T2" fmla="*/ 10800 w 21600"/>
                <a:gd name="T3" fmla="*/ 4060 h 21600"/>
                <a:gd name="T4" fmla="*/ 0 w 21600"/>
                <a:gd name="T5" fmla="*/ 2030 h 21600"/>
                <a:gd name="T6" fmla="*/ 10800 w 21600"/>
                <a:gd name="T7" fmla="*/ 0 h 21600"/>
                <a:gd name="T8" fmla="*/ 21600 w 21600"/>
                <a:gd name="T9" fmla="*/ 2030 h 21600"/>
                <a:gd name="T10" fmla="*/ 21600 w 21600"/>
                <a:gd name="T11" fmla="*/ 19570 h 21600"/>
                <a:gd name="T12" fmla="*/ 10800 w 21600"/>
                <a:gd name="T13" fmla="*/ 21600 h 21600"/>
                <a:gd name="T14" fmla="*/ 0 w 21600"/>
                <a:gd name="T15" fmla="*/ 19570 h 21600"/>
                <a:gd name="T16" fmla="*/ 0 w 21600"/>
                <a:gd name="T17" fmla="*/ 203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395E8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ja-JP" altLang="en-US"/>
            </a:p>
          </p:txBody>
        </p:sp>
      </p:grpSp>
      <p:grpSp>
        <p:nvGrpSpPr>
          <p:cNvPr id="15369" name="Group 16"/>
          <p:cNvGrpSpPr>
            <a:grpSpLocks/>
          </p:cNvGrpSpPr>
          <p:nvPr/>
        </p:nvGrpSpPr>
        <p:grpSpPr bwMode="auto">
          <a:xfrm>
            <a:off x="7086600" y="3201988"/>
            <a:ext cx="914400" cy="1217612"/>
            <a:chOff x="0" y="0"/>
            <a:chExt cx="576" cy="766"/>
          </a:xfrm>
        </p:grpSpPr>
        <p:sp>
          <p:nvSpPr>
            <p:cNvPr id="15376" name="AutoShape 13"/>
            <p:cNvSpPr>
              <a:spLocks/>
            </p:cNvSpPr>
            <p:nvPr/>
          </p:nvSpPr>
          <p:spPr bwMode="auto">
            <a:xfrm>
              <a:off x="0" y="0"/>
              <a:ext cx="576" cy="766"/>
            </a:xfrm>
            <a:custGeom>
              <a:avLst/>
              <a:gdLst>
                <a:gd name="T0" fmla="*/ 0 w 21600"/>
                <a:gd name="T1" fmla="*/ 2030 h 21600"/>
                <a:gd name="T2" fmla="*/ 10800 w 21600"/>
                <a:gd name="T3" fmla="*/ 0 h 21600"/>
                <a:gd name="T4" fmla="*/ 21600 w 21600"/>
                <a:gd name="T5" fmla="*/ 2030 h 21600"/>
                <a:gd name="T6" fmla="*/ 21600 w 21600"/>
                <a:gd name="T7" fmla="*/ 19570 h 21600"/>
                <a:gd name="T8" fmla="*/ 10800 w 21600"/>
                <a:gd name="T9" fmla="*/ 21600 h 21600"/>
                <a:gd name="T10" fmla="*/ 0 w 21600"/>
                <a:gd name="T11" fmla="*/ 19570 h 21600"/>
                <a:gd name="T12" fmla="*/ 0 w 21600"/>
                <a:gd name="T13" fmla="*/ 2030 h 21600"/>
                <a:gd name="T14" fmla="*/ 0 w 21600"/>
                <a:gd name="T15" fmla="*/ 203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close/>
                  <a:moveTo>
                    <a:pt x="0" y="2030"/>
                  </a:moveTo>
                </a:path>
              </a:pathLst>
            </a:custGeom>
            <a:solidFill>
              <a:srgbClr val="4F81BD"/>
            </a:solidFill>
            <a:ln>
              <a:noFill/>
            </a:ln>
            <a:extLst>
              <a:ext uri="{91240B29-F687-4F45-9708-019B960494DF}">
                <a14:hiddenLine xmlns:a14="http://schemas.microsoft.com/office/drawing/2010/main" w="25400" cap="flat">
                  <a:solidFill>
                    <a:srgbClr val="395E89"/>
                  </a:solidFill>
                  <a:round/>
                  <a:headEnd type="none" w="med" len="med"/>
                  <a:tailEnd type="none" w="med" len="med"/>
                </a14:hiddenLine>
              </a:ext>
            </a:extLst>
          </p:spPr>
          <p:txBody>
            <a:bodyPr lIns="0" tIns="0" rIns="0" bIns="0"/>
            <a:lstStyle/>
            <a:p>
              <a:endParaRPr lang="ja-JP" altLang="en-US"/>
            </a:p>
          </p:txBody>
        </p:sp>
        <p:sp>
          <p:nvSpPr>
            <p:cNvPr id="15377" name="AutoShape 14"/>
            <p:cNvSpPr>
              <a:spLocks/>
            </p:cNvSpPr>
            <p:nvPr/>
          </p:nvSpPr>
          <p:spPr bwMode="auto">
            <a:xfrm>
              <a:off x="0" y="0"/>
              <a:ext cx="576" cy="144"/>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FFFFFF">
                <a:alpha val="39999"/>
              </a:srgbClr>
            </a:solidFill>
            <a:ln>
              <a:noFill/>
            </a:ln>
            <a:extLst>
              <a:ext uri="{91240B29-F687-4F45-9708-019B960494DF}">
                <a14:hiddenLine xmlns:a14="http://schemas.microsoft.com/office/drawing/2010/main" w="25400" cap="flat">
                  <a:solidFill>
                    <a:srgbClr val="395E89"/>
                  </a:solidFill>
                  <a:round/>
                  <a:headEnd type="none" w="med" len="med"/>
                  <a:tailEnd type="none" w="med" len="med"/>
                </a14:hiddenLine>
              </a:ext>
            </a:extLst>
          </p:spPr>
          <p:txBody>
            <a:bodyPr lIns="0" tIns="0" rIns="0" bIns="0"/>
            <a:lstStyle/>
            <a:p>
              <a:endParaRPr lang="ja-JP" altLang="en-US"/>
            </a:p>
          </p:txBody>
        </p:sp>
        <p:sp>
          <p:nvSpPr>
            <p:cNvPr id="15378" name="AutoShape 15"/>
            <p:cNvSpPr>
              <a:spLocks/>
            </p:cNvSpPr>
            <p:nvPr/>
          </p:nvSpPr>
          <p:spPr bwMode="auto">
            <a:xfrm>
              <a:off x="0" y="0"/>
              <a:ext cx="576" cy="766"/>
            </a:xfrm>
            <a:custGeom>
              <a:avLst/>
              <a:gdLst>
                <a:gd name="T0" fmla="*/ 21600 w 21600"/>
                <a:gd name="T1" fmla="*/ 2030 h 21600"/>
                <a:gd name="T2" fmla="*/ 10800 w 21600"/>
                <a:gd name="T3" fmla="*/ 4060 h 21600"/>
                <a:gd name="T4" fmla="*/ 0 w 21600"/>
                <a:gd name="T5" fmla="*/ 2030 h 21600"/>
                <a:gd name="T6" fmla="*/ 10800 w 21600"/>
                <a:gd name="T7" fmla="*/ 0 h 21600"/>
                <a:gd name="T8" fmla="*/ 21600 w 21600"/>
                <a:gd name="T9" fmla="*/ 2030 h 21600"/>
                <a:gd name="T10" fmla="*/ 21600 w 21600"/>
                <a:gd name="T11" fmla="*/ 19570 h 21600"/>
                <a:gd name="T12" fmla="*/ 10800 w 21600"/>
                <a:gd name="T13" fmla="*/ 21600 h 21600"/>
                <a:gd name="T14" fmla="*/ 0 w 21600"/>
                <a:gd name="T15" fmla="*/ 19570 h 21600"/>
                <a:gd name="T16" fmla="*/ 0 w 21600"/>
                <a:gd name="T17" fmla="*/ 203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395E8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ja-JP" altLang="en-US"/>
            </a:p>
          </p:txBody>
        </p:sp>
      </p:grpSp>
      <p:pic>
        <p:nvPicPr>
          <p:cNvPr id="1537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4350" y="4751388"/>
            <a:ext cx="11731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371"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3100" y="5892800"/>
            <a:ext cx="8636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372"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830388"/>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5373" name="Rectangle 20"/>
          <p:cNvSpPr>
            <a:spLocks/>
          </p:cNvSpPr>
          <p:nvPr/>
        </p:nvSpPr>
        <p:spPr bwMode="auto">
          <a:xfrm>
            <a:off x="5588000" y="4954588"/>
            <a:ext cx="309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en-US" altLang="ja-JP" sz="2400">
                <a:latin typeface="ヒラギノ角ゴ ProN W3" charset="0"/>
                <a:ea typeface="ＭＳ Ｐゴシック" panose="020B0600070205080204" pitchFamily="50" charset="-128"/>
                <a:sym typeface="ヒラギノ角ゴ ProN W3" charset="0"/>
              </a:rPr>
              <a:t>←</a:t>
            </a:r>
            <a:r>
              <a:rPr lang="ja-JP" altLang="en-US" sz="2400">
                <a:latin typeface="ヒラギノ角ゴ ProN W3" charset="0"/>
                <a:ea typeface="ＭＳ Ｐゴシック" panose="020B0600070205080204" pitchFamily="50" charset="-128"/>
                <a:sym typeface="ヒラギノ角ゴ ProN W3" charset="0"/>
              </a:rPr>
              <a:t>リスクがある箇所</a:t>
            </a:r>
          </a:p>
        </p:txBody>
      </p:sp>
      <p:sp>
        <p:nvSpPr>
          <p:cNvPr id="15374" name="Rectangle 21"/>
          <p:cNvSpPr>
            <a:spLocks/>
          </p:cNvSpPr>
          <p:nvPr/>
        </p:nvSpPr>
        <p:spPr bwMode="auto">
          <a:xfrm>
            <a:off x="5588000" y="5957888"/>
            <a:ext cx="2806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en-US" altLang="ja-JP" sz="2400">
                <a:latin typeface="ヒラギノ角ゴ ProN W3" charset="0"/>
                <a:ea typeface="ＭＳ Ｐゴシック" panose="020B0600070205080204" pitchFamily="50" charset="-128"/>
                <a:sym typeface="ヒラギノ角ゴ ProN W3" charset="0"/>
              </a:rPr>
              <a:t>←</a:t>
            </a:r>
            <a:r>
              <a:rPr lang="ja-JP" altLang="en-US" sz="2400">
                <a:latin typeface="ヒラギノ角ゴ ProN W3" charset="0"/>
                <a:ea typeface="ＭＳ Ｐゴシック" panose="020B0600070205080204" pitchFamily="50" charset="-128"/>
                <a:sym typeface="ヒラギノ角ゴ ProN W3" charset="0"/>
              </a:rPr>
              <a:t>今回は対象外</a:t>
            </a:r>
          </a:p>
        </p:txBody>
      </p:sp>
      <p:sp>
        <p:nvSpPr>
          <p:cNvPr id="16406" name="Rectangle 22"/>
          <p:cNvSpPr>
            <a:spLocks/>
          </p:cNvSpPr>
          <p:nvPr/>
        </p:nvSpPr>
        <p:spPr bwMode="auto">
          <a:xfrm>
            <a:off x="244475" y="3873500"/>
            <a:ext cx="34417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eaLnBrk="1" hangingPunct="1">
              <a:defRPr/>
            </a:pPr>
            <a:r>
              <a:rPr lang="ja-JP" altLang="en-US" sz="2400" dirty="0">
                <a:latin typeface="ヒラギノ角ゴ ProN W6" charset="0"/>
                <a:ea typeface="ＭＳ Ｐゴシック" panose="020B0600070205080204" pitchFamily="50" charset="-128"/>
                <a:cs typeface="ヒラギノ角ゴ ProN W6" charset="0"/>
                <a:sym typeface="ヒラギノ角ゴ ProN W6" charset="0"/>
              </a:rPr>
              <a:t>採用する技術</a:t>
            </a:r>
            <a:r>
              <a:rPr lang="en-US" altLang="ja-JP" sz="2400" dirty="0">
                <a:latin typeface="ヒラギノ角ゴ ProN W6" charset="0"/>
                <a:ea typeface="ＭＳ Ｐゴシック" panose="020B0600070205080204" pitchFamily="50" charset="-128"/>
                <a:cs typeface="ヒラギノ角ゴ ProN W6" charset="0"/>
                <a:sym typeface="ヒラギノ角ゴ ProN W6" charset="0"/>
              </a:rPr>
              <a:t>:</a:t>
            </a:r>
            <a:endParaRPr lang="en-US" altLang="ja-JP" sz="1800" dirty="0">
              <a:latin typeface="ヒラギノ角ゴ ProN W6" charset="0"/>
              <a:ea typeface="ＭＳ Ｐゴシック" panose="020B0600070205080204" pitchFamily="50" charset="-128"/>
              <a:cs typeface="ヒラギノ角ゴ ProN W6" charset="0"/>
              <a:sym typeface="ヒラギノ角ゴ ProN W6" charset="0"/>
            </a:endParaRPr>
          </a:p>
          <a:p>
            <a:pPr marL="342900" indent="-342900" eaLnBrk="1" hangingPunct="1">
              <a:buFont typeface="Arial" panose="020B0604020202020204" pitchFamily="34" charset="0"/>
              <a:buChar char="•"/>
              <a:defRPr/>
            </a:pPr>
            <a:r>
              <a:rPr lang="en-US" altLang="ja-JP" sz="1800" dirty="0">
                <a:latin typeface="ヒラギノ角ゴ ProN W6" charset="0"/>
                <a:ea typeface="ＭＳ Ｐゴシック" panose="020B0600070205080204" pitchFamily="50" charset="-128"/>
                <a:cs typeface="ヒラギノ角ゴ ProN W6" charset="0"/>
                <a:sym typeface="ヒラギノ角ゴ ProN W6" charset="0"/>
              </a:rPr>
              <a:t>C#</a:t>
            </a:r>
          </a:p>
          <a:p>
            <a:pPr marL="342900" indent="-342900" eaLnBrk="1" hangingPunct="1">
              <a:buFont typeface="Arial" panose="020B0604020202020204" pitchFamily="34" charset="0"/>
              <a:buChar char="•"/>
              <a:defRPr/>
            </a:pPr>
            <a:r>
              <a:rPr lang="en-US" altLang="ja-JP" sz="1800" dirty="0" smtClean="0">
                <a:latin typeface="ヒラギノ角ゴ ProN W6" charset="0"/>
                <a:ea typeface="ＭＳ Ｐゴシック" panose="020B0600070205080204" pitchFamily="50" charset="-128"/>
                <a:cs typeface="ヒラギノ角ゴ ProN W6" charset="0"/>
                <a:sym typeface="ヒラギノ角ゴ ProN W6" charset="0"/>
              </a:rPr>
              <a:t>ASP.NET</a:t>
            </a:r>
          </a:p>
          <a:p>
            <a:pPr marL="342900" indent="-342900" eaLnBrk="1" hangingPunct="1">
              <a:buFont typeface="Arial" panose="020B0604020202020204" pitchFamily="34" charset="0"/>
              <a:buChar char="•"/>
              <a:defRPr/>
            </a:pPr>
            <a:r>
              <a:rPr lang="en-US" altLang="ja-JP" sz="1800" dirty="0" smtClean="0">
                <a:latin typeface="ヒラギノ角ゴ ProN W6" charset="0"/>
                <a:ea typeface="ＭＳ Ｐゴシック" panose="020B0600070205080204" pitchFamily="50" charset="-128"/>
                <a:cs typeface="ヒラギノ角ゴ ProN W6" charset="0"/>
                <a:sym typeface="ヒラギノ角ゴ ProN W6" charset="0"/>
              </a:rPr>
              <a:t>Azur</a:t>
            </a:r>
            <a:r>
              <a:rPr lang="en-US" altLang="ja-JP" sz="1800" dirty="0">
                <a:latin typeface="ヒラギノ角ゴ ProN W6" charset="0"/>
                <a:ea typeface="ＭＳ Ｐゴシック" panose="020B0600070205080204" pitchFamily="50" charset="-128"/>
                <a:cs typeface="ヒラギノ角ゴ ProN W6" charset="0"/>
                <a:sym typeface="ヒラギノ角ゴ ProN W6" charset="0"/>
              </a:rPr>
              <a:t>e</a:t>
            </a:r>
          </a:p>
          <a:p>
            <a:pPr marL="285750" indent="-285750" eaLnBrk="1" hangingPunct="1">
              <a:buFont typeface="Arial" panose="020B0604020202020204" pitchFamily="34" charset="0"/>
              <a:buChar char="•"/>
              <a:defRPr/>
            </a:pPr>
            <a:r>
              <a:rPr lang="en-US" altLang="ja-JP" sz="1800" dirty="0">
                <a:latin typeface="ヒラギノ角ゴ ProN W6" charset="0"/>
                <a:ea typeface="ＭＳ Ｐゴシック" panose="020B0600070205080204" pitchFamily="50" charset="-128"/>
                <a:cs typeface="ヒラギノ角ゴ ProN W6" charset="0"/>
                <a:sym typeface="ヒラギノ角ゴ ProN W6" charset="0"/>
              </a:rPr>
              <a:t>Visual Studio</a:t>
            </a:r>
          </a:p>
          <a:p>
            <a:pPr marL="285750" indent="-285750" eaLnBrk="1" hangingPunct="1">
              <a:buFont typeface="Arial" panose="020B0604020202020204" pitchFamily="34" charset="0"/>
              <a:buChar char="•"/>
              <a:defRPr/>
            </a:pPr>
            <a:r>
              <a:rPr lang="ja-JP" altLang="en-US" sz="1800" dirty="0">
                <a:latin typeface="ヒラギノ角ゴ ProN W6" charset="0"/>
                <a:ea typeface="ＭＳ Ｐゴシック" panose="020B0600070205080204" pitchFamily="50" charset="-128"/>
                <a:cs typeface="ヒラギノ角ゴ ProN W6" charset="0"/>
                <a:sym typeface="ヒラギノ角ゴ ProN W6" charset="0"/>
              </a:rPr>
              <a:t>アジャイル開発</a:t>
            </a:r>
            <a:endParaRPr lang="en-US" altLang="ja-JP" sz="1800" dirty="0">
              <a:latin typeface="ヒラギノ角ゴ ProN W6" charset="0"/>
              <a:ea typeface="ＭＳ Ｐゴシック" panose="020B0600070205080204" pitchFamily="50" charset="-128"/>
              <a:cs typeface="ヒラギノ角ゴ ProN W6" charset="0"/>
              <a:sym typeface="ヒラギノ角ゴ ProN W6" charset="0"/>
            </a:endParaRPr>
          </a:p>
          <a:p>
            <a:pPr marL="742950" lvl="1" indent="-285750" eaLnBrk="1" hangingPunct="1">
              <a:buFont typeface="Arial" panose="020B0604020202020204" pitchFamily="34" charset="0"/>
              <a:buChar char="•"/>
              <a:defRPr/>
            </a:pPr>
            <a:r>
              <a:rPr lang="ja-JP" altLang="en-US" sz="1800" dirty="0">
                <a:latin typeface="ヒラギノ角ゴ ProN W6" charset="0"/>
                <a:ea typeface="ＭＳ Ｐゴシック" panose="020B0600070205080204" pitchFamily="50" charset="-128"/>
                <a:cs typeface="ヒラギノ角ゴ ProN W6" charset="0"/>
                <a:sym typeface="ヒラギノ角ゴ ProN W6" charset="0"/>
              </a:rPr>
              <a:t>スクラム</a:t>
            </a:r>
            <a:endParaRPr lang="en-US" altLang="ja-JP" sz="1800" dirty="0">
              <a:latin typeface="ヒラギノ角ゴ ProN W6" charset="0"/>
              <a:ea typeface="ＭＳ Ｐゴシック" panose="020B0600070205080204" pitchFamily="50" charset="-128"/>
              <a:cs typeface="ヒラギノ角ゴ ProN W6" charset="0"/>
              <a:sym typeface="ヒラギノ角ゴ ProN W6" charset="0"/>
            </a:endParaRPr>
          </a:p>
          <a:p>
            <a:pPr marL="742950" lvl="1" indent="-285750" eaLnBrk="1" hangingPunct="1">
              <a:buFont typeface="Arial" panose="020B0604020202020204" pitchFamily="34" charset="0"/>
              <a:buChar char="•"/>
              <a:defRPr/>
            </a:pPr>
            <a:r>
              <a:rPr lang="en-US" altLang="ja-JP" sz="1800" dirty="0">
                <a:latin typeface="ヒラギノ角ゴ ProN W6" charset="0"/>
                <a:ea typeface="ＭＳ Ｐゴシック" panose="020B0600070205080204" pitchFamily="50" charset="-128"/>
                <a:cs typeface="ヒラギノ角ゴ ProN W6" charset="0"/>
                <a:sym typeface="ヒラギノ角ゴ ProN W6" charset="0"/>
              </a:rPr>
              <a:t>XP</a:t>
            </a:r>
          </a:p>
        </p:txBody>
      </p:sp>
      <p:pic>
        <p:nvPicPr>
          <p:cNvPr id="24"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087" y="5410994"/>
            <a:ext cx="11731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7411" name="Rectangle 2"/>
          <p:cNvSpPr>
            <a:spLocks noGrp="1" noChangeArrowheads="1"/>
          </p:cNvSpPr>
          <p:nvPr>
            <p:ph type="title"/>
          </p:nvPr>
        </p:nvSpPr>
        <p:spPr/>
        <p:txBody>
          <a:bodyPr/>
          <a:lstStyle/>
          <a:p>
            <a:pPr eaLnBrk="1" hangingPunct="1"/>
            <a:r>
              <a:rPr lang="ja-JP" altLang="en-US" sz="3400">
                <a:latin typeface="ヒラギノ角ゴ StdN W8" charset="0"/>
                <a:ea typeface="ＭＳ Ｐゴシック" panose="020B0600070205080204" pitchFamily="50" charset="-128"/>
                <a:cs typeface="ヒラギノ角ゴ StdN W8" charset="0"/>
                <a:sym typeface="ヒラギノ角ゴ StdN W8" charset="0"/>
              </a:rPr>
              <a:t>夜も眠れなくなるような問題は何だろう</a:t>
            </a:r>
            <a:r>
              <a:rPr lang="en-US" altLang="ja-JP" sz="3400">
                <a:latin typeface="ヒラギノ角ゴ StdN W8" charset="0"/>
                <a:ea typeface="ＭＳ Ｐゴシック" panose="020B0600070205080204" pitchFamily="50" charset="-128"/>
                <a:cs typeface="ヒラギノ角ゴ StdN W8" charset="0"/>
                <a:sym typeface="ヒラギノ角ゴ StdN W8" charset="0"/>
              </a:rPr>
              <a:t>?</a:t>
            </a:r>
          </a:p>
        </p:txBody>
      </p:sp>
      <p:sp>
        <p:nvSpPr>
          <p:cNvPr id="17412" name="Rectangle 3"/>
          <p:cNvSpPr>
            <a:spLocks noGrp="1" noChangeArrowheads="1"/>
          </p:cNvSpPr>
          <p:nvPr>
            <p:ph type="body" idx="1"/>
          </p:nvPr>
        </p:nvSpPr>
        <p:spPr/>
        <p:txBody>
          <a:bodyPr/>
          <a:lstStyle/>
          <a:p>
            <a:pPr marL="304800" indent="-304800" eaLnBrk="1" hangingPunct="1">
              <a:buFont typeface="ヒラギノ角ゴ ProN W6" charset="0"/>
              <a:buChar char="•"/>
            </a:pPr>
            <a:r>
              <a:rPr lang="ja-JP" altLang="en-US">
                <a:latin typeface="ヒラギノ角ゴ ProN W6" charset="0"/>
                <a:ea typeface="ＭＳ Ｐゴシック" panose="020B0600070205080204" pitchFamily="50" charset="-128"/>
                <a:cs typeface="ヒラギノ角ゴ ProN W6" charset="0"/>
                <a:sym typeface="ヒラギノ角ゴ ProN W6" charset="0"/>
              </a:rPr>
              <a:t>実は需要がなかった</a:t>
            </a:r>
            <a:endParaRPr lang="en-US" altLang="ja-JP">
              <a:latin typeface="ヒラギノ角ゴ ProN W6" charset="0"/>
              <a:ea typeface="ＭＳ Ｐゴシック" panose="020B0600070205080204" pitchFamily="50" charset="-128"/>
              <a:cs typeface="ヒラギノ角ゴ ProN W6" charset="0"/>
              <a:sym typeface="ヒラギノ角ゴ ProN W6" charset="0"/>
            </a:endParaRPr>
          </a:p>
          <a:p>
            <a:pPr marL="304800" indent="-304800" eaLnBrk="1" hangingPunct="1">
              <a:buFont typeface="ヒラギノ角ゴ ProN W6" charset="0"/>
              <a:buChar char="•"/>
            </a:pPr>
            <a:r>
              <a:rPr lang="ja-JP" altLang="en-US">
                <a:latin typeface="ヒラギノ角ゴ ProN W6" charset="0"/>
                <a:ea typeface="ＭＳ Ｐゴシック" panose="020B0600070205080204" pitchFamily="50" charset="-128"/>
                <a:cs typeface="ヒラギノ角ゴ ProN W6" charset="0"/>
                <a:sym typeface="ヒラギノ角ゴ ProN W6" charset="0"/>
              </a:rPr>
              <a:t>アジャイル開発がうまくいかない</a:t>
            </a:r>
            <a:endParaRPr lang="en-US" altLang="ja-JP">
              <a:latin typeface="ヒラギノ角ゴ ProN W6" charset="0"/>
              <a:ea typeface="ＭＳ Ｐゴシック" panose="020B0600070205080204" pitchFamily="50" charset="-128"/>
              <a:cs typeface="ヒラギノ角ゴ ProN W6" charset="0"/>
              <a:sym typeface="ヒラギノ角ゴ ProN W6" charset="0"/>
            </a:endParaRPr>
          </a:p>
        </p:txBody>
      </p:sp>
      <p:sp>
        <p:nvSpPr>
          <p:cNvPr id="17413" name="Rectangle 4"/>
          <p:cNvSpPr>
            <a:spLocks/>
          </p:cNvSpPr>
          <p:nvPr/>
        </p:nvSpPr>
        <p:spPr bwMode="auto">
          <a:xfrm>
            <a:off x="7696200" y="6096000"/>
            <a:ext cx="1384300" cy="685800"/>
          </a:xfrm>
          <a:prstGeom prst="rect">
            <a:avLst/>
          </a:prstGeom>
          <a:solidFill>
            <a:srgbClr val="FFFFFF"/>
          </a:solidFill>
          <a:ln w="25400">
            <a:solidFill>
              <a:srgbClr val="FFFFFF"/>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pic>
        <p:nvPicPr>
          <p:cNvPr id="174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6300" y="4330700"/>
            <a:ext cx="12065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9459" name="Rectangle 2"/>
          <p:cNvSpPr>
            <a:spLocks noGrp="1" noChangeArrowheads="1"/>
          </p:cNvSpPr>
          <p:nvPr>
            <p:ph type="title"/>
          </p:nvPr>
        </p:nvSpPr>
        <p:spPr/>
        <p:txBody>
          <a:bodyPr/>
          <a:lstStyle/>
          <a:p>
            <a:pPr eaLnBrk="1" hangingPunct="1"/>
            <a:r>
              <a:rPr lang="ja-JP" altLang="en-US">
                <a:latin typeface="ヒラギノ角ゴ StdN W8" charset="0"/>
                <a:ea typeface="ＭＳ Ｐゴシック" panose="020B0600070205080204" pitchFamily="50" charset="-128"/>
                <a:cs typeface="ヒラギノ角ゴ StdN W8" charset="0"/>
                <a:sym typeface="ヒラギノ角ゴ StdN W8" charset="0"/>
              </a:rPr>
              <a:t>俺たちの“</a:t>
            </a:r>
            <a:r>
              <a:rPr lang="en-US" altLang="ja-JP">
                <a:latin typeface="ヒラギノ角ゴ StdN W8" charset="0"/>
                <a:ea typeface="ＭＳ Ｐゴシック" panose="020B0600070205080204" pitchFamily="50" charset="-128"/>
                <a:cs typeface="ヒラギノ角ゴ StdN W8" charset="0"/>
                <a:sym typeface="ヒラギノ角ゴ StdN W8" charset="0"/>
              </a:rPr>
              <a:t>A</a:t>
            </a:r>
            <a:r>
              <a:rPr lang="ja-JP" altLang="en-US">
                <a:latin typeface="ヒラギノ角ゴ StdN W8" charset="0"/>
                <a:ea typeface="ＭＳ Ｐゴシック" panose="020B0600070205080204" pitchFamily="50" charset="-128"/>
                <a:cs typeface="ヒラギノ角ゴ StdN W8" charset="0"/>
                <a:sym typeface="ヒラギノ角ゴ StdN W8" charset="0"/>
              </a:rPr>
              <a:t>チーム”</a:t>
            </a:r>
          </a:p>
        </p:txBody>
      </p:sp>
      <p:graphicFrame>
        <p:nvGraphicFramePr>
          <p:cNvPr id="20483" name="Group 3"/>
          <p:cNvGraphicFramePr>
            <a:graphicFrameLocks noGrp="1"/>
          </p:cNvGraphicFramePr>
          <p:nvPr>
            <p:extLst>
              <p:ext uri="{D42A27DB-BD31-4B8C-83A1-F6EECF244321}">
                <p14:modId xmlns:p14="http://schemas.microsoft.com/office/powerpoint/2010/main" val="2732511301"/>
              </p:ext>
            </p:extLst>
          </p:nvPr>
        </p:nvGraphicFramePr>
        <p:xfrm>
          <a:off x="685800" y="1397001"/>
          <a:ext cx="7924800" cy="4542763"/>
        </p:xfrm>
        <a:graphic>
          <a:graphicData uri="http://schemas.openxmlformats.org/drawingml/2006/table">
            <a:tbl>
              <a:tblPr/>
              <a:tblGrid>
                <a:gridCol w="787400">
                  <a:extLst>
                    <a:ext uri="{9D8B030D-6E8A-4147-A177-3AD203B41FA5}">
                      <a16:colId xmlns:a16="http://schemas.microsoft.com/office/drawing/2014/main" xmlns="" val="437278916"/>
                    </a:ext>
                  </a:extLst>
                </a:gridCol>
                <a:gridCol w="2090688">
                  <a:extLst>
                    <a:ext uri="{9D8B030D-6E8A-4147-A177-3AD203B41FA5}">
                      <a16:colId xmlns:a16="http://schemas.microsoft.com/office/drawing/2014/main" xmlns="" val="3218670825"/>
                    </a:ext>
                  </a:extLst>
                </a:gridCol>
                <a:gridCol w="5046712">
                  <a:extLst>
                    <a:ext uri="{9D8B030D-6E8A-4147-A177-3AD203B41FA5}">
                      <a16:colId xmlns:a16="http://schemas.microsoft.com/office/drawing/2014/main" xmlns="" val="1412997773"/>
                    </a:ext>
                  </a:extLst>
                </a:gridCol>
              </a:tblGrid>
              <a:tr h="584728">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a:ln>
                            <a:noFill/>
                          </a:ln>
                          <a:solidFill>
                            <a:srgbClr val="FFFFFF"/>
                          </a:solidFill>
                          <a:effectLst/>
                          <a:latin typeface="ヒラギノ角ゴ StdN W8" charset="0"/>
                          <a:ea typeface="ＭＳ Ｐゴシック" panose="020B0600070205080204" pitchFamily="50" charset="-128"/>
                          <a:cs typeface="ヒラギノ角ゴ StdN W8" charset="0"/>
                          <a:sym typeface="ヒラギノ角ゴ StdN W8" charset="0"/>
                        </a:rPr>
                        <a:t>人数</a:t>
                      </a:r>
                    </a:p>
                  </a:txBody>
                  <a:tcPr marL="38100" marR="38100" marT="38102" marB="3810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a:ln>
                            <a:noFill/>
                          </a:ln>
                          <a:solidFill>
                            <a:srgbClr val="FFFFFF"/>
                          </a:solidFill>
                          <a:effectLst/>
                          <a:latin typeface="ヒラギノ角ゴ StdN W8" charset="0"/>
                          <a:ea typeface="ＭＳ Ｐゴシック" panose="020B0600070205080204" pitchFamily="50" charset="-128"/>
                          <a:cs typeface="ヒラギノ角ゴ StdN W8" charset="0"/>
                          <a:sym typeface="ヒラギノ角ゴ StdN W8" charset="0"/>
                        </a:rPr>
                        <a:t>役割</a:t>
                      </a:r>
                    </a:p>
                  </a:txBody>
                  <a:tcPr marL="38100" marR="38100" marT="38102" marB="3810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a:ln>
                            <a:noFill/>
                          </a:ln>
                          <a:solidFill>
                            <a:srgbClr val="FFFFFF"/>
                          </a:solidFill>
                          <a:effectLst/>
                          <a:latin typeface="ヒラギノ角ゴ StdN W8" charset="0"/>
                          <a:ea typeface="ＭＳ Ｐゴシック" panose="020B0600070205080204" pitchFamily="50" charset="-128"/>
                          <a:cs typeface="ヒラギノ角ゴ StdN W8" charset="0"/>
                          <a:sym typeface="ヒラギノ角ゴ StdN W8" charset="0"/>
                        </a:rPr>
                        <a:t>強みや期待すること</a:t>
                      </a:r>
                    </a:p>
                  </a:txBody>
                  <a:tcPr marL="38100" marR="38100" marT="38102" marB="3810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742566686"/>
                  </a:ext>
                </a:extLst>
              </a:tr>
              <a:tr h="655183">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en-US" altLang="ja-JP" sz="1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ヒラギノ角ゴ ProN W3" charset="0"/>
                        </a:rPr>
                        <a:t>1</a:t>
                      </a: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18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rPr>
                        <a:t>スクラムマスター</a:t>
                      </a:r>
                      <a:endParaRPr kumimoji="0" lang="ja-JP" altLang="en-US" sz="1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endParaRP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 pos="914400" algn="l"/>
                        </a:tabLst>
                      </a:pPr>
                      <a:r>
                        <a:rPr kumimoji="0" lang="ja-JP" altLang="en-US" sz="18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ヒラギノ角ゴ ProN W3" charset="0"/>
                        </a:rPr>
                        <a:t>プロジェクトを円滑に</a:t>
                      </a:r>
                      <a:r>
                        <a:rPr kumimoji="0" lang="ja-JP" altLang="en-US" sz="1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ヒラギノ角ゴ ProN W3" charset="0"/>
                        </a:rPr>
                        <a:t>進める</a:t>
                      </a: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xmlns="" val="1036666371"/>
                  </a:ext>
                </a:extLst>
              </a:tr>
              <a:tr h="715733">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en-US" altLang="ja-JP" sz="1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ヒラギノ角ゴ ProN W3" charset="0"/>
                        </a:rPr>
                        <a:t>3</a:t>
                      </a: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1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rPr>
                        <a:t>開発者</a:t>
                      </a: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 pos="914400" algn="l"/>
                        </a:tabLst>
                      </a:pPr>
                      <a:r>
                        <a:rPr kumimoji="0" lang="en-US" altLang="ja-JP" sz="18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ヒラギノ角ゴ ProN W3" charset="0"/>
                        </a:rPr>
                        <a:t>C#</a:t>
                      </a:r>
                      <a:r>
                        <a:rPr kumimoji="0" lang="ja-JP" altLang="en-US" sz="18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ヒラギノ角ゴ ProN W3" charset="0"/>
                        </a:rPr>
                        <a:t>や</a:t>
                      </a:r>
                      <a:r>
                        <a:rPr kumimoji="0" lang="en-US" altLang="ja-JP" sz="18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ヒラギノ角ゴ ProN W3" charset="0"/>
                        </a:rPr>
                        <a:t>ASP.NET</a:t>
                      </a:r>
                      <a:r>
                        <a:rPr kumimoji="0" lang="ja-JP" altLang="en-US" sz="18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ヒラギノ角ゴ ProN W3" charset="0"/>
                        </a:rPr>
                        <a:t>についての深い知識と実践経験</a:t>
                      </a:r>
                      <a:r>
                        <a:rPr kumimoji="0" lang="en-US" altLang="ja-JP" sz="1800" b="0"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ヒラギノ角ゴ ProN W3" charset="0"/>
                        </a:rPr>
                        <a:t/>
                      </a:r>
                      <a:br>
                        <a:rPr kumimoji="0" lang="en-US" altLang="ja-JP" sz="1800" b="0"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ヒラギノ角ゴ ProN W3" charset="0"/>
                        </a:rPr>
                      </a:br>
                      <a:endParaRPr kumimoji="0" lang="ja-JP" altLang="en-US" sz="1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ヒラギノ角ゴ ProN W3" charset="0"/>
                      </a:endParaRP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xmlns="" val="1814376774"/>
                  </a:ext>
                </a:extLst>
              </a:tr>
              <a:tr h="790133">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en-US" altLang="ja-JP" sz="1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ヒラギノ角ゴ ProN W3" charset="0"/>
                        </a:rPr>
                        <a:t>1</a:t>
                      </a: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1800" b="0"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rPr>
                        <a:t>テスター</a:t>
                      </a:r>
                      <a:endParaRPr kumimoji="0" lang="ja-JP" altLang="en-US" sz="1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endParaRP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 pos="914400" algn="l"/>
                        </a:tabLst>
                      </a:pPr>
                      <a:r>
                        <a:rPr kumimoji="0" lang="ja-JP" altLang="en-US" sz="18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rPr>
                        <a:t>さまざまなテスト技法の知識と経験</a:t>
                      </a:r>
                      <a:endParaRPr kumimoji="0" lang="en-US" altLang="ja-JP" sz="18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endParaRP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xmlns="" val="2950854265"/>
                  </a:ext>
                </a:extLst>
              </a:tr>
              <a:tr h="726382">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en-US" altLang="ja-JP" sz="1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rPr>
                        <a:t>0.5</a:t>
                      </a: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1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rPr>
                        <a:t>インフラ</a:t>
                      </a:r>
                      <a:endParaRPr kumimoji="0" lang="en-US" altLang="ja-JP" sz="1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endParaRP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18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rPr>
                        <a:t>安定したインフラの構築</a:t>
                      </a:r>
                      <a:endParaRPr kumimoji="0" lang="en-US" altLang="ja-JP" sz="1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endParaRP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xmlns="" val="2343626844"/>
                  </a:ext>
                </a:extLst>
              </a:tr>
              <a:tr h="720080">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en-US" altLang="ja-JP" sz="1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ヒラギノ角ゴ ProN W3" charset="0"/>
                        </a:rPr>
                        <a:t>1</a:t>
                      </a: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1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rPr>
                        <a:t>営業</a:t>
                      </a: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 pos="914400" algn="l"/>
                        </a:tabLst>
                        <a:defRPr/>
                      </a:pPr>
                      <a:r>
                        <a:rPr kumimoji="0" lang="ja-JP" altLang="en-US" sz="18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ヒラギノ角ゴ ProN W3" charset="0"/>
                        </a:rPr>
                        <a:t>顧客との円滑なコミュニケーション</a:t>
                      </a:r>
                      <a:endParaRPr kumimoji="0" lang="en-US" altLang="ja-JP" sz="18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endParaRPr>
                    </a:p>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 pos="914400" algn="l"/>
                        </a:tabLst>
                      </a:pPr>
                      <a:r>
                        <a:rPr kumimoji="0" lang="ja-JP" altLang="en-US" sz="18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rPr>
                        <a:t>困った</a:t>
                      </a:r>
                      <a:r>
                        <a:rPr kumimoji="0" lang="ja-JP" altLang="en-US" sz="1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ヒラギノ角ゴ ProN W3" charset="0"/>
                          <a:sym typeface="Courier" charset="0"/>
                        </a:rPr>
                        <a:t>ときはまかせた！</a:t>
                      </a: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xmlns="" val="832173603"/>
                  </a:ext>
                </a:extLst>
              </a:tr>
              <a:tr h="339758">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dirty="0">
                        <a:ln>
                          <a:noFill/>
                        </a:ln>
                        <a:solidFill>
                          <a:schemeClr val="tx1"/>
                        </a:solidFill>
                        <a:effectLst/>
                        <a:latin typeface="Courier" charset="0"/>
                        <a:ea typeface="ＭＳ Ｐゴシック" panose="020B0600070205080204" pitchFamily="50" charset="-128"/>
                        <a:cs typeface="ヒラギノ角ゴ ProN W3" charset="0"/>
                        <a:sym typeface="Courier" charset="0"/>
                      </a:endParaRPr>
                    </a:p>
                  </a:txBody>
                  <a:tcPr marL="38100" marR="38100" marT="38102" marB="381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xmlns="" val="2332227622"/>
                  </a:ext>
                </a:extLst>
              </a:tr>
            </a:tbl>
          </a:graphicData>
        </a:graphic>
      </p:graphicFrame>
    </p:spTree>
  </p:cSld>
  <p:clrMapOvr>
    <a:masterClrMapping/>
  </p:clrMapOvr>
  <p:transition/>
</p:sld>
</file>

<file path=ppt/theme/theme1.xml><?xml version="1.0" encoding="utf-8"?>
<a:theme xmlns:a="http://schemas.openxmlformats.org/drawingml/2006/main" name="Default - Title Slide">
  <a:themeElements>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Slide">
      <a:majorFont>
        <a:latin typeface="Courier"/>
        <a:ea typeface=""/>
        <a:cs typeface="ヒラギノ角ゴ ProN W3"/>
      </a:majorFont>
      <a:minorFont>
        <a:latin typeface="Courier"/>
        <a:ea typeface=""/>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ja-JP" sz="4200" b="0" i="0" u="none" strike="noStrike" cap="none" normalizeH="0" baseline="0" smtClean="0">
            <a:ln>
              <a:noFill/>
            </a:ln>
            <a:solidFill>
              <a:srgbClr val="000000"/>
            </a:solidFill>
            <a:effectLst/>
            <a:latin typeface="Gill Sans"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ja-JP" sz="4200" b="0" i="0" u="none" strike="noStrike" cap="none" normalizeH="0" baseline="0" smtClean="0">
            <a:ln>
              <a:noFill/>
            </a:ln>
            <a:solidFill>
              <a:srgbClr val="000000"/>
            </a:solidFill>
            <a:effectLst/>
            <a:latin typeface="Gill Sans"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95B3D7"/>
      </a:accent1>
      <a:accent2>
        <a:srgbClr val="333399"/>
      </a:accent2>
      <a:accent3>
        <a:srgbClr val="FFFFFF"/>
      </a:accent3>
      <a:accent4>
        <a:srgbClr val="000000"/>
      </a:accent4>
      <a:accent5>
        <a:srgbClr val="C8D6E8"/>
      </a:accent5>
      <a:accent6>
        <a:srgbClr val="2D2D8A"/>
      </a:accent6>
      <a:hlink>
        <a:srgbClr val="009999"/>
      </a:hlink>
      <a:folHlink>
        <a:srgbClr val="99CC00"/>
      </a:folHlink>
    </a:clrScheme>
    <a:fontScheme name="Default - Title and Content">
      <a:majorFont>
        <a:latin typeface="Courier"/>
        <a:ea typeface=""/>
        <a:cs typeface="ヒラギノ角ゴ ProN W3"/>
      </a:majorFont>
      <a:minorFont>
        <a:latin typeface="Courier"/>
        <a:ea typeface=""/>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ja-JP" sz="4200" b="0" i="0" u="none" strike="noStrike" cap="none" normalizeH="0" baseline="0" smtClean="0">
            <a:ln>
              <a:noFill/>
            </a:ln>
            <a:solidFill>
              <a:srgbClr val="000000"/>
            </a:solidFill>
            <a:effectLst/>
            <a:latin typeface="Gill Sans"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ja-JP" sz="4200" b="0" i="0" u="none" strike="noStrike" cap="none" normalizeH="0" baseline="0" smtClean="0">
            <a:ln>
              <a:noFill/>
            </a:ln>
            <a:solidFill>
              <a:srgbClr val="000000"/>
            </a:solidFill>
            <a:effectLst/>
            <a:latin typeface="Gill Sans"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Pages>0</Pages>
  <Words>1053</Words>
  <Characters>0</Characters>
  <Application>Microsoft Office PowerPoint</Application>
  <PresentationFormat>画面に合わせる (4:3)</PresentationFormat>
  <Lines>0</Lines>
  <Paragraphs>163</Paragraphs>
  <Slides>12</Slides>
  <Notes>11</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12</vt:i4>
      </vt:variant>
    </vt:vector>
  </HeadingPairs>
  <TitlesOfParts>
    <vt:vector size="23" baseType="lpstr">
      <vt:lpstr>Courier</vt:lpstr>
      <vt:lpstr>Gill Sans</vt:lpstr>
      <vt:lpstr>ＭＳ Ｐゴシック</vt:lpstr>
      <vt:lpstr>ＭＳ ゴシック</vt:lpstr>
      <vt:lpstr>ヒラギノ角ゴ ProN W3</vt:lpstr>
      <vt:lpstr>ヒラギノ角ゴ ProN W6</vt:lpstr>
      <vt:lpstr>ヒラギノ角ゴ StdN W8</vt:lpstr>
      <vt:lpstr>游ゴシック</vt:lpstr>
      <vt:lpstr>Arial</vt:lpstr>
      <vt:lpstr>Default - Title Slide</vt:lpstr>
      <vt:lpstr>Default - Title and Content</vt:lpstr>
      <vt:lpstr>読者と著者の交流サイト BookRac(ブックラック)</vt:lpstr>
      <vt:lpstr>我われはなぜここにいるのか</vt:lpstr>
      <vt:lpstr>エレベーターピッチ</vt:lpstr>
      <vt:lpstr>パッケージデザイン</vt:lpstr>
      <vt:lpstr>やらないことリスト</vt:lpstr>
      <vt:lpstr>プロジェクトコミュニティは...</vt:lpstr>
      <vt:lpstr>技術的な解決策の概要</vt:lpstr>
      <vt:lpstr>夜も眠れなくなるような問題は何だろう?</vt:lpstr>
      <vt:lpstr>俺たちの“Aチーム”</vt:lpstr>
      <vt:lpstr>期間を見極める</vt:lpstr>
      <vt:lpstr>トレードオフ・スライダー</vt:lpstr>
      <vt:lpstr>初回のリリースに必要なもの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subject/>
  <dc:creator>Jonathan Rasmusson</dc:creator>
  <cp:keywords/>
  <dc:description/>
  <cp:lastModifiedBy>Kaoru Nakamura</cp:lastModifiedBy>
  <cp:revision>57</cp:revision>
  <dcterms:modified xsi:type="dcterms:W3CDTF">2016-08-29T03:28:06Z</dcterms:modified>
</cp:coreProperties>
</file>