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swald Light"/>
      <p:regular r:id="rId21"/>
      <p:bold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swaldLight-bold.fntdata"/><Relationship Id="rId21" Type="http://schemas.openxmlformats.org/officeDocument/2006/relationships/font" Target="fonts/OswaldLight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5ad788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5ad788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56b69a8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56b69a8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6467448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646744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informatio come from?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3a29fd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3a29f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b64674489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b6467448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b6467448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b64674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9fbabe2a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9fbabe2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Torque, tool wear and rotational speed most important.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avoid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 (related to power failure): less than 20 Nm or more than 58 Nm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Wear(related to tool wear failure): more than 190 minutes of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speed (overstrain and heat dissipation failure): less than 1200 rpm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58826c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58826c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6b69a8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6b69a8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Need to collect additional data on the current machine to test model performance more to ensure the model operates well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Will have to create new and different models for different machines as they are added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Predictive Maintenance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November, 2022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8503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47850" y="837550"/>
            <a:ext cx="712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Avoid the following to prevent failure: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Torque (power failure): less than 20 Nm or more than 58 Nm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Tool Wear (tool wear failure): more than 190 minutes of use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Rotational speed (overstrain and heat dissipation failure): less than 1200 rpm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model 99% accurate with 97% precision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721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Oswald Light"/>
                <a:ea typeface="Oswald Light"/>
                <a:cs typeface="Oswald Light"/>
                <a:sym typeface="Oswald Light"/>
              </a:rPr>
              <a:t>Deliver a product to Northrup Grumman to predict machine failure</a:t>
            </a:r>
            <a:endParaRPr sz="5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9650" y="1572300"/>
            <a:ext cx="7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 a data point for each product run through the machine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31450" y="220772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10000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points in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9650" y="2843150"/>
            <a:ext cx="79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Includes information on air temp, process temp, rotational speed, torque, tool wear, and failure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8" y="639300"/>
            <a:ext cx="4864466" cy="41994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3803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 Dissipation, Power Failure, and Overstrain Failure are most common failures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27625" t="19400"/>
          <a:stretch/>
        </p:blipFill>
        <p:spPr>
          <a:xfrm>
            <a:off x="4045200" y="92275"/>
            <a:ext cx="5013299" cy="495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294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Grouping between features show correlation between type of recorded data and type of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27625" t="19400"/>
          <a:stretch/>
        </p:blipFill>
        <p:spPr>
          <a:xfrm>
            <a:off x="4045200" y="92275"/>
            <a:ext cx="5013299" cy="495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1700"/>
            <a:ext cx="3740400" cy="403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45900" y="38425"/>
            <a:ext cx="785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0" y="769825"/>
            <a:ext cx="5969239" cy="40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238800" y="1940700"/>
            <a:ext cx="270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predicted all values correctly except for 2 instances of power failure and 1 instance of tool wear failure as Overstrain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089775" y="1071475"/>
            <a:ext cx="29901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Expand Dataset</a:t>
            </a:r>
            <a:endParaRPr b="1"/>
          </a:p>
        </p:txBody>
      </p:sp>
      <p:sp>
        <p:nvSpPr>
          <p:cNvPr id="122" name="Google Shape;122;p21"/>
          <p:cNvSpPr txBox="1"/>
          <p:nvPr/>
        </p:nvSpPr>
        <p:spPr>
          <a:xfrm>
            <a:off x="2454825" y="2110983"/>
            <a:ext cx="42600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Alternative machines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