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Oswald Light"/>
      <p:regular r:id="rId24"/>
      <p:bold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OswaldLigh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OswaldLight-bold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0c179839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b0c179839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0c17983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0c17983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5ad7881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5ad7881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56b69a87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56b69a8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Need to collect additional data on the current machine to test model performance more to ensure the model operates well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Will have to create new and different models for different machines as they are added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56b69a87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56b69a87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predicting machine failure to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b64674489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b6467448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the informatio come from?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23a29fdc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23a29fd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b64674489_0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b6467448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b64674489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b6467448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9affd2386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9affd23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9fbabe2ab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9fbabe2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Torque, tool wear and rotational speed most important.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avoid the following: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Torque (related to power failure): less than 20 Nm or more than 58 Nm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Wear(related to tool wear failure): more than 190 minutes of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Rotational speed (overstrain and heat dissipation failure): less than 1200 rpm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0c179839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0c179839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990800"/>
            <a:ext cx="7801500" cy="85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Predictive Maintenance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December, 2022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71250" y="18503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Classification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25" y="118775"/>
            <a:ext cx="3829161" cy="2428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127" y="118776"/>
            <a:ext cx="3575798" cy="242810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>
            <p:ph type="title"/>
          </p:nvPr>
        </p:nvSpPr>
        <p:spPr>
          <a:xfrm>
            <a:off x="645900" y="4471750"/>
            <a:ext cx="78522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386650" y="3167863"/>
            <a:ext cx="340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Model has the most incorrect predictions in no failure at 9 out of 1995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5395125" y="3167875"/>
            <a:ext cx="340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Model after removing 2.25% of data at the upper and lower bounds of torque (data above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25" y="118775"/>
            <a:ext cx="3829161" cy="2428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127" y="118776"/>
            <a:ext cx="3575798" cy="2428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5125" y="2546885"/>
            <a:ext cx="3575798" cy="2426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831" y="2546887"/>
            <a:ext cx="3829171" cy="2426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645900" y="384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347850" y="837550"/>
            <a:ext cx="712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 types of failure have varying relationships with multiple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features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 the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Highest counts of failure in order are: Heat dissipation, Power failure, Overstrain failure, and Tool Wear.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By removing outliers in torque feature, final model was able to predict only one incorrect false negative out of 1904 data points.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645900" y="384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2906775" y="1078875"/>
            <a:ext cx="3356100" cy="400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Expand Dataset to confirm results</a:t>
            </a:r>
            <a:endParaRPr b="1"/>
          </a:p>
        </p:txBody>
      </p:sp>
      <p:sp>
        <p:nvSpPr>
          <p:cNvPr id="161" name="Google Shape;161;p25"/>
          <p:cNvSpPr txBox="1"/>
          <p:nvPr/>
        </p:nvSpPr>
        <p:spPr>
          <a:xfrm>
            <a:off x="1852200" y="2171550"/>
            <a:ext cx="5439600" cy="400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Predict Maintenance for other machines in the facility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90250" y="526350"/>
            <a:ext cx="721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00">
                <a:latin typeface="Oswald Light"/>
                <a:ea typeface="Oswald Light"/>
                <a:cs typeface="Oswald Light"/>
                <a:sym typeface="Oswald Light"/>
              </a:rPr>
              <a:t>Deliver a product to Northrup Grumman to predict types of machine failure</a:t>
            </a:r>
            <a:endParaRPr sz="53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63700" y="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99650" y="936875"/>
            <a:ext cx="7126800" cy="400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Northrup Grumman Machine Failure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63700" y="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99650" y="1572300"/>
            <a:ext cx="74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Contains a data point for each product run through the machine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31450" y="2207725"/>
            <a:ext cx="71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10000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points in dataset accounting for about 76 days of machine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99650" y="2843150"/>
            <a:ext cx="791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Includes information on air temp, process temp, rotational speed, torque, tool wear, failure, and type of failure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99650" y="936875"/>
            <a:ext cx="7126800" cy="400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Northrup Grumman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99650" y="936875"/>
            <a:ext cx="7126800" cy="400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Northrup Grumman Machine Failure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63700" y="3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5335925" y="1677000"/>
            <a:ext cx="3596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machine failures are what was provided to us in the dataset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9661 No failure data points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339 Failure data points (3.39%)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Heat Dissipation, Power Failure, and Overstrain Failure are most common failures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5" y="623175"/>
            <a:ext cx="4901821" cy="423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27203" t="19633"/>
          <a:stretch/>
        </p:blipFill>
        <p:spPr>
          <a:xfrm>
            <a:off x="4045202" y="92275"/>
            <a:ext cx="5013274" cy="495892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title"/>
          </p:nvPr>
        </p:nvSpPr>
        <p:spPr>
          <a:xfrm>
            <a:off x="163700" y="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4">
            <a:alphaModFix/>
          </a:blip>
          <a:srcRect b="45364" l="69379" r="10748" t="33224"/>
          <a:stretch/>
        </p:blipFill>
        <p:spPr>
          <a:xfrm>
            <a:off x="6638450" y="1169325"/>
            <a:ext cx="1376527" cy="131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45364" l="69379" r="10748" t="33224"/>
          <a:stretch/>
        </p:blipFill>
        <p:spPr>
          <a:xfrm>
            <a:off x="5451325" y="92275"/>
            <a:ext cx="1376527" cy="12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229425" y="2156100"/>
            <a:ext cx="359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Grouping between features show correlation between type of recorded data and type of failure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45364" l="69379" r="10748" t="33224"/>
          <a:stretch/>
        </p:blipFill>
        <p:spPr>
          <a:xfrm>
            <a:off x="7856550" y="2394825"/>
            <a:ext cx="1201925" cy="131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39940" l="84980" r="0" t="43508"/>
          <a:stretch/>
        </p:blipFill>
        <p:spPr>
          <a:xfrm>
            <a:off x="7940338" y="2486650"/>
            <a:ext cx="1034348" cy="1021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6061200" y="152850"/>
            <a:ext cx="13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Feature Pair Plot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27033" t="19445"/>
          <a:stretch/>
        </p:blipFill>
        <p:spPr>
          <a:xfrm>
            <a:off x="4045200" y="92275"/>
            <a:ext cx="5013299" cy="495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type="title"/>
          </p:nvPr>
        </p:nvSpPr>
        <p:spPr>
          <a:xfrm>
            <a:off x="163700" y="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39709" l="82905" r="0" t="40563"/>
          <a:stretch/>
        </p:blipFill>
        <p:spPr>
          <a:xfrm>
            <a:off x="7874375" y="2486650"/>
            <a:ext cx="1184123" cy="12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45364" l="69379" r="10748" t="33224"/>
          <a:stretch/>
        </p:blipFill>
        <p:spPr>
          <a:xfrm>
            <a:off x="6638450" y="1169325"/>
            <a:ext cx="1376527" cy="131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45364" l="69379" r="10748" t="33224"/>
          <a:stretch/>
        </p:blipFill>
        <p:spPr>
          <a:xfrm>
            <a:off x="5451325" y="92275"/>
            <a:ext cx="1376527" cy="12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229425" y="2156100"/>
            <a:ext cx="359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Grouping between features show correlation between type of recorded data and type of failure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061200" y="152850"/>
            <a:ext cx="13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Feature Pair Plot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63700" y="6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1700"/>
            <a:ext cx="3740400" cy="4032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2" y="791714"/>
            <a:ext cx="3740400" cy="403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5">
            <a:alphaModFix/>
          </a:blip>
          <a:srcRect b="0" l="0" r="27033" t="19445"/>
          <a:stretch/>
        </p:blipFill>
        <p:spPr>
          <a:xfrm>
            <a:off x="4045200" y="92275"/>
            <a:ext cx="5013299" cy="4958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6">
            <a:alphaModFix/>
          </a:blip>
          <a:srcRect b="39709" l="82905" r="0" t="40563"/>
          <a:stretch/>
        </p:blipFill>
        <p:spPr>
          <a:xfrm>
            <a:off x="7874375" y="2486650"/>
            <a:ext cx="1184123" cy="12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6">
            <a:alphaModFix/>
          </a:blip>
          <a:srcRect b="45364" l="69379" r="10748" t="33224"/>
          <a:stretch/>
        </p:blipFill>
        <p:spPr>
          <a:xfrm>
            <a:off x="6638450" y="1169325"/>
            <a:ext cx="1376527" cy="131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 rotWithShape="1">
          <a:blip r:embed="rId6">
            <a:alphaModFix/>
          </a:blip>
          <a:srcRect b="45364" l="69379" r="10748" t="33224"/>
          <a:stretch/>
        </p:blipFill>
        <p:spPr>
          <a:xfrm>
            <a:off x="5451325" y="92275"/>
            <a:ext cx="1376527" cy="12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6061200" y="152850"/>
            <a:ext cx="13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Feature Pair Plot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25" y="118775"/>
            <a:ext cx="3829161" cy="242811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>
            <p:ph type="title"/>
          </p:nvPr>
        </p:nvSpPr>
        <p:spPr>
          <a:xfrm>
            <a:off x="645900" y="4471750"/>
            <a:ext cx="78522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386650" y="3167863"/>
            <a:ext cx="340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Model has the most incorrect predictions in no failure at 9 out of 1995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