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Oswald Light"/>
      <p:regular r:id="rId21"/>
      <p:bold r:id="rId22"/>
    </p:embeddedFon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OswaldLight-bold.fntdata"/><Relationship Id="rId21" Type="http://schemas.openxmlformats.org/officeDocument/2006/relationships/font" Target="fonts/OswaldLight-regular.fntdata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5ad7881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5ad7881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56b69a87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56b69a87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b64674489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b6467448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does the informatio come from?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23a29fdc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23a29fd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b64674489_0_2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b6467448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b64674489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b6467448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9fbabe2ab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9fbabe2a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Torque, tool wear and rotational speed most important.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avoid the following: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Torque (related to power failure): less than 20 Nm or more than 58 Nm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Wear(related to tool wear failure): more than 190 minutes of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Rotational speed (overstrain and heat dissipation failure): less than 1200 rpm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58826ce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58826ce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56b69a87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56b69a87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Need to collect additional data on the current machine to test model performance more to ensure the model operates well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Will have to create new and different models for different machines as they are added</a:t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990800"/>
            <a:ext cx="7801500" cy="85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Predictive Maintenance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November, 2022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671250" y="185030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 Classification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645900" y="384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347850" y="837550"/>
            <a:ext cx="712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Avoid the following to prevent failure: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sz="1100"/>
              <a:t>Torque (power failure): less than 20 Nm or more than 58 Nm</a:t>
            </a:r>
            <a:endParaRPr sz="11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sz="1100"/>
              <a:t>Tool Wear (tool wear failure): more than 190 minutes of use</a:t>
            </a:r>
            <a:endParaRPr sz="11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sz="1100"/>
              <a:t>Rotational speed (overstrain and heat dissipation failure): less than 1200 rpm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Final model 99% accurate with 97% precision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64590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90250" y="526350"/>
            <a:ext cx="721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 </a:t>
            </a:r>
            <a:endParaRPr b="1" sz="4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00">
                <a:latin typeface="Oswald Light"/>
                <a:ea typeface="Oswald Light"/>
                <a:cs typeface="Oswald Light"/>
                <a:sym typeface="Oswald Light"/>
              </a:rPr>
              <a:t>Deliver a product to Northrup Grumman to predict machine failure</a:t>
            </a:r>
            <a:endParaRPr sz="53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63700" y="6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99650" y="936875"/>
            <a:ext cx="7126800" cy="4002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Northrup Grumman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63700" y="6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99650" y="1572300"/>
            <a:ext cx="74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Contains a data point for each product run through the machine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31450" y="2207725"/>
            <a:ext cx="35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10000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points in dataset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99650" y="2843150"/>
            <a:ext cx="791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Includes information on air temp, process temp, rotational speed, torque, tool wear, and failure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99650" y="936875"/>
            <a:ext cx="7126800" cy="4002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Northrup Grumman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63700" y="6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763" y="639300"/>
            <a:ext cx="4864466" cy="4199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63700" y="6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27625" t="19400"/>
          <a:stretch/>
        </p:blipFill>
        <p:spPr>
          <a:xfrm>
            <a:off x="4045200" y="92275"/>
            <a:ext cx="5013299" cy="495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39709" l="82905" r="0" t="40563"/>
          <a:stretch/>
        </p:blipFill>
        <p:spPr>
          <a:xfrm>
            <a:off x="7874375" y="2486650"/>
            <a:ext cx="1184123" cy="12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45364" l="69379" r="10748" t="33224"/>
          <a:stretch/>
        </p:blipFill>
        <p:spPr>
          <a:xfrm>
            <a:off x="6638450" y="1169325"/>
            <a:ext cx="1376527" cy="131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45364" l="69379" r="10748" t="33224"/>
          <a:stretch/>
        </p:blipFill>
        <p:spPr>
          <a:xfrm>
            <a:off x="5451325" y="92275"/>
            <a:ext cx="1376527" cy="12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63700" y="6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27625" t="19400"/>
          <a:stretch/>
        </p:blipFill>
        <p:spPr>
          <a:xfrm>
            <a:off x="4045200" y="92275"/>
            <a:ext cx="5013299" cy="495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39709" l="82905" r="0" t="40563"/>
          <a:stretch/>
        </p:blipFill>
        <p:spPr>
          <a:xfrm>
            <a:off x="7874375" y="2486650"/>
            <a:ext cx="1184123" cy="12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45364" l="69379" r="10748" t="33224"/>
          <a:stretch/>
        </p:blipFill>
        <p:spPr>
          <a:xfrm>
            <a:off x="6638450" y="1169325"/>
            <a:ext cx="1376527" cy="131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45364" l="69379" r="10748" t="33224"/>
          <a:stretch/>
        </p:blipFill>
        <p:spPr>
          <a:xfrm>
            <a:off x="5451325" y="92275"/>
            <a:ext cx="1376527" cy="12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91700"/>
            <a:ext cx="3740400" cy="4032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645900" y="38425"/>
            <a:ext cx="78522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375" y="769825"/>
            <a:ext cx="5969239" cy="406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645900" y="384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3089775" y="1071475"/>
            <a:ext cx="2990100" cy="400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 Expand Dataset</a:t>
            </a:r>
            <a:endParaRPr b="1"/>
          </a:p>
        </p:txBody>
      </p:sp>
      <p:sp>
        <p:nvSpPr>
          <p:cNvPr id="119" name="Google Shape;119;p21"/>
          <p:cNvSpPr txBox="1"/>
          <p:nvPr/>
        </p:nvSpPr>
        <p:spPr>
          <a:xfrm>
            <a:off x="2454825" y="2110983"/>
            <a:ext cx="4260000" cy="400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Alternative machines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