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109EFB-15C7-463B-A9C9-99BC667C4D48}">
  <a:tblStyle styleId="{C0109EFB-15C7-463B-A9C9-99BC667C4D4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42851fc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42851fc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42851fcb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42851fcb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42851fcb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42851fcb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42851fcb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42851fcb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42851fc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42851fc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vieira@ic.ufal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fvieira/digital-image-processing" TargetMode="External"/><Relationship Id="rId4" Type="http://schemas.openxmlformats.org/officeDocument/2006/relationships/hyperlink" Target="https://github.com/tfvieira/deep-learn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DIP/ DL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Tiago Vieira,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tvieira@ic.ufal.br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Turmas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COMP396 - PROCESSAMENTO DIGITAL DE IMAGENS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ECOM039 - COMPUTAÇÃO GRÁFICA E PROCESSAMENTO DE IMAGENS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COMP393 - REDES NEURAIS E APRENDIZADO PROFUNDO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ECOM178 - REDES NEURAIS E APRENDIZADO PROFUNDO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PPGI010 - PROCESSAMENTO DIGITAL DE IMAGENS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PPGI040 - REDES NEURAIS E APRENDIZADO PROFUNDO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Pessoal.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Repositórios.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Referências.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Cronograma.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Avaliações.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Aplicações reais na indústria.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Apresentação da turma.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Processamento de Imagens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https://github.com/tfvieira/digital-image-processing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Redes Neurais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https://github.com/tfvieira/deep-learning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Avaliações</a:t>
            </a:r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128963" y="164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{C0109EFB-15C7-463B-A9C9-99BC667C4D48}</a:tableStyleId>
              </a:tblPr>
              <a:tblGrid>
                <a:gridCol w="1152525"/>
                <a:gridCol w="866775"/>
                <a:gridCol w="8667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Category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EXAM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Pt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Dissertative exam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AP1-1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Practical exam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AP1-2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PJ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20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AB1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AB2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