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cbc4f3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8cbc4f3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cbc4f3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8cbc4f3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8cbc4f3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8cbc4f3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8cbc4f3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8cbc4f3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8cbc4f3f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8cbc4f3f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8cbc4f3f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8cbc4f3f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8cbc4f3f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8cbc4f3f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8cbc4f3f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8cbc4f3f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cbc4f3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cbc4f3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cbc4f3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cbc4f3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8cbc4f3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8cbc4f3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cbc4f3f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cbc4f3f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cbc4f3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cbc4f3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8cbc4f3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8cbc4f3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8cbc4f3f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8cbc4f3f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8cbc4f3f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8cbc4f3f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Part-aware Prototypical Graph Network for One-shot Skeleton-based Action Recognition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773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235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Arquitetura: </a:t>
            </a:r>
            <a:r>
              <a:rPr i="1" lang="pt-BR"/>
              <a:t>Attention part fusion.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125" y="982600"/>
            <a:ext cx="6172376" cy="37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75" y="2719863"/>
            <a:ext cx="18859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75" y="2986575"/>
            <a:ext cx="20288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425" y="3561850"/>
            <a:ext cx="13144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529200" y="131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 experimentadas.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NTU RGB + D 120.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120 classes.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NW-UCLA.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10 classes.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27" y="879975"/>
            <a:ext cx="3478576" cy="41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NTU RGB+D 120.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63" y="1984875"/>
            <a:ext cx="75723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NW-UCLA.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50" y="2078875"/>
            <a:ext cx="52387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ablação. </a:t>
            </a:r>
            <a:r>
              <a:rPr i="1" lang="pt-BR"/>
              <a:t>Self-attention heads</a:t>
            </a:r>
            <a:r>
              <a:rPr lang="pt-BR"/>
              <a:t>.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75" y="2128588"/>
            <a:ext cx="40957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95250" y="131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ablação. Modelos de atenção.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00" y="2164850"/>
            <a:ext cx="350948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Conclusão.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Forma interessante de registar espaço de juntas locais.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Conceitos de cascata também interessantes aplicados diretamente ao problema.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Mostrando </a:t>
            </a:r>
            <a:r>
              <a:rPr lang="pt-BR"/>
              <a:t>resultados, estado</a:t>
            </a:r>
            <a:r>
              <a:rPr lang="pt-BR"/>
              <a:t> da arte no reconhecimento de ações </a:t>
            </a:r>
            <a:r>
              <a:rPr i="1" lang="pt-BR"/>
              <a:t>one-shot </a:t>
            </a:r>
            <a:r>
              <a:rPr lang="pt-BR"/>
              <a:t>.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Dúvidas,</a:t>
            </a:r>
            <a:r>
              <a:rPr lang="pt-BR"/>
              <a:t> sugestões e discussão.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Será</a:t>
            </a:r>
            <a:r>
              <a:rPr lang="pt-BR"/>
              <a:t> que colocar uma camada de atenção </a:t>
            </a:r>
            <a:r>
              <a:rPr i="1" lang="pt-BR"/>
              <a:t>joint-wise</a:t>
            </a:r>
            <a:r>
              <a:rPr lang="pt-BR"/>
              <a:t> traria melhorias?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Será que o método é bom para ações que a pose sofre oclusão?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 ainda mais, onde as juntas importantes para ação sofrem oclusão?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Adicionar um </a:t>
            </a:r>
            <a:r>
              <a:rPr i="1" lang="pt-BR"/>
              <a:t>dropout</a:t>
            </a:r>
            <a:r>
              <a:rPr lang="pt-BR"/>
              <a:t> de conjunto de juntas, no treino da rede em multi-shot, traria melhorias em few-shot e multi-shot para cenas de poses com oclusão?</a:t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Sumario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575050" y="2211475"/>
            <a:ext cx="399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Introdução </a:t>
            </a:r>
            <a:r>
              <a:rPr lang="pt-BR"/>
              <a:t>…………………………………………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Objetivos </a:t>
            </a:r>
            <a:r>
              <a:rPr lang="pt-BR"/>
              <a:t>………………………………………….. 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Metodologia </a:t>
            </a:r>
            <a:r>
              <a:rPr lang="pt-BR"/>
              <a:t>……………………………………… 5 - 10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Base de dados experimentadas </a:t>
            </a:r>
            <a:r>
              <a:rPr lang="pt-BR"/>
              <a:t>…………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Resultados </a:t>
            </a:r>
            <a:r>
              <a:rPr lang="pt-BR"/>
              <a:t>…………………………………………12 - 15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Conclusão </a:t>
            </a:r>
            <a:r>
              <a:rPr lang="pt-BR"/>
              <a:t>…………………………………………. 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Dúvidas,</a:t>
            </a:r>
            <a:r>
              <a:rPr lang="pt-BR"/>
              <a:t> sugestões e discussão </a:t>
            </a:r>
            <a:r>
              <a:rPr lang="pt-BR"/>
              <a:t>………… 17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/10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25489" l="29887" r="32160" t="26252"/>
          <a:stretch/>
        </p:blipFill>
        <p:spPr>
          <a:xfrm>
            <a:off x="3836213" y="961025"/>
            <a:ext cx="1475174" cy="12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Explorar espaço de juntas locais.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Metric-Learning</a:t>
            </a:r>
            <a:endParaRPr i="1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000988"/>
            <a:ext cx="40671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581775" y="3521800"/>
            <a:ext cx="4064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Os métodos existentes (à esquerda) normalmente dependem da representação da pose completa para reconhecimento das ações. Por outro lado, o método proposto (à direita) adota um modelo de reconhecimento usando conjunto de juntas locais.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07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Espaço de juntas locais.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Melhorias de reconhecimento usando </a:t>
            </a:r>
            <a:r>
              <a:rPr i="1" lang="pt-BR"/>
              <a:t>Metric </a:t>
            </a:r>
            <a:r>
              <a:rPr i="1" lang="pt-BR"/>
              <a:t>Learning.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Melhorias de reconhecimento usando </a:t>
            </a:r>
            <a:r>
              <a:rPr i="1" lang="pt-BR"/>
              <a:t>Graph Convolutional Networks</a:t>
            </a:r>
            <a:r>
              <a:rPr lang="pt-BR"/>
              <a:t> (</a:t>
            </a:r>
            <a:r>
              <a:rPr lang="pt-BR"/>
              <a:t>GCN)</a:t>
            </a:r>
            <a:r>
              <a:rPr lang="pt-BR"/>
              <a:t> em </a:t>
            </a:r>
            <a:r>
              <a:rPr i="1" lang="pt-BR"/>
              <a:t>few-shot learning.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Padrões de movimentação local traz melhorias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25" y="1133525"/>
            <a:ext cx="4037549" cy="287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5075125" y="4054225"/>
            <a:ext cx="3955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 de espaço de juntas locais.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29175" y="1970850"/>
            <a:ext cx="278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 </a:t>
            </a:r>
            <a:r>
              <a:rPr i="1" lang="pt-BR"/>
              <a:t>Deep Metric Learning</a:t>
            </a:r>
            <a:endParaRPr i="1"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338" y="1624013"/>
            <a:ext cx="40290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156800" y="3575550"/>
            <a:ext cx="3958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ideia básica dos métodos </a:t>
            </a:r>
            <a:r>
              <a:rPr i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Deep Metric Learning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(DML) usando redes siamesas. Onde cada ponto no contexto do problema é uma ação.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 </a:t>
            </a:r>
            <a:r>
              <a:rPr i="1" lang="pt-BR"/>
              <a:t>Metric learning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Objetivo: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/>
              <a:t>Multi-part </a:t>
            </a:r>
            <a:br>
              <a:rPr i="1" lang="pt-BR"/>
            </a:br>
            <a:r>
              <a:rPr i="1" lang="pt-BR"/>
              <a:t>embeding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Fuse embedings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2047" t="0"/>
          <a:stretch/>
        </p:blipFill>
        <p:spPr>
          <a:xfrm>
            <a:off x="2120850" y="2078875"/>
            <a:ext cx="3237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1487" r="0" t="0"/>
          <a:stretch/>
        </p:blipFill>
        <p:spPr>
          <a:xfrm>
            <a:off x="2120850" y="2536075"/>
            <a:ext cx="43816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33333"/>
          <a:stretch/>
        </p:blipFill>
        <p:spPr>
          <a:xfrm>
            <a:off x="2470575" y="3188175"/>
            <a:ext cx="38385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09900" y="2062550"/>
            <a:ext cx="20631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 visão geral da Arquitetura 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50" y="988650"/>
            <a:ext cx="6351350" cy="36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494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Arquitetura: </a:t>
            </a:r>
            <a:r>
              <a:rPr i="1" lang="pt-BR"/>
              <a:t>Cascaded Embedding Module.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400" y="845050"/>
            <a:ext cx="261937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1487" r="0" t="0"/>
          <a:stretch/>
        </p:blipFill>
        <p:spPr>
          <a:xfrm>
            <a:off x="250050" y="2501900"/>
            <a:ext cx="4381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395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Arquitetura: </a:t>
            </a:r>
            <a:r>
              <a:rPr i="1" lang="pt-BR"/>
              <a:t>Cascaded Embedding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050700" y="4009975"/>
            <a:ext cx="39801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Particionamento de poses.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25" y="1133525"/>
            <a:ext cx="4037549" cy="287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752250" y="2222500"/>
            <a:ext cx="3955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Foi gerado poses com as juntas usando como base um conjunto de regras: 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a. partição semântica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b. partição simétrica 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c. mistura com as partições semântica e simétrica.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