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547"/>
  </p:normalViewPr>
  <p:slideViewPr>
    <p:cSldViewPr snapToGrid="0" snapToObjects="1">
      <p:cViewPr>
        <p:scale>
          <a:sx n="96" d="100"/>
          <a:sy n="96" d="100"/>
        </p:scale>
        <p:origin x="85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0820-107E-2248-A1C4-F7D8E777B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16222-98A9-884B-98EE-544E3D8B8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1091C-A0E5-9F45-96F3-8B32D74F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163-734D-5E4B-83A4-034F611D1AB9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E4970-D2D3-0646-9E9B-00A95C85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0A13A-2A5F-6144-BDA9-744BDECA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09E-497A-5241-968D-55DE34E7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2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88F2-2B79-F94B-9DD3-4BF69CCE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DF6EA-A86D-BF4E-A0E0-E037B03E1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7A0A3-E226-3345-91D8-612B4714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163-734D-5E4B-83A4-034F611D1AB9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0846B-F26E-D04B-AF33-89A859B2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6FAF3-BF0C-6449-9F92-3DCD6A93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09E-497A-5241-968D-55DE34E7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7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7F52C-407C-2D4D-9891-D99243C44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9C908-8B26-424D-906E-6859C666E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D6E-C1B0-8A4E-9B18-2A53E991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163-734D-5E4B-83A4-034F611D1AB9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C08F8-B868-3644-9CE8-E72F160A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A7B80-F2EF-0949-A2F1-2999E934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09E-497A-5241-968D-55DE34E7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5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280D-81E8-AF42-A00D-A5880FA2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29E7-A2BE-C14A-8AE9-1B3B0F4CD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F1005-95B5-6B40-AD98-5583A41A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163-734D-5E4B-83A4-034F611D1AB9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295B3-F8BA-AC44-A0D9-E66C09E3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CA3BD-C1E9-644C-878F-058321A9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09E-497A-5241-968D-55DE34E7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9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DD5F-6093-A049-9297-26CE2E95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CF3D-E2FD-C747-A873-7CCDA4298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C0F65-3556-B547-8265-4673D43C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163-734D-5E4B-83A4-034F611D1AB9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DA228-20E6-404A-A285-BDB10E24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11900-5D59-4B4F-BFDD-C0F02728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09E-497A-5241-968D-55DE34E7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7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5D14-A74C-E94A-A512-FA250FFC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8D28-692F-4743-B524-C02837EFD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AF4CE-CEF0-F044-85E9-2320D854F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7CD5F-8F1B-E243-AF1E-D246EB15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163-734D-5E4B-83A4-034F611D1AB9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014E7-9D7D-D249-BB46-73E1C28E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DA832-8B02-154F-8765-37CF17A4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09E-497A-5241-968D-55DE34E7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1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0177-3B9B-0440-BCD9-54EA2FCC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69EB7-4AC9-624E-9621-CDDAACF5E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0B48A-D127-2741-B675-FE404EAD4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B9211-D71B-9F45-BC2B-E9CD606E6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5B91C-9F42-7F4A-AA8A-3036D9392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42403-5327-9342-BF10-C03FEE08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163-734D-5E4B-83A4-034F611D1AB9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EA029-26E8-7F4D-925D-9F7B5839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EC4AD-105E-0D41-A12B-BC089F3B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09E-497A-5241-968D-55DE34E7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9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208C-AC08-0F41-A5FC-FE7CF22A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4A7D-9C2F-D044-854B-292F9B2F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163-734D-5E4B-83A4-034F611D1AB9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C409A-E921-5445-AD50-480D29CE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BB94E-3965-144B-8EC8-FE577E63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09E-497A-5241-968D-55DE34E7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7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54D3A-DE15-3949-AD52-1DE66383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163-734D-5E4B-83A4-034F611D1AB9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ACE9D-EE14-0F4A-8D76-6392E7ED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C41E4-C635-5648-9B45-AAC95627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09E-497A-5241-968D-55DE34E7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5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D562-01F5-4A45-BD65-5CD381ED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AA27A-4E2D-0A4F-91FB-1863B8A1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4059B-3CD4-9B4C-A1A5-5E8A95DE9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9F144-567E-D44F-9099-D2C423CA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163-734D-5E4B-83A4-034F611D1AB9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97192-0CAF-C64E-BA97-304D0B3B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41B3-B651-4848-BC39-937EB9E4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09E-497A-5241-968D-55DE34E7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1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BDE6-8567-9842-9D75-A4E2D1A3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15DC6-EC15-7145-A8F1-A8D6AE31E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55E52-4590-CE43-BCCD-77621CAF3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8831-53D1-424E-B03A-3070A927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163-734D-5E4B-83A4-034F611D1AB9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FBFE8-68A4-5741-9C1D-C047D6E9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23280-60BD-DB4D-9791-4D46305C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09E-497A-5241-968D-55DE34E7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9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D3FC3-3F77-E24C-8CC5-E1E51F47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C1283-488C-6B4A-A250-65CE95E3F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6F7C7-5DA3-2C41-9D8C-4D2CDE9B9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F163-734D-5E4B-83A4-034F611D1AB9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9AE1B-2BD9-D34D-9F77-82F191E25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86883-9D56-E14C-ADF7-6E698F73C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A09E-497A-5241-968D-55DE34E7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9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8599C9-7ABE-A24C-B7D5-D61147B5F867}"/>
              </a:ext>
            </a:extLst>
          </p:cNvPr>
          <p:cNvSpPr/>
          <p:nvPr/>
        </p:nvSpPr>
        <p:spPr>
          <a:xfrm>
            <a:off x="9067785" y="6091900"/>
            <a:ext cx="2840193" cy="653614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STORED PRIME NUMBERS [ARRAY]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37CDD9-A32D-FF46-8A4C-149E7A37EA89}"/>
              </a:ext>
            </a:extLst>
          </p:cNvPr>
          <p:cNvSpPr/>
          <p:nvPr/>
        </p:nvSpPr>
        <p:spPr>
          <a:xfrm>
            <a:off x="316917" y="199599"/>
            <a:ext cx="11441494" cy="653614"/>
          </a:xfrm>
          <a:prstGeom prst="roundRect">
            <a:avLst/>
          </a:prstGeom>
          <a:solidFill>
            <a:srgbClr val="7030A0">
              <a:alpha val="4972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NUMBERS CONSIDERED 1-100</a:t>
            </a:r>
          </a:p>
          <a:p>
            <a:pPr algn="ctr"/>
            <a:r>
              <a:rPr lang="en-US" sz="1400" i="1" dirty="0">
                <a:solidFill>
                  <a:srgbClr val="002060"/>
                </a:solidFill>
              </a:rPr>
              <a:t>Store first prime number “2”,  so will +1 and investigate next number in range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861C8A-8682-2B42-8BDC-4189B09DF6A0}"/>
              </a:ext>
            </a:extLst>
          </p:cNvPr>
          <p:cNvSpPr/>
          <p:nvPr/>
        </p:nvSpPr>
        <p:spPr>
          <a:xfrm>
            <a:off x="3356401" y="4137465"/>
            <a:ext cx="1912207" cy="632118"/>
          </a:xfrm>
          <a:prstGeom prst="roundRect">
            <a:avLst/>
          </a:prstGeom>
          <a:solidFill>
            <a:schemeClr val="bg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Is number wholly divisible by factor, 2 ?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3537E3-3E50-1F4A-BC0F-4B224F34D2CD}"/>
              </a:ext>
            </a:extLst>
          </p:cNvPr>
          <p:cNvSpPr/>
          <p:nvPr/>
        </p:nvSpPr>
        <p:spPr>
          <a:xfrm>
            <a:off x="4198081" y="3600330"/>
            <a:ext cx="516063" cy="470533"/>
          </a:xfrm>
          <a:prstGeom prst="roundRect">
            <a:avLst/>
          </a:prstGeom>
          <a:solidFill>
            <a:schemeClr val="bg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YES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A3752D7-4FC7-AF4E-A9E4-503437203ED3}"/>
              </a:ext>
            </a:extLst>
          </p:cNvPr>
          <p:cNvSpPr/>
          <p:nvPr/>
        </p:nvSpPr>
        <p:spPr>
          <a:xfrm>
            <a:off x="2138165" y="3193733"/>
            <a:ext cx="516063" cy="470533"/>
          </a:xfrm>
          <a:prstGeom prst="round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NO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281E5ED-B921-5E4D-916E-4AAC57731498}"/>
              </a:ext>
            </a:extLst>
          </p:cNvPr>
          <p:cNvSpPr/>
          <p:nvPr/>
        </p:nvSpPr>
        <p:spPr>
          <a:xfrm>
            <a:off x="11124965" y="4246676"/>
            <a:ext cx="516063" cy="470533"/>
          </a:xfrm>
          <a:prstGeom prst="roundRect">
            <a:avLst/>
          </a:prstGeom>
          <a:solidFill>
            <a:srgbClr val="00B0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YES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D4D8367-FEA0-C746-918B-7F30087F1C85}"/>
              </a:ext>
            </a:extLst>
          </p:cNvPr>
          <p:cNvSpPr/>
          <p:nvPr/>
        </p:nvSpPr>
        <p:spPr>
          <a:xfrm>
            <a:off x="6213481" y="4138215"/>
            <a:ext cx="1912207" cy="644055"/>
          </a:xfrm>
          <a:prstGeom prst="roundRect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Consider next factor: (previous factor+1)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40A8926-322E-544B-B1F3-7BBBD3E84B4F}"/>
              </a:ext>
            </a:extLst>
          </p:cNvPr>
          <p:cNvSpPr/>
          <p:nvPr/>
        </p:nvSpPr>
        <p:spPr>
          <a:xfrm>
            <a:off x="8439686" y="4149821"/>
            <a:ext cx="2537280" cy="644055"/>
          </a:xfrm>
          <a:prstGeom prst="roundRect">
            <a:avLst/>
          </a:prstGeom>
          <a:solidFill>
            <a:srgbClr val="00B05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Is first factor in factor pair now larger than second factor ?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121D7D-24CE-B24D-A9DF-6AA6F709824E}"/>
              </a:ext>
            </a:extLst>
          </p:cNvPr>
          <p:cNvSpPr/>
          <p:nvPr/>
        </p:nvSpPr>
        <p:spPr>
          <a:xfrm>
            <a:off x="7633840" y="2001216"/>
            <a:ext cx="4257980" cy="535101"/>
          </a:xfrm>
          <a:prstGeom prst="roundRect">
            <a:avLst/>
          </a:prstGeom>
          <a:solidFill>
            <a:srgbClr val="00B0F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Is number wholly divisible by the incremented factor ?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BC0DBF6-7FCC-984A-9BD1-ED04A194B02A}"/>
              </a:ext>
            </a:extLst>
          </p:cNvPr>
          <p:cNvSpPr/>
          <p:nvPr/>
        </p:nvSpPr>
        <p:spPr>
          <a:xfrm>
            <a:off x="9592007" y="1387605"/>
            <a:ext cx="516063" cy="470533"/>
          </a:xfrm>
          <a:prstGeom prst="roundRect">
            <a:avLst/>
          </a:prstGeom>
          <a:solidFill>
            <a:srgbClr val="00B0F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YES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47AFF868-8A36-7A42-BB65-6C66B32611CD}"/>
              </a:ext>
            </a:extLst>
          </p:cNvPr>
          <p:cNvSpPr/>
          <p:nvPr/>
        </p:nvSpPr>
        <p:spPr>
          <a:xfrm>
            <a:off x="1635489" y="853213"/>
            <a:ext cx="153358" cy="454883"/>
          </a:xfrm>
          <a:prstGeom prst="downArrow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3735C78-4468-FB41-8359-5A2E4F4F70DB}"/>
              </a:ext>
            </a:extLst>
          </p:cNvPr>
          <p:cNvSpPr/>
          <p:nvPr/>
        </p:nvSpPr>
        <p:spPr>
          <a:xfrm>
            <a:off x="360702" y="1387605"/>
            <a:ext cx="2856291" cy="653614"/>
          </a:xfrm>
          <a:prstGeom prst="roundRect">
            <a:avLst/>
          </a:prstGeom>
          <a:solidFill>
            <a:srgbClr val="7030A0">
              <a:alpha val="4972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Investigate next number</a:t>
            </a: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(previous investigated number + 1)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8F262F08-3803-A54D-AF25-6506A148FF61}"/>
              </a:ext>
            </a:extLst>
          </p:cNvPr>
          <p:cNvSpPr/>
          <p:nvPr/>
        </p:nvSpPr>
        <p:spPr>
          <a:xfrm rot="5400000">
            <a:off x="6353291" y="-1416068"/>
            <a:ext cx="154801" cy="5930197"/>
          </a:xfrm>
          <a:prstGeom prst="downArrow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814EB9C-C2C8-7B4B-9998-816E466B26E1}"/>
              </a:ext>
            </a:extLst>
          </p:cNvPr>
          <p:cNvSpPr/>
          <p:nvPr/>
        </p:nvSpPr>
        <p:spPr>
          <a:xfrm>
            <a:off x="9592007" y="3557481"/>
            <a:ext cx="516063" cy="470533"/>
          </a:xfrm>
          <a:prstGeom prst="roundRect">
            <a:avLst/>
          </a:prstGeom>
          <a:solidFill>
            <a:srgbClr val="00B0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NO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525BBC13-6F2A-A44F-864D-618E75CF13A2}"/>
              </a:ext>
            </a:extLst>
          </p:cNvPr>
          <p:cNvSpPr/>
          <p:nvPr/>
        </p:nvSpPr>
        <p:spPr>
          <a:xfrm>
            <a:off x="1074218" y="3777961"/>
            <a:ext cx="153356" cy="2209888"/>
          </a:xfrm>
          <a:prstGeom prst="downArrow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F9B49166-7D5F-E347-9D9F-ED054C692A6B}"/>
              </a:ext>
            </a:extLst>
          </p:cNvPr>
          <p:cNvSpPr/>
          <p:nvPr/>
        </p:nvSpPr>
        <p:spPr>
          <a:xfrm>
            <a:off x="11295718" y="4747738"/>
            <a:ext cx="153356" cy="752436"/>
          </a:xfrm>
          <a:prstGeom prst="downArrow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6CDA08A-2E9A-5544-9F28-E11483B7E265}"/>
              </a:ext>
            </a:extLst>
          </p:cNvPr>
          <p:cNvSpPr/>
          <p:nvPr/>
        </p:nvSpPr>
        <p:spPr>
          <a:xfrm>
            <a:off x="9979613" y="5714546"/>
            <a:ext cx="1912207" cy="30954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It’s a Prime Number !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D18F9E4-720A-2E4A-A473-9184B5D035A2}"/>
              </a:ext>
            </a:extLst>
          </p:cNvPr>
          <p:cNvSpPr/>
          <p:nvPr/>
        </p:nvSpPr>
        <p:spPr>
          <a:xfrm>
            <a:off x="846465" y="2209454"/>
            <a:ext cx="1914656" cy="752437"/>
          </a:xfrm>
          <a:prstGeom prst="roundRect">
            <a:avLst/>
          </a:prstGeom>
          <a:solidFill>
            <a:srgbClr val="00206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investigated number larger than range being assessed 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7D43279-98DA-314F-A5F9-9EF8D4F3D953}"/>
              </a:ext>
            </a:extLst>
          </p:cNvPr>
          <p:cNvSpPr/>
          <p:nvPr/>
        </p:nvSpPr>
        <p:spPr>
          <a:xfrm>
            <a:off x="5351912" y="4236581"/>
            <a:ext cx="516063" cy="470533"/>
          </a:xfrm>
          <a:prstGeom prst="roundRect">
            <a:avLst/>
          </a:prstGeom>
          <a:solidFill>
            <a:schemeClr val="bg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NO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EA27B85-16C5-DB49-865D-DE0A9954B563}"/>
              </a:ext>
            </a:extLst>
          </p:cNvPr>
          <p:cNvSpPr/>
          <p:nvPr/>
        </p:nvSpPr>
        <p:spPr>
          <a:xfrm>
            <a:off x="904439" y="3195744"/>
            <a:ext cx="516063" cy="470533"/>
          </a:xfrm>
          <a:prstGeom prst="round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YES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B0F46C4-96B5-2F49-BA64-1869B26D0386}"/>
              </a:ext>
            </a:extLst>
          </p:cNvPr>
          <p:cNvSpPr/>
          <p:nvPr/>
        </p:nvSpPr>
        <p:spPr>
          <a:xfrm>
            <a:off x="284022" y="6080429"/>
            <a:ext cx="2856291" cy="653614"/>
          </a:xfrm>
          <a:prstGeom prst="roundRect">
            <a:avLst/>
          </a:prstGeom>
          <a:solidFill>
            <a:srgbClr val="7030A0">
              <a:alpha val="4972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REVEAL ALL PRIME NUMBERS !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F92E69E7-EE68-FC4C-A572-FE1FD37F657F}"/>
              </a:ext>
            </a:extLst>
          </p:cNvPr>
          <p:cNvSpPr/>
          <p:nvPr/>
        </p:nvSpPr>
        <p:spPr>
          <a:xfrm rot="16200000">
            <a:off x="2676837" y="4114490"/>
            <a:ext cx="168568" cy="782547"/>
          </a:xfrm>
          <a:prstGeom prst="downArrow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16E81FE-5FBB-6541-A5FD-4835F447A456}"/>
              </a:ext>
            </a:extLst>
          </p:cNvPr>
          <p:cNvSpPr/>
          <p:nvPr/>
        </p:nvSpPr>
        <p:spPr>
          <a:xfrm>
            <a:off x="6995036" y="2055013"/>
            <a:ext cx="516063" cy="470533"/>
          </a:xfrm>
          <a:prstGeom prst="roundRect">
            <a:avLst/>
          </a:prstGeom>
          <a:solidFill>
            <a:srgbClr val="00B0F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NO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968AD5FB-0CD3-204F-9322-BB256CA13BFD}"/>
              </a:ext>
            </a:extLst>
          </p:cNvPr>
          <p:cNvSpPr/>
          <p:nvPr/>
        </p:nvSpPr>
        <p:spPr>
          <a:xfrm>
            <a:off x="7172529" y="2609855"/>
            <a:ext cx="153357" cy="1380626"/>
          </a:xfrm>
          <a:prstGeom prst="downArrow">
            <a:avLst/>
          </a:prstGeom>
          <a:solidFill>
            <a:srgbClr val="00B0F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E7C2332C-FDF0-7B45-B3F5-0A98F3EAF36D}"/>
              </a:ext>
            </a:extLst>
          </p:cNvPr>
          <p:cNvSpPr/>
          <p:nvPr/>
        </p:nvSpPr>
        <p:spPr>
          <a:xfrm rot="5400000">
            <a:off x="7887882" y="5846716"/>
            <a:ext cx="153356" cy="1380627"/>
          </a:xfrm>
          <a:prstGeom prst="downArrow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12137117-DF8E-4A40-9991-4C3AD716FEA9}"/>
              </a:ext>
            </a:extLst>
          </p:cNvPr>
          <p:cNvSpPr/>
          <p:nvPr/>
        </p:nvSpPr>
        <p:spPr>
          <a:xfrm rot="5400000">
            <a:off x="5984425" y="5846716"/>
            <a:ext cx="153356" cy="1380627"/>
          </a:xfrm>
          <a:prstGeom prst="downArrow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1232FD72-2F70-CC4D-B160-A91C2136E9F2}"/>
              </a:ext>
            </a:extLst>
          </p:cNvPr>
          <p:cNvSpPr/>
          <p:nvPr/>
        </p:nvSpPr>
        <p:spPr>
          <a:xfrm rot="5400000">
            <a:off x="4150763" y="5846715"/>
            <a:ext cx="153356" cy="1380627"/>
          </a:xfrm>
          <a:prstGeom prst="downArrow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6C6DA23-D562-BA4E-8B9D-A27D228D19EE}"/>
              </a:ext>
            </a:extLst>
          </p:cNvPr>
          <p:cNvSpPr/>
          <p:nvPr/>
        </p:nvSpPr>
        <p:spPr>
          <a:xfrm>
            <a:off x="4164796" y="6134048"/>
            <a:ext cx="3862408" cy="260395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Output only when required, at end of operations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FFA93AE8-1105-1243-834F-9C5DF5D8AD34}"/>
              </a:ext>
            </a:extLst>
          </p:cNvPr>
          <p:cNvSpPr/>
          <p:nvPr/>
        </p:nvSpPr>
        <p:spPr>
          <a:xfrm rot="5400000">
            <a:off x="3875437" y="1424923"/>
            <a:ext cx="154800" cy="952881"/>
          </a:xfrm>
          <a:prstGeom prst="downArrow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FBE5F2-D1A4-A341-9A84-C96EFCBC9D38}"/>
              </a:ext>
            </a:extLst>
          </p:cNvPr>
          <p:cNvSpPr/>
          <p:nvPr/>
        </p:nvSpPr>
        <p:spPr>
          <a:xfrm>
            <a:off x="4429278" y="1863747"/>
            <a:ext cx="45719" cy="1453451"/>
          </a:xfrm>
          <a:prstGeom prst="rect">
            <a:avLst/>
          </a:prstGeom>
          <a:solidFill>
            <a:srgbClr val="7030A0">
              <a:alpha val="504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F4A5649C-7077-E345-9901-EFD3F7BF3D98}"/>
              </a:ext>
            </a:extLst>
          </p:cNvPr>
          <p:cNvSpPr/>
          <p:nvPr/>
        </p:nvSpPr>
        <p:spPr>
          <a:xfrm rot="10800000">
            <a:off x="9751870" y="2585672"/>
            <a:ext cx="172580" cy="902333"/>
          </a:xfrm>
          <a:prstGeom prst="downArrow">
            <a:avLst/>
          </a:prstGeom>
          <a:solidFill>
            <a:srgbClr val="00B05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B03E7457-CFF4-3A46-A828-72032C6C8260}"/>
              </a:ext>
            </a:extLst>
          </p:cNvPr>
          <p:cNvSpPr/>
          <p:nvPr/>
        </p:nvSpPr>
        <p:spPr>
          <a:xfrm rot="16200000">
            <a:off x="5974556" y="4429372"/>
            <a:ext cx="135201" cy="152780"/>
          </a:xfrm>
          <a:prstGeom prst="downArrow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B6ED6D-94DC-BD47-A125-E8EF290DF90B}"/>
              </a:ext>
            </a:extLst>
          </p:cNvPr>
          <p:cNvSpPr/>
          <p:nvPr/>
        </p:nvSpPr>
        <p:spPr>
          <a:xfrm>
            <a:off x="2369847" y="3792748"/>
            <a:ext cx="64602" cy="734845"/>
          </a:xfrm>
          <a:prstGeom prst="rect">
            <a:avLst/>
          </a:prstGeom>
          <a:solidFill>
            <a:srgbClr val="7030A0">
              <a:alpha val="504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78BBB0E-52E6-B64C-963D-12C93F2B5410}"/>
              </a:ext>
            </a:extLst>
          </p:cNvPr>
          <p:cNvSpPr/>
          <p:nvPr/>
        </p:nvSpPr>
        <p:spPr>
          <a:xfrm>
            <a:off x="7529301" y="1239100"/>
            <a:ext cx="1820769" cy="225825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Not a Prime Number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B0A1E69-AFDD-4445-A8A6-1A2F37C8309D}"/>
              </a:ext>
            </a:extLst>
          </p:cNvPr>
          <p:cNvSpPr/>
          <p:nvPr/>
        </p:nvSpPr>
        <p:spPr>
          <a:xfrm>
            <a:off x="3564612" y="3319952"/>
            <a:ext cx="1820769" cy="225825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Not a Prime Number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17F7A83-8F68-7F4B-B71B-BC7CE47B3DF1}"/>
              </a:ext>
            </a:extLst>
          </p:cNvPr>
          <p:cNvSpPr/>
          <p:nvPr/>
        </p:nvSpPr>
        <p:spPr>
          <a:xfrm>
            <a:off x="3476396" y="4851923"/>
            <a:ext cx="1820769" cy="384621"/>
          </a:xfrm>
          <a:prstGeom prst="round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tx2">
                    <a:lumMod val="50000"/>
                  </a:schemeClr>
                </a:solidFill>
              </a:rPr>
              <a:t>Prime number “2” not affected by this, as already stored</a:t>
            </a:r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5E8B4818-D4F5-2B4B-8E94-996F517F9685}"/>
              </a:ext>
            </a:extLst>
          </p:cNvPr>
          <p:cNvSpPr/>
          <p:nvPr/>
        </p:nvSpPr>
        <p:spPr>
          <a:xfrm rot="16200000">
            <a:off x="8206087" y="4412688"/>
            <a:ext cx="135201" cy="152780"/>
          </a:xfrm>
          <a:prstGeom prst="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0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133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Long</dc:creator>
  <cp:lastModifiedBy>Timothy Long</cp:lastModifiedBy>
  <cp:revision>3</cp:revision>
  <dcterms:created xsi:type="dcterms:W3CDTF">2021-09-14T11:53:36Z</dcterms:created>
  <dcterms:modified xsi:type="dcterms:W3CDTF">2021-09-14T13:21:56Z</dcterms:modified>
</cp:coreProperties>
</file>