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579FF-CE3D-9328-8AC2-6E8B53AD0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D670AA-9246-E600-DCAE-8866FF418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32740E-C2B9-7FE0-9293-8E434E55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4942-825B-474B-ADFD-22C32D20E9EF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8A192-9EAB-B46F-00A4-E10C87C2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799FD8-B073-06F5-E3DB-D09EFA6A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5724-81D1-44B1-BDA5-1C126DB5F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26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61EB6-1FD3-B8EA-E744-7F442A44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C9E763-1870-9238-8B08-125FBD08E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E0DAA8-1CF6-BD4C-9003-0EB7B855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4942-825B-474B-ADFD-22C32D20E9EF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CF0D43-7912-05C9-D155-ECF34725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BDFDE9-248E-A73A-531C-F142E61E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5724-81D1-44B1-BDA5-1C126DB5F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782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86AF84-5A03-288B-1C45-47D14D940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9286C4-4746-95BB-6716-CABA68EE3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705541-BB40-5B27-50B1-ACFE63AD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4942-825B-474B-ADFD-22C32D20E9EF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89C6AE-DB9F-051C-0359-C253A169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C34FB1-31F1-6F64-F02E-5095C953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5724-81D1-44B1-BDA5-1C126DB5F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97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7631B-02D2-799C-0083-5A6B6056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0FEEF4-5C65-ABF9-65DB-DDD51720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F04C87-CBBF-699F-F0DD-95D1D73C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4942-825B-474B-ADFD-22C32D20E9EF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24A65A-0515-10EF-6E42-86B7367A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56529B-F81B-DFFB-0A28-319D954F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5724-81D1-44B1-BDA5-1C126DB5F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95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79298-012E-4EB7-8EF1-75213585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2D92A-E790-1111-945E-964CB77DF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668C8B-5F3A-4056-BE6A-12C9D92D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4942-825B-474B-ADFD-22C32D20E9EF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10D5A0-5F53-F4FC-70AA-1E052C2E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9F9639-A9BB-D45B-FCA0-BFAE71FE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5724-81D1-44B1-BDA5-1C126DB5F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0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9A58B-BAC7-69BC-893B-ECCC1E3A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257DB0-9283-D78D-E95C-8DCCAFCD3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37F5B3-522B-D1F2-8E53-54F056524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F6AF85-860F-DD10-8192-94832508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4942-825B-474B-ADFD-22C32D20E9EF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BE352F-C50C-1A01-54DE-B881ACD9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4B20F6-48EC-B4E6-6DDC-2026BD30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5724-81D1-44B1-BDA5-1C126DB5F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68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202C0E-5DC8-4056-3ACD-0EC993B0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83EDB0-2988-DADC-3333-E34D558E1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9FAC75-F85C-2ABC-8B3E-EAFA937CA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AFD3299-D81B-6C52-3975-82CBA1856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B1CACD-D5AE-C21E-A208-1B82AFD9E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BC4D13-77F7-6E4C-56F9-960EFD11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4942-825B-474B-ADFD-22C32D20E9EF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E58923-EF62-9916-DD18-EAEEE77F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2A650C-5AA3-CA6A-DE2D-48E239E8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5724-81D1-44B1-BDA5-1C126DB5F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71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19A68-E540-5B00-E8FE-3BB5EEA2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DF26EB-7578-CA66-C2A9-5ABCBE7C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4942-825B-474B-ADFD-22C32D20E9EF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19B96E-5001-5553-0D3E-8AC7EADD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2762E9-A6FD-1B93-9F7E-D8D2C78A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5724-81D1-44B1-BDA5-1C126DB5F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48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EB5DF3-9F21-88E5-D3CF-9C96F586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4942-825B-474B-ADFD-22C32D20E9EF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EF3D87-C65E-618A-2B96-15BDE4CF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43D26C-5141-EC9E-ED17-860EC109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5724-81D1-44B1-BDA5-1C126DB5F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07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345D3-2DDB-C169-3C55-7BAFDCBB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CA626C-BB90-4C60-E0EC-3406BD86C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11E097-5DCB-1602-3C91-42D369D4E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25355A-4ABF-2AFC-A845-6011B6D19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4942-825B-474B-ADFD-22C32D20E9EF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407014-6946-CC4C-450A-95264099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F3AA2F-F586-021D-F8EF-32B90D79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5724-81D1-44B1-BDA5-1C126DB5F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30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8FD27-5F04-A064-BC22-FDCFE9CC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63D0B1-7F45-44BB-8DB1-52C1C9F4E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EAEFB1-B71D-7C94-ED15-90A0BE173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071FCF-D82F-53E8-72D5-4AEA0D1D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4942-825B-474B-ADFD-22C32D20E9EF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2D2243-B7BC-56DB-A0B0-F56E003D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258D3C-7FC9-FD58-4EDE-51B42E44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5724-81D1-44B1-BDA5-1C126DB5F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98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B90E281-94F7-7CB7-CE94-4BB455D4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63BB76-5022-9D02-9D52-8AC2C1628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5D1F6B-01B1-D439-A2DE-4B1A0C0BE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3A4942-825B-474B-ADFD-22C32D20E9EF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1BAB6F-051C-B1CC-6091-806314F28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2FCC7-654C-6CAC-3B07-2B05E7641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DD5724-81D1-44B1-BDA5-1C126DB5F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27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A869BE-1E34-7DCF-0E29-1B4FAB588000}"/>
              </a:ext>
            </a:extLst>
          </p:cNvPr>
          <p:cNvSpPr txBox="1"/>
          <p:nvPr/>
        </p:nvSpPr>
        <p:spPr>
          <a:xfrm>
            <a:off x="9245600" y="2767280"/>
            <a:ext cx="2214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/>
              <a:t>あ</a:t>
            </a:r>
          </a:p>
        </p:txBody>
      </p:sp>
    </p:spTree>
    <p:extLst>
      <p:ext uri="{BB962C8B-B14F-4D97-AF65-F5344CB8AC3E}">
        <p14:creationId xmlns:p14="http://schemas.microsoft.com/office/powerpoint/2010/main" val="170113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292C1-2AE2-85D9-E865-3E8F6FDCE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575EB2-6124-0EF6-47CA-477D8B2DDF2A}"/>
              </a:ext>
            </a:extLst>
          </p:cNvPr>
          <p:cNvSpPr txBox="1"/>
          <p:nvPr/>
        </p:nvSpPr>
        <p:spPr>
          <a:xfrm>
            <a:off x="7464425" y="2767280"/>
            <a:ext cx="2214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0" dirty="0"/>
              <a:t>い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32966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D94A1-D5F3-CDAD-53FD-33193DFA0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2ABEF4-120C-D60C-16F4-5D3F2E16F822}"/>
              </a:ext>
            </a:extLst>
          </p:cNvPr>
          <p:cNvSpPr txBox="1"/>
          <p:nvPr/>
        </p:nvSpPr>
        <p:spPr>
          <a:xfrm>
            <a:off x="5454650" y="2767280"/>
            <a:ext cx="2214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0" dirty="0"/>
              <a:t>う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37883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80608-019C-E561-65DD-2C2F71FC4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DB9BD4-CD76-5638-0B98-5E588129ED6E}"/>
              </a:ext>
            </a:extLst>
          </p:cNvPr>
          <p:cNvSpPr txBox="1"/>
          <p:nvPr/>
        </p:nvSpPr>
        <p:spPr>
          <a:xfrm>
            <a:off x="3225800" y="2767280"/>
            <a:ext cx="2214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0" dirty="0"/>
              <a:t>え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07519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4D290-B2F7-8293-FDCE-CF61AA94B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8E6442-42D7-8EF7-F502-66FBC9CD170B}"/>
              </a:ext>
            </a:extLst>
          </p:cNvPr>
          <p:cNvSpPr txBox="1"/>
          <p:nvPr/>
        </p:nvSpPr>
        <p:spPr>
          <a:xfrm>
            <a:off x="1511300" y="2767280"/>
            <a:ext cx="2214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0" dirty="0"/>
              <a:t>お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10575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ワイド画面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土井　勇人_富山</dc:creator>
  <cp:lastModifiedBy>土井　勇人_富山</cp:lastModifiedBy>
  <cp:revision>1</cp:revision>
  <dcterms:created xsi:type="dcterms:W3CDTF">2024-02-14T13:22:51Z</dcterms:created>
  <dcterms:modified xsi:type="dcterms:W3CDTF">2024-02-14T13:26:32Z</dcterms:modified>
</cp:coreProperties>
</file>