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3" r:id="rId4"/>
    <p:sldId id="273" r:id="rId5"/>
    <p:sldId id="271" r:id="rId6"/>
    <p:sldId id="272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3"/>
            <p14:sldId id="273"/>
            <p14:sldId id="271"/>
            <p14:sldId id="272"/>
          </p14:sldIdLst>
        </p14:section>
        <p14:section name="Next Steps and Action Items" id="{C24C98EC-938D-4034-8DB8-5E8DBF16E3CB}">
          <p14:sldIdLst>
            <p14:sldId id="267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2" autoAdjust="0"/>
    <p:restoredTop sz="88187" autoAdjust="0"/>
  </p:normalViewPr>
  <p:slideViewPr>
    <p:cSldViewPr>
      <p:cViewPr>
        <p:scale>
          <a:sx n="69" d="100"/>
          <a:sy n="69" d="100"/>
        </p:scale>
        <p:origin x="-936" y="-7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mv="urn:schemas-microsoft-com:mac:vml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533400"/>
            <a:ext cx="7772400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Machine Learning to Predict Interest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200" y="1219200"/>
            <a:ext cx="5275052" cy="1295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Frank Zhi</a:t>
            </a:r>
          </a:p>
          <a:p>
            <a:r>
              <a:rPr lang="en-US" sz="1400" dirty="0" smtClean="0"/>
              <a:t>December 16, 2015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mv="urn:schemas-microsoft-com:mac:vml"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4648200" cy="914400"/>
          </a:xfrm>
        </p:spPr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Direction of Interest Rates</a:t>
            </a:r>
          </a:p>
          <a:p>
            <a:r>
              <a:rPr lang="en-US" dirty="0" smtClean="0"/>
              <a:t>Data Used</a:t>
            </a:r>
          </a:p>
          <a:p>
            <a:pPr lvl="1"/>
            <a:r>
              <a:rPr lang="en-US" dirty="0" smtClean="0"/>
              <a:t>Monthly</a:t>
            </a:r>
          </a:p>
          <a:p>
            <a:r>
              <a:rPr lang="en-US" dirty="0" smtClean="0"/>
              <a:t>Measure  </a:t>
            </a:r>
          </a:p>
          <a:p>
            <a:pPr lvl="1"/>
            <a:r>
              <a:rPr lang="en-US" dirty="0" smtClean="0"/>
              <a:t>Hit Ratio</a:t>
            </a:r>
          </a:p>
          <a:p>
            <a:pPr lvl="1"/>
            <a:r>
              <a:rPr lang="en-US" dirty="0" smtClean="0"/>
              <a:t>Why Not ROC/AUC?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Target: +1/-1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Features: PMI, Carry, Economic Surprise Index, Equity Returns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Z score to get data into a stationary series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Divide it into 5 point system </a:t>
            </a:r>
            <a:r>
              <a:rPr lang="en-US" dirty="0" smtClean="0"/>
              <a:t>(capped at 5)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Engineering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Condition on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Global PMI 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Condition on signal</a:t>
            </a:r>
          </a:p>
          <a:p>
            <a:pPr lvl="1"/>
            <a:r>
              <a:rPr lang="en-US" dirty="0" smtClean="0"/>
              <a:t>Using the </a:t>
            </a:r>
            <a:r>
              <a:rPr lang="en-US" i="1" dirty="0" smtClean="0"/>
              <a:t>predict_proba</a:t>
            </a:r>
            <a:r>
              <a:rPr lang="en-US" dirty="0" smtClean="0"/>
              <a:t> function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58% Accuracy, </a:t>
            </a:r>
            <a:r>
              <a:rPr lang="en-US" dirty="0" smtClean="0"/>
              <a:t>72% </a:t>
            </a:r>
            <a:r>
              <a:rPr lang="en-US" dirty="0" smtClean="0"/>
              <a:t>Signal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50-64%, 35% Signal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50-54%, 32% </a:t>
            </a:r>
            <a:r>
              <a:rPr lang="en-US" dirty="0" smtClean="0"/>
              <a:t>Signal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50-56%, 90% </a:t>
            </a:r>
            <a:r>
              <a:rPr lang="en-US" dirty="0"/>
              <a:t>Signal </a:t>
            </a:r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Accuracy – Signal Tradeoff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331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Meta Parameters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Rollback window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testLkBk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Threshold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testThresh</a:t>
            </a:r>
            <a:r>
              <a:rPr lang="en-US" dirty="0" smtClean="0"/>
              <a:t>()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970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ARMA/GARCH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Hidden Markov Models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475</Words>
  <Application>Microsoft Office PowerPoint</Application>
  <PresentationFormat>On-screen Show (4:3)</PresentationFormat>
  <Paragraphs>78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Project Status Report</vt:lpstr>
      <vt:lpstr>Using Machine Learning to Predict Interest Rates</vt:lpstr>
      <vt:lpstr>Project Overview</vt:lpstr>
      <vt:lpstr>Data </vt:lpstr>
      <vt:lpstr>Feature Engineering </vt:lpstr>
      <vt:lpstr>Results</vt:lpstr>
      <vt:lpstr>Meta Parameters </vt:lpstr>
      <vt:lpstr>Looking Ahead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2015-12-20T22:49:43Z</dcterms:created>
  <dcterms:modified xsi:type="dcterms:W3CDTF">2015-12-21T21:50:07Z</dcterms:modified>
</cp:coreProperties>
</file>