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9" r:id="rId7"/>
  </p:sldIdLst>
  <p:sldSz cx="9906000" cy="6858000" type="A4"/>
  <p:notesSz cx="6858000" cy="2286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orient="horz" pos="1440" userDrawn="1">
          <p15:clr>
            <a:srgbClr val="A4A3A4"/>
          </p15:clr>
        </p15:guide>
        <p15:guide id="3" orient="horz" pos="4104" userDrawn="1">
          <p15:clr>
            <a:srgbClr val="A4A3A4"/>
          </p15:clr>
        </p15:guide>
        <p15:guide id="4" pos="5968" userDrawn="1">
          <p15:clr>
            <a:srgbClr val="A4A3A4"/>
          </p15:clr>
        </p15:guide>
        <p15:guide id="7" orient="horz" pos="816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orient="horz" pos="2544" userDrawn="1">
          <p15:clr>
            <a:srgbClr val="A4A3A4"/>
          </p15:clr>
        </p15:guide>
        <p15:guide id="10" pos="3588" userDrawn="1">
          <p15:clr>
            <a:srgbClr val="A4A3A4"/>
          </p15:clr>
        </p15:guide>
        <p15:guide id="11" pos="370" userDrawn="1">
          <p15:clr>
            <a:srgbClr val="A4A3A4"/>
          </p15:clr>
        </p15:guide>
        <p15:guide id="12" pos="52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2" userDrawn="1">
          <p15:clr>
            <a:srgbClr val="A4A3A4"/>
          </p15:clr>
        </p15:guide>
        <p15:guide id="2" pos="26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e Doolittle" initials="ED [7]" lastIdx="1" clrIdx="0"/>
  <p:cmAuthor id="2" name="Emilie Doolittle" initials="ED [8]" lastIdx="1" clrIdx="1"/>
  <p:cmAuthor id="3" name="Emilie Doolittle" initials="ED [9]" lastIdx="1" clrIdx="2"/>
  <p:cmAuthor id="4" name="Emilie Doolittle" initials="ED [10]" lastIdx="1" clrIdx="3"/>
  <p:cmAuthor id="5" name="Emilie Doolittle" initials="ED [11]" lastIdx="1" clrIdx="4"/>
  <p:cmAuthor id="6" name="Emilie Doolittle" initials="ED [12]" lastIdx="1" clrIdx="5"/>
  <p:cmAuthor id="7" name="Emilie Doolittle" initials="ED [13]" lastIdx="1" clrIdx="6"/>
  <p:cmAuthor id="8" name="Emilie Doolittle" initials="ED" lastIdx="1" clrIdx="7"/>
  <p:cmAuthor id="9" name="Emilie Doolittle" initials="ED [2]" lastIdx="1" clrIdx="8"/>
  <p:cmAuthor id="10" name="Emilie Doolittle" initials="ED [3]" lastIdx="1" clrIdx="9"/>
  <p:cmAuthor id="11" name="Emilie Doolittle" initials="ED [4]" lastIdx="1" clrIdx="10"/>
  <p:cmAuthor id="12" name="Emilie Doolittle" initials="ED [5]" lastIdx="1" clrIdx="11"/>
  <p:cmAuthor id="13" name="Emilie Doolittle" initials="ED [6]" lastIdx="1" clrIdx="12"/>
  <p:cmAuthor id="14" name="Emilie Doolittle" initials="ED [14]" lastIdx="1" clrIdx="13"/>
  <p:cmAuthor id="15" name="Emilie Doolittle" initials="ED [15]" lastIdx="1" clrIdx="14"/>
  <p:cmAuthor id="16" name="Emilie Doolittle" initials="ED [16]" lastIdx="1" clrIdx="15"/>
  <p:cmAuthor id="17" name="Emilie Doolittle" initials="ED [17]" lastIdx="1" clrIdx="16"/>
  <p:cmAuthor id="18" name="John Reed" initials="JR" lastIdx="1" clrIdx="17"/>
  <p:cmAuthor id="19" name="Bruce Randall" initials="BR" lastIdx="1" clrIdx="18">
    <p:extLst>
      <p:ext uri="{19B8F6BF-5375-455C-9EA6-DF929625EA0E}">
        <p15:presenceInfo xmlns:p15="http://schemas.microsoft.com/office/powerpoint/2012/main" userId="4930bd66-cd63-4b7f-81e6-9f0cd78747b3" providerId="Windows Live"/>
      </p:ext>
    </p:extLst>
  </p:cmAuthor>
  <p:cmAuthor id="20" name="Lionel Berger" initials="LB" lastIdx="1" clrIdx="19">
    <p:extLst>
      <p:ext uri="{19B8F6BF-5375-455C-9EA6-DF929625EA0E}">
        <p15:presenceInfo xmlns:p15="http://schemas.microsoft.com/office/powerpoint/2012/main" userId="S-1-5-21-3816077393-2689538932-641367635-44728" providerId="AD"/>
      </p:ext>
    </p:extLst>
  </p:cmAuthor>
  <p:cmAuthor id="21" name="Jason Aloia" initials="JA" lastIdx="3" clrIdx="20">
    <p:extLst>
      <p:ext uri="{19B8F6BF-5375-455C-9EA6-DF929625EA0E}">
        <p15:presenceInfo xmlns:p15="http://schemas.microsoft.com/office/powerpoint/2012/main" userId="S::jason.aloia@servicenow.com::ab987ea7-d224-49a7-a660-13a7b97db9d2" providerId="AD"/>
      </p:ext>
    </p:extLst>
  </p:cmAuthor>
  <p:cmAuthor id="22" name="Bruce Randall" initials="BR [2]" lastIdx="141" clrIdx="21">
    <p:extLst>
      <p:ext uri="{19B8F6BF-5375-455C-9EA6-DF929625EA0E}">
        <p15:presenceInfo xmlns:p15="http://schemas.microsoft.com/office/powerpoint/2012/main" userId="S::bruce.randall@servicenow.com::4930bd66-cd63-4b7f-81e6-9f0cd78747b3" providerId="AD"/>
      </p:ext>
    </p:extLst>
  </p:cmAuthor>
  <p:cmAuthor id="23" name="Maxim Aronin" initials="MA" lastIdx="8" clrIdx="22">
    <p:extLst>
      <p:ext uri="{19B8F6BF-5375-455C-9EA6-DF929625EA0E}">
        <p15:presenceInfo xmlns:p15="http://schemas.microsoft.com/office/powerpoint/2012/main" userId="S::maxim.aronin@servicenow.com::a69308c8-3455-449b-a84c-94e02d8bd7fe" providerId="AD"/>
      </p:ext>
    </p:extLst>
  </p:cmAuthor>
  <p:cmAuthor id="24" name="Bill Hansey" initials="BH" lastIdx="9" clrIdx="23">
    <p:extLst>
      <p:ext uri="{19B8F6BF-5375-455C-9EA6-DF929625EA0E}">
        <p15:presenceInfo xmlns:p15="http://schemas.microsoft.com/office/powerpoint/2012/main" userId="S::bill.hansey@servicenow.com::6dc7b937-3989-46ce-9e44-e5676b83fd90" providerId="AD"/>
      </p:ext>
    </p:extLst>
  </p:cmAuthor>
  <p:cmAuthor id="25" name="Kristen Hoyt" initials="KH" lastIdx="3" clrIdx="24">
    <p:extLst>
      <p:ext uri="{19B8F6BF-5375-455C-9EA6-DF929625EA0E}">
        <p15:presenceInfo xmlns:p15="http://schemas.microsoft.com/office/powerpoint/2012/main" userId="S::kristen.hoyt@servicenow.com::3cb1f308-37b6-4723-8e49-d10011946a28" providerId="AD"/>
      </p:ext>
    </p:extLst>
  </p:cmAuthor>
  <p:cmAuthor id="26" name="Liz Andrews" initials="LA" lastIdx="8" clrIdx="25">
    <p:extLst>
      <p:ext uri="{19B8F6BF-5375-455C-9EA6-DF929625EA0E}">
        <p15:presenceInfo xmlns:p15="http://schemas.microsoft.com/office/powerpoint/2012/main" userId="S::liz.andrews@servicenow.com::657f7e2d-db8d-4e9a-a6d2-e016fb30c5af" providerId="AD"/>
      </p:ext>
    </p:extLst>
  </p:cmAuthor>
  <p:cmAuthor id="27" name="Archana Penukonda" initials="AP" lastIdx="4" clrIdx="26">
    <p:extLst>
      <p:ext uri="{19B8F6BF-5375-455C-9EA6-DF929625EA0E}">
        <p15:presenceInfo xmlns:p15="http://schemas.microsoft.com/office/powerpoint/2012/main" userId="S::archana.penukonda@servicenow.com::ebd99896-9bf5-4cd6-aeed-51f44d8252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E40"/>
    <a:srgbClr val="6A9BB5"/>
    <a:srgbClr val="B1B1E4"/>
    <a:srgbClr val="68A1AF"/>
    <a:srgbClr val="81B5A1"/>
    <a:srgbClr val="B0E1CE"/>
    <a:srgbClr val="A7D4DF"/>
    <a:srgbClr val="72D0E2"/>
    <a:srgbClr val="FF924E"/>
    <a:srgbClr val="00F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FBD16-DBC6-490A-82F4-AECC37C71678}" v="121" dt="2022-11-14T02:31:30.165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498" y="0"/>
      </p:cViewPr>
      <p:guideLst>
        <p:guide orient="horz" pos="3696"/>
        <p:guide orient="horz" pos="1440"/>
        <p:guide orient="horz" pos="4104"/>
        <p:guide pos="5968"/>
        <p:guide orient="horz" pos="816"/>
        <p:guide pos="272"/>
        <p:guide orient="horz" pos="2544"/>
        <p:guide pos="3588"/>
        <p:guide pos="370"/>
        <p:guide pos="52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432"/>
        <p:guide pos="2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egate25" userId="29689c39-018d-4a78-8efa-e8b2b1599c9b" providerId="ADAL" clId="{CDFFBD16-DBC6-490A-82F4-AECC37C71678}"/>
    <pc:docChg chg="undo custSel addSld delSld modSld modMainMaster">
      <pc:chgData name="timegate25" userId="29689c39-018d-4a78-8efa-e8b2b1599c9b" providerId="ADAL" clId="{CDFFBD16-DBC6-490A-82F4-AECC37C71678}" dt="2022-11-15T07:12:32.511" v="1420" actId="2696"/>
      <pc:docMkLst>
        <pc:docMk/>
      </pc:docMkLst>
      <pc:sldChg chg="modSp">
        <pc:chgData name="timegate25" userId="29689c39-018d-4a78-8efa-e8b2b1599c9b" providerId="ADAL" clId="{CDFFBD16-DBC6-490A-82F4-AECC37C71678}" dt="2022-11-14T01:56:50.655" v="516"/>
        <pc:sldMkLst>
          <pc:docMk/>
          <pc:sldMk cId="905164901" sldId="256"/>
        </pc:sldMkLst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905164901" sldId="256"/>
            <ac:spMk id="2" creationId="{B8B10DAC-F36C-E2AD-7012-245183A49028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905164901" sldId="256"/>
            <ac:spMk id="9" creationId="{0D59B8D6-BFC3-A1CF-ADC7-B7BB37C54EC7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905164901" sldId="256"/>
            <ac:spMk id="10" creationId="{999CD6E9-E0D3-6659-DA7F-50E1F8461463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905164901" sldId="256"/>
            <ac:spMk id="11" creationId="{FDA93A8E-1F00-A3F9-D16B-BEC3E16EA7D2}"/>
          </ac:spMkLst>
        </pc:spChg>
      </pc:sldChg>
      <pc:sldChg chg="modSp new mod">
        <pc:chgData name="timegate25" userId="29689c39-018d-4a78-8efa-e8b2b1599c9b" providerId="ADAL" clId="{CDFFBD16-DBC6-490A-82F4-AECC37C71678}" dt="2022-11-14T02:31:54.176" v="1306" actId="20577"/>
        <pc:sldMkLst>
          <pc:docMk/>
          <pc:sldMk cId="47088893" sldId="257"/>
        </pc:sldMkLst>
        <pc:spChg chg="mod">
          <ac:chgData name="timegate25" userId="29689c39-018d-4a78-8efa-e8b2b1599c9b" providerId="ADAL" clId="{CDFFBD16-DBC6-490A-82F4-AECC37C71678}" dt="2022-11-14T02:31:54.176" v="1306" actId="20577"/>
          <ac:spMkLst>
            <pc:docMk/>
            <pc:sldMk cId="47088893" sldId="257"/>
            <ac:spMk id="2" creationId="{5AA4D945-903E-8367-41F5-100FBE011C5D}"/>
          </ac:spMkLst>
        </pc:spChg>
      </pc:sldChg>
      <pc:sldChg chg="del">
        <pc:chgData name="timegate25" userId="29689c39-018d-4a78-8efa-e8b2b1599c9b" providerId="ADAL" clId="{CDFFBD16-DBC6-490A-82F4-AECC37C71678}" dt="2022-11-11T09:21:45.287" v="15" actId="2696"/>
        <pc:sldMkLst>
          <pc:docMk/>
          <pc:sldMk cId="644372006" sldId="257"/>
        </pc:sldMkLst>
      </pc:sldChg>
      <pc:sldChg chg="modSp new del mod">
        <pc:chgData name="timegate25" userId="29689c39-018d-4a78-8efa-e8b2b1599c9b" providerId="ADAL" clId="{CDFFBD16-DBC6-490A-82F4-AECC37C71678}" dt="2022-11-14T01:56:07.494" v="513" actId="2696"/>
        <pc:sldMkLst>
          <pc:docMk/>
          <pc:sldMk cId="3164512812" sldId="257"/>
        </pc:sldMkLst>
        <pc:spChg chg="mod">
          <ac:chgData name="timegate25" userId="29689c39-018d-4a78-8efa-e8b2b1599c9b" providerId="ADAL" clId="{CDFFBD16-DBC6-490A-82F4-AECC37C71678}" dt="2022-11-14T01:48:32.169" v="306" actId="179"/>
          <ac:spMkLst>
            <pc:docMk/>
            <pc:sldMk cId="3164512812" sldId="257"/>
            <ac:spMk id="2" creationId="{9335DECB-6411-E411-44DA-2584FCA09A24}"/>
          </ac:spMkLst>
        </pc:spChg>
      </pc:sldChg>
      <pc:sldChg chg="delSp modSp del mod">
        <pc:chgData name="timegate25" userId="29689c39-018d-4a78-8efa-e8b2b1599c9b" providerId="ADAL" clId="{CDFFBD16-DBC6-490A-82F4-AECC37C71678}" dt="2022-11-11T09:22:30.258" v="22" actId="2696"/>
        <pc:sldMkLst>
          <pc:docMk/>
          <pc:sldMk cId="1602854231" sldId="258"/>
        </pc:sldMkLst>
        <pc:spChg chg="del">
          <ac:chgData name="timegate25" userId="29689c39-018d-4a78-8efa-e8b2b1599c9b" providerId="ADAL" clId="{CDFFBD16-DBC6-490A-82F4-AECC37C71678}" dt="2022-11-11T09:22:28.513" v="21" actId="478"/>
          <ac:spMkLst>
            <pc:docMk/>
            <pc:sldMk cId="1602854231" sldId="258"/>
            <ac:spMk id="6" creationId="{38423491-20A9-7ED8-AF7D-746C6FFF053D}"/>
          </ac:spMkLst>
        </pc:spChg>
        <pc:spChg chg="mod">
          <ac:chgData name="timegate25" userId="29689c39-018d-4a78-8efa-e8b2b1599c9b" providerId="ADAL" clId="{CDFFBD16-DBC6-490A-82F4-AECC37C71678}" dt="2022-11-11T09:22:26.263" v="20" actId="1076"/>
          <ac:spMkLst>
            <pc:docMk/>
            <pc:sldMk cId="1602854231" sldId="258"/>
            <ac:spMk id="7" creationId="{AC916CDE-6CD8-1648-2BFF-B49191FA9A40}"/>
          </ac:spMkLst>
        </pc:spChg>
      </pc:sldChg>
      <pc:sldChg chg="addSp delSp modSp new del mod modClrScheme chgLayout">
        <pc:chgData name="timegate25" userId="29689c39-018d-4a78-8efa-e8b2b1599c9b" providerId="ADAL" clId="{CDFFBD16-DBC6-490A-82F4-AECC37C71678}" dt="2022-11-14T01:57:50.063" v="522" actId="2696"/>
        <pc:sldMkLst>
          <pc:docMk/>
          <pc:sldMk cId="1655538986" sldId="258"/>
        </pc:sldMkLst>
        <pc:spChg chg="del mod ord">
          <ac:chgData name="timegate25" userId="29689c39-018d-4a78-8efa-e8b2b1599c9b" providerId="ADAL" clId="{CDFFBD16-DBC6-490A-82F4-AECC37C71678}" dt="2022-11-11T09:22:49.243" v="25" actId="700"/>
          <ac:spMkLst>
            <pc:docMk/>
            <pc:sldMk cId="1655538986" sldId="258"/>
            <ac:spMk id="2" creationId="{2BEFBE1D-3AD4-476D-9D26-BB6B3C3FC9D4}"/>
          </ac:spMkLst>
        </pc:spChg>
        <pc:spChg chg="mod ord">
          <ac:chgData name="timegate25" userId="29689c39-018d-4a78-8efa-e8b2b1599c9b" providerId="ADAL" clId="{CDFFBD16-DBC6-490A-82F4-AECC37C71678}" dt="2022-11-14T01:56:50.655" v="516"/>
          <ac:spMkLst>
            <pc:docMk/>
            <pc:sldMk cId="1655538986" sldId="258"/>
            <ac:spMk id="3" creationId="{C00127DD-54C8-F05B-6827-288A49327013}"/>
          </ac:spMkLst>
        </pc:spChg>
        <pc:spChg chg="mod ord">
          <ac:chgData name="timegate25" userId="29689c39-018d-4a78-8efa-e8b2b1599c9b" providerId="ADAL" clId="{CDFFBD16-DBC6-490A-82F4-AECC37C71678}" dt="2022-11-14T01:56:50.655" v="516"/>
          <ac:spMkLst>
            <pc:docMk/>
            <pc:sldMk cId="1655538986" sldId="258"/>
            <ac:spMk id="4" creationId="{89FA342A-7A15-CE1C-11B7-F48CBE19A62E}"/>
          </ac:spMkLst>
        </pc:spChg>
        <pc:spChg chg="add mod ord">
          <ac:chgData name="timegate25" userId="29689c39-018d-4a78-8efa-e8b2b1599c9b" providerId="ADAL" clId="{CDFFBD16-DBC6-490A-82F4-AECC37C71678}" dt="2022-11-14T01:56:50.655" v="516"/>
          <ac:spMkLst>
            <pc:docMk/>
            <pc:sldMk cId="1655538986" sldId="258"/>
            <ac:spMk id="5" creationId="{B2F5351C-5DE2-B622-7AEB-924C153445EC}"/>
          </ac:spMkLst>
        </pc:spChg>
      </pc:sldChg>
      <pc:sldChg chg="modSp new del mod">
        <pc:chgData name="timegate25" userId="29689c39-018d-4a78-8efa-e8b2b1599c9b" providerId="ADAL" clId="{CDFFBD16-DBC6-490A-82F4-AECC37C71678}" dt="2022-11-15T07:12:32.511" v="1420" actId="2696"/>
        <pc:sldMkLst>
          <pc:docMk/>
          <pc:sldMk cId="2156208026" sldId="258"/>
        </pc:sldMkLst>
        <pc:spChg chg="mod">
          <ac:chgData name="timegate25" userId="29689c39-018d-4a78-8efa-e8b2b1599c9b" providerId="ADAL" clId="{CDFFBD16-DBC6-490A-82F4-AECC37C71678}" dt="2022-11-15T07:03:52.671" v="1351" actId="20577"/>
          <ac:spMkLst>
            <pc:docMk/>
            <pc:sldMk cId="2156208026" sldId="258"/>
            <ac:spMk id="5" creationId="{E78AE68B-7980-ACF5-7A6A-C981BE7E9334}"/>
          </ac:spMkLst>
        </pc:spChg>
        <pc:spChg chg="mod">
          <ac:chgData name="timegate25" userId="29689c39-018d-4a78-8efa-e8b2b1599c9b" providerId="ADAL" clId="{CDFFBD16-DBC6-490A-82F4-AECC37C71678}" dt="2022-11-15T07:04:04.357" v="1369" actId="20577"/>
          <ac:spMkLst>
            <pc:docMk/>
            <pc:sldMk cId="2156208026" sldId="258"/>
            <ac:spMk id="6" creationId="{B922DACE-DC3F-001D-80D2-4705E5C55FC1}"/>
          </ac:spMkLst>
        </pc:spChg>
        <pc:spChg chg="mod">
          <ac:chgData name="timegate25" userId="29689c39-018d-4a78-8efa-e8b2b1599c9b" providerId="ADAL" clId="{CDFFBD16-DBC6-490A-82F4-AECC37C71678}" dt="2022-11-15T07:04:17.508" v="1372" actId="20577"/>
          <ac:spMkLst>
            <pc:docMk/>
            <pc:sldMk cId="2156208026" sldId="258"/>
            <ac:spMk id="7" creationId="{C0659164-A9F8-B18B-16CE-CEF571064590}"/>
          </ac:spMkLst>
        </pc:spChg>
      </pc:sldChg>
      <pc:sldChg chg="modSp new del mod">
        <pc:chgData name="timegate25" userId="29689c39-018d-4a78-8efa-e8b2b1599c9b" providerId="ADAL" clId="{CDFFBD16-DBC6-490A-82F4-AECC37C71678}" dt="2022-11-14T01:57:50.063" v="522" actId="2696"/>
        <pc:sldMkLst>
          <pc:docMk/>
          <pc:sldMk cId="1553032799" sldId="259"/>
        </pc:sldMkLst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2" creationId="{99EB839F-3B2A-2BF4-9E23-D2DD451668DA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3" creationId="{E86EEC94-B13A-0D3C-D530-5993B1256727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4" creationId="{890EBAF5-CE82-7E0A-C8B8-B8AC06987FB3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5" creationId="{6102E9BC-0022-0BA4-E7BB-D49AA4F8EF22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6" creationId="{B87380B9-D726-A743-E940-F157E9DA6579}"/>
          </ac:spMkLst>
        </pc:spChg>
        <pc:spChg chg="mod">
          <ac:chgData name="timegate25" userId="29689c39-018d-4a78-8efa-e8b2b1599c9b" providerId="ADAL" clId="{CDFFBD16-DBC6-490A-82F4-AECC37C71678}" dt="2022-11-14T01:56:50.655" v="516"/>
          <ac:spMkLst>
            <pc:docMk/>
            <pc:sldMk cId="1553032799" sldId="259"/>
            <ac:spMk id="7" creationId="{69B07241-12F6-4238-26E0-C9D1BF40B1D8}"/>
          </ac:spMkLst>
        </pc:spChg>
      </pc:sldChg>
      <pc:sldChg chg="addSp delSp modSp new mod modClrScheme chgLayout">
        <pc:chgData name="timegate25" userId="29689c39-018d-4a78-8efa-e8b2b1599c9b" providerId="ADAL" clId="{CDFFBD16-DBC6-490A-82F4-AECC37C71678}" dt="2022-11-15T07:09:55.948" v="1419" actId="20577"/>
        <pc:sldMkLst>
          <pc:docMk/>
          <pc:sldMk cId="1797075858" sldId="259"/>
        </pc:sldMkLst>
        <pc:spChg chg="del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2" creationId="{CFF29B39-29C6-9B37-2256-70F85A3137E2}"/>
          </ac:spMkLst>
        </pc:spChg>
        <pc:spChg chg="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3" creationId="{D9F2494C-7892-D894-4D66-BD0B22F72C5D}"/>
          </ac:spMkLst>
        </pc:spChg>
        <pc:spChg chg="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4" creationId="{95F2F790-EC5F-EFCF-580E-473B3ED848DA}"/>
          </ac:spMkLst>
        </pc:spChg>
        <pc:spChg chg="del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5" creationId="{362B8EE1-06D5-B752-2B7D-2C8B86A3EEAC}"/>
          </ac:spMkLst>
        </pc:spChg>
        <pc:spChg chg="del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6" creationId="{2CF5FAD1-F875-11FD-944C-BB721A54E23A}"/>
          </ac:spMkLst>
        </pc:spChg>
        <pc:spChg chg="del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7" creationId="{3BA7BBD3-0CBD-5EB9-3D78-11167ACDBE81}"/>
          </ac:spMkLst>
        </pc:spChg>
        <pc:spChg chg="del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8" creationId="{C83E7D20-0E8A-CC3C-E421-CF127C87094F}"/>
          </ac:spMkLst>
        </pc:spChg>
        <pc:spChg chg="add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9" creationId="{116289E3-0E3E-202C-BBAB-92FF4F41875E}"/>
          </ac:spMkLst>
        </pc:spChg>
        <pc:spChg chg="add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10" creationId="{61036E82-BE4E-7CC9-0866-7BD105AC3E33}"/>
          </ac:spMkLst>
        </pc:spChg>
        <pc:spChg chg="add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11" creationId="{A34545D2-7505-7FFF-B739-20EC209A9E73}"/>
          </ac:spMkLst>
        </pc:spChg>
        <pc:spChg chg="add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12" creationId="{82D95C57-DBB9-C628-AACB-8341DEDC0985}"/>
          </ac:spMkLst>
        </pc:spChg>
        <pc:spChg chg="add mod ord">
          <ac:chgData name="timegate25" userId="29689c39-018d-4a78-8efa-e8b2b1599c9b" providerId="ADAL" clId="{CDFFBD16-DBC6-490A-82F4-AECC37C71678}" dt="2022-11-15T07:04:31.350" v="1374" actId="700"/>
          <ac:spMkLst>
            <pc:docMk/>
            <pc:sldMk cId="1797075858" sldId="259"/>
            <ac:spMk id="13" creationId="{258A061B-1C11-777D-BDAB-CBBFCA02FF76}"/>
          </ac:spMkLst>
        </pc:spChg>
        <pc:spChg chg="add mod ord">
          <ac:chgData name="timegate25" userId="29689c39-018d-4a78-8efa-e8b2b1599c9b" providerId="ADAL" clId="{CDFFBD16-DBC6-490A-82F4-AECC37C71678}" dt="2022-11-15T07:09:55.948" v="1419" actId="20577"/>
          <ac:spMkLst>
            <pc:docMk/>
            <pc:sldMk cId="1797075858" sldId="259"/>
            <ac:spMk id="14" creationId="{4412878F-8B0F-F83D-95AC-8E9F4410395D}"/>
          </ac:spMkLst>
        </pc:spChg>
        <pc:spChg chg="add mod">
          <ac:chgData name="timegate25" userId="29689c39-018d-4a78-8efa-e8b2b1599c9b" providerId="ADAL" clId="{CDFFBD16-DBC6-490A-82F4-AECC37C71678}" dt="2022-11-15T07:05:45.461" v="1405" actId="1076"/>
          <ac:spMkLst>
            <pc:docMk/>
            <pc:sldMk cId="1797075858" sldId="259"/>
            <ac:spMk id="15" creationId="{70F9E309-84DE-41B8-7CBE-76FBEB5F68CA}"/>
          </ac:spMkLst>
        </pc:spChg>
      </pc:sldChg>
      <pc:sldChg chg="addSp delSp modSp new del mod modClrScheme chgLayout">
        <pc:chgData name="timegate25" userId="29689c39-018d-4a78-8efa-e8b2b1599c9b" providerId="ADAL" clId="{CDFFBD16-DBC6-490A-82F4-AECC37C71678}" dt="2022-11-14T01:57:50.063" v="522" actId="2696"/>
        <pc:sldMkLst>
          <pc:docMk/>
          <pc:sldMk cId="1394407535" sldId="260"/>
        </pc:sldMkLst>
        <pc:spChg chg="mod ord">
          <ac:chgData name="timegate25" userId="29689c39-018d-4a78-8efa-e8b2b1599c9b" providerId="ADAL" clId="{CDFFBD16-DBC6-490A-82F4-AECC37C71678}" dt="2022-11-14T01:56:50.655" v="516"/>
          <ac:spMkLst>
            <pc:docMk/>
            <pc:sldMk cId="1394407535" sldId="260"/>
            <ac:spMk id="2" creationId="{8029179A-C411-104C-5C7D-21F834E5B6FE}"/>
          </ac:spMkLst>
        </pc:spChg>
        <pc:spChg chg="mod ord">
          <ac:chgData name="timegate25" userId="29689c39-018d-4a78-8efa-e8b2b1599c9b" providerId="ADAL" clId="{CDFFBD16-DBC6-490A-82F4-AECC37C71678}" dt="2022-11-14T01:56:50.655" v="516"/>
          <ac:spMkLst>
            <pc:docMk/>
            <pc:sldMk cId="1394407535" sldId="260"/>
            <ac:spMk id="3" creationId="{D341303F-3A91-E733-1242-7600B3B650A7}"/>
          </ac:spMkLst>
        </pc:spChg>
        <pc:spChg chg="del mod ord">
          <ac:chgData name="timegate25" userId="29689c39-018d-4a78-8efa-e8b2b1599c9b" providerId="ADAL" clId="{CDFFBD16-DBC6-490A-82F4-AECC37C71678}" dt="2022-11-14T01:56:21.096" v="515" actId="700"/>
          <ac:spMkLst>
            <pc:docMk/>
            <pc:sldMk cId="1394407535" sldId="260"/>
            <ac:spMk id="4" creationId="{C1A0673E-80FA-86B8-04A8-C659F38FC1E8}"/>
          </ac:spMkLst>
        </pc:spChg>
        <pc:spChg chg="del mod ord">
          <ac:chgData name="timegate25" userId="29689c39-018d-4a78-8efa-e8b2b1599c9b" providerId="ADAL" clId="{CDFFBD16-DBC6-490A-82F4-AECC37C71678}" dt="2022-11-14T01:56:21.096" v="515" actId="700"/>
          <ac:spMkLst>
            <pc:docMk/>
            <pc:sldMk cId="1394407535" sldId="260"/>
            <ac:spMk id="5" creationId="{AC003A0B-77F7-0941-BD4D-41F099836F72}"/>
          </ac:spMkLst>
        </pc:spChg>
        <pc:spChg chg="del">
          <ac:chgData name="timegate25" userId="29689c39-018d-4a78-8efa-e8b2b1599c9b" providerId="ADAL" clId="{CDFFBD16-DBC6-490A-82F4-AECC37C71678}" dt="2022-11-14T01:56:21.096" v="515" actId="700"/>
          <ac:spMkLst>
            <pc:docMk/>
            <pc:sldMk cId="1394407535" sldId="260"/>
            <ac:spMk id="6" creationId="{573ECE72-23C6-9C14-C2C6-E8170234AA93}"/>
          </ac:spMkLst>
        </pc:spChg>
        <pc:spChg chg="del">
          <ac:chgData name="timegate25" userId="29689c39-018d-4a78-8efa-e8b2b1599c9b" providerId="ADAL" clId="{CDFFBD16-DBC6-490A-82F4-AECC37C71678}" dt="2022-11-14T01:56:21.096" v="515" actId="700"/>
          <ac:spMkLst>
            <pc:docMk/>
            <pc:sldMk cId="1394407535" sldId="260"/>
            <ac:spMk id="7" creationId="{CE4BD2E2-4A2E-B1BD-CAE6-C720F8E0BB2B}"/>
          </ac:spMkLst>
        </pc:spChg>
        <pc:spChg chg="add mod ord">
          <ac:chgData name="timegate25" userId="29689c39-018d-4a78-8efa-e8b2b1599c9b" providerId="ADAL" clId="{CDFFBD16-DBC6-490A-82F4-AECC37C71678}" dt="2022-11-14T01:56:50.655" v="516"/>
          <ac:spMkLst>
            <pc:docMk/>
            <pc:sldMk cId="1394407535" sldId="260"/>
            <ac:spMk id="8" creationId="{804B117B-392C-F098-D756-E8C7359BB129}"/>
          </ac:spMkLst>
        </pc:spChg>
        <pc:spChg chg="add mod ord">
          <ac:chgData name="timegate25" userId="29689c39-018d-4a78-8efa-e8b2b1599c9b" providerId="ADAL" clId="{CDFFBD16-DBC6-490A-82F4-AECC37C71678}" dt="2022-11-14T01:56:50.655" v="516"/>
          <ac:spMkLst>
            <pc:docMk/>
            <pc:sldMk cId="1394407535" sldId="260"/>
            <ac:spMk id="9" creationId="{1747D5AB-2A01-310C-5D33-AE787C284E4F}"/>
          </ac:spMkLst>
        </pc:spChg>
      </pc:sldChg>
      <pc:sldChg chg="new del">
        <pc:chgData name="timegate25" userId="29689c39-018d-4a78-8efa-e8b2b1599c9b" providerId="ADAL" clId="{CDFFBD16-DBC6-490A-82F4-AECC37C71678}" dt="2022-11-14T02:08:08.305" v="973" actId="2696"/>
        <pc:sldMkLst>
          <pc:docMk/>
          <pc:sldMk cId="1355381833" sldId="261"/>
        </pc:sldMkLst>
      </pc:sldChg>
      <pc:sldChg chg="addSp delSp modSp new del mod modClrScheme chgLayout">
        <pc:chgData name="timegate25" userId="29689c39-018d-4a78-8efa-e8b2b1599c9b" providerId="ADAL" clId="{CDFFBD16-DBC6-490A-82F4-AECC37C71678}" dt="2022-11-14T02:08:10.812" v="975" actId="2696"/>
        <pc:sldMkLst>
          <pc:docMk/>
          <pc:sldMk cId="390485470" sldId="262"/>
        </pc:sldMkLst>
        <pc:spChg chg="del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2" creationId="{732BB721-A882-06AB-EB14-60E91BE559CA}"/>
          </ac:spMkLst>
        </pc:spChg>
        <pc:spChg chg="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3" creationId="{54F0A110-213E-2F73-00E9-8B062D6174E0}"/>
          </ac:spMkLst>
        </pc:spChg>
        <pc:spChg chg="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4" creationId="{20D32AE6-694E-E2FA-FD0B-5E2E05F282F5}"/>
          </ac:spMkLst>
        </pc:spChg>
        <pc:spChg chg="del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5" creationId="{3B087478-5756-0F88-7869-FA3B452BAFD4}"/>
          </ac:spMkLst>
        </pc:spChg>
        <pc:spChg chg="del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6" creationId="{FF1B2D7A-C9CC-56BE-2F22-FDD9430D225D}"/>
          </ac:spMkLst>
        </pc:spChg>
        <pc:spChg chg="del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7" creationId="{D88D34B8-E17C-6D6B-6CD1-C662322A3730}"/>
          </ac:spMkLst>
        </pc:spChg>
        <pc:spChg chg="del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8" creationId="{30EF21F7-384B-D0E9-A346-3B9CF9F0605D}"/>
          </ac:spMkLst>
        </pc:spChg>
        <pc:spChg chg="add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9" creationId="{39E63C44-148F-6666-A10F-53D5DDDDB34A}"/>
          </ac:spMkLst>
        </pc:spChg>
        <pc:spChg chg="add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10" creationId="{736BFEBE-408D-65C0-C5BD-5933F84A6D9E}"/>
          </ac:spMkLst>
        </pc:spChg>
        <pc:spChg chg="add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11" creationId="{7055A5DC-1BE8-5E85-21A0-22F84DC6AA73}"/>
          </ac:spMkLst>
        </pc:spChg>
        <pc:spChg chg="add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12" creationId="{40B0F68C-78DB-749A-762C-3D534BF85623}"/>
          </ac:spMkLst>
        </pc:spChg>
        <pc:spChg chg="add mod ord">
          <ac:chgData name="timegate25" userId="29689c39-018d-4a78-8efa-e8b2b1599c9b" providerId="ADAL" clId="{CDFFBD16-DBC6-490A-82F4-AECC37C71678}" dt="2022-11-14T01:57:41.631" v="521" actId="700"/>
          <ac:spMkLst>
            <pc:docMk/>
            <pc:sldMk cId="390485470" sldId="262"/>
            <ac:spMk id="13" creationId="{DF8FCC3F-B738-D7FE-955F-DC9733BB5BA8}"/>
          </ac:spMkLst>
        </pc:spChg>
      </pc:sldChg>
      <pc:sldChg chg="addSp delSp modSp new del mod modClrScheme chgLayout">
        <pc:chgData name="timegate25" userId="29689c39-018d-4a78-8efa-e8b2b1599c9b" providerId="ADAL" clId="{CDFFBD16-DBC6-490A-82F4-AECC37C71678}" dt="2022-11-14T02:08:10.007" v="974" actId="2696"/>
        <pc:sldMkLst>
          <pc:docMk/>
          <pc:sldMk cId="2911108919" sldId="263"/>
        </pc:sldMkLst>
        <pc:spChg chg="del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2" creationId="{DACA1BAA-9A7E-A568-0EC5-5A2C10A70633}"/>
          </ac:spMkLst>
        </pc:spChg>
        <pc:spChg chg="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3" creationId="{36DA50A0-5C77-E25C-898C-9101A970AE4B}"/>
          </ac:spMkLst>
        </pc:spChg>
        <pc:spChg chg="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4" creationId="{48FDC66F-56A2-208F-367A-026AE70BBEDA}"/>
          </ac:spMkLst>
        </pc:spChg>
        <pc:spChg chg="del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5" creationId="{A113C2E5-178B-DADD-158E-B2F8E98D85D0}"/>
          </ac:spMkLst>
        </pc:spChg>
        <pc:spChg chg="del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6" creationId="{9B57404C-72D4-333C-B1E0-BD602298184A}"/>
          </ac:spMkLst>
        </pc:spChg>
        <pc:spChg chg="del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7" creationId="{0BC42CC6-E79B-D9A3-488A-C6CCB320C7D4}"/>
          </ac:spMkLst>
        </pc:spChg>
        <pc:spChg chg="del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8" creationId="{9E24B7E7-359D-0C6C-9BF4-58619CA0457F}"/>
          </ac:spMkLst>
        </pc:spChg>
        <pc:spChg chg="add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9" creationId="{2F722ABD-02F1-2586-0051-32F752E5FCF2}"/>
          </ac:spMkLst>
        </pc:spChg>
        <pc:spChg chg="add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10" creationId="{B4E8A519-83D8-05EF-A941-C991CF7CA17F}"/>
          </ac:spMkLst>
        </pc:spChg>
        <pc:spChg chg="add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11" creationId="{2607BC7B-84AF-232D-2F89-092D4F149BD4}"/>
          </ac:spMkLst>
        </pc:spChg>
        <pc:spChg chg="add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12" creationId="{3929AB8D-2C55-A645-3336-93B5ED9E26BE}"/>
          </ac:spMkLst>
        </pc:spChg>
        <pc:spChg chg="add mod ord">
          <ac:chgData name="timegate25" userId="29689c39-018d-4a78-8efa-e8b2b1599c9b" providerId="ADAL" clId="{CDFFBD16-DBC6-490A-82F4-AECC37C71678}" dt="2022-11-14T02:03:14.632" v="710" actId="700"/>
          <ac:spMkLst>
            <pc:docMk/>
            <pc:sldMk cId="2911108919" sldId="263"/>
            <ac:spMk id="13" creationId="{65B3CA10-0C4D-287F-3A6C-04061D809AFC}"/>
          </ac:spMkLst>
        </pc:spChg>
        <pc:spChg chg="add mod ord">
          <ac:chgData name="timegate25" userId="29689c39-018d-4a78-8efa-e8b2b1599c9b" providerId="ADAL" clId="{CDFFBD16-DBC6-490A-82F4-AECC37C71678}" dt="2022-11-14T02:03:48.805" v="830" actId="20577"/>
          <ac:spMkLst>
            <pc:docMk/>
            <pc:sldMk cId="2911108919" sldId="263"/>
            <ac:spMk id="14" creationId="{785DA6B8-AAB0-63F5-994B-15DAE71073E0}"/>
          </ac:spMkLst>
        </pc:spChg>
      </pc:sldChg>
      <pc:sldChg chg="modSp new del mod">
        <pc:chgData name="timegate25" userId="29689c39-018d-4a78-8efa-e8b2b1599c9b" providerId="ADAL" clId="{CDFFBD16-DBC6-490A-82F4-AECC37C71678}" dt="2022-11-14T02:16:36.385" v="1069" actId="2696"/>
        <pc:sldMkLst>
          <pc:docMk/>
          <pc:sldMk cId="188328731" sldId="264"/>
        </pc:sldMkLst>
        <pc:spChg chg="mod">
          <ac:chgData name="timegate25" userId="29689c39-018d-4a78-8efa-e8b2b1599c9b" providerId="ADAL" clId="{CDFFBD16-DBC6-490A-82F4-AECC37C71678}" dt="2022-11-14T02:15:36.169" v="1053" actId="20577"/>
          <ac:spMkLst>
            <pc:docMk/>
            <pc:sldMk cId="188328731" sldId="264"/>
            <ac:spMk id="2" creationId="{36A76B8B-9E90-BBEB-EB60-B39DE0C75063}"/>
          </ac:spMkLst>
        </pc:spChg>
        <pc:spChg chg="mod">
          <ac:chgData name="timegate25" userId="29689c39-018d-4a78-8efa-e8b2b1599c9b" providerId="ADAL" clId="{CDFFBD16-DBC6-490A-82F4-AECC37C71678}" dt="2022-11-14T02:07:42.373" v="954" actId="20577"/>
          <ac:spMkLst>
            <pc:docMk/>
            <pc:sldMk cId="188328731" sldId="264"/>
            <ac:spMk id="5" creationId="{76E806AD-5BC4-9110-086C-48AD1715F51A}"/>
          </ac:spMkLst>
        </pc:spChg>
        <pc:spChg chg="mod">
          <ac:chgData name="timegate25" userId="29689c39-018d-4a78-8efa-e8b2b1599c9b" providerId="ADAL" clId="{CDFFBD16-DBC6-490A-82F4-AECC37C71678}" dt="2022-11-14T02:07:48.594" v="972" actId="20577"/>
          <ac:spMkLst>
            <pc:docMk/>
            <pc:sldMk cId="188328731" sldId="264"/>
            <ac:spMk id="6" creationId="{5A39525E-71E9-FA1D-4C44-D21CE935A61A}"/>
          </ac:spMkLst>
        </pc:spChg>
        <pc:spChg chg="mod">
          <ac:chgData name="timegate25" userId="29689c39-018d-4a78-8efa-e8b2b1599c9b" providerId="ADAL" clId="{CDFFBD16-DBC6-490A-82F4-AECC37C71678}" dt="2022-11-14T02:07:44.821" v="961" actId="20577"/>
          <ac:spMkLst>
            <pc:docMk/>
            <pc:sldMk cId="188328731" sldId="264"/>
            <ac:spMk id="7" creationId="{97FA9958-724F-4F8B-6459-5F9FFB37558E}"/>
          </ac:spMkLst>
        </pc:spChg>
        <pc:spChg chg="mod">
          <ac:chgData name="timegate25" userId="29689c39-018d-4a78-8efa-e8b2b1599c9b" providerId="ADAL" clId="{CDFFBD16-DBC6-490A-82F4-AECC37C71678}" dt="2022-11-14T02:16:00.760" v="1064" actId="14100"/>
          <ac:spMkLst>
            <pc:docMk/>
            <pc:sldMk cId="188328731" sldId="264"/>
            <ac:spMk id="8" creationId="{8FD75AD7-5413-1A0B-8F8C-E6374FC2F90C}"/>
          </ac:spMkLst>
        </pc:spChg>
      </pc:sldChg>
      <pc:sldChg chg="addSp delSp modSp new del mod modClrScheme chgLayout">
        <pc:chgData name="timegate25" userId="29689c39-018d-4a78-8efa-e8b2b1599c9b" providerId="ADAL" clId="{CDFFBD16-DBC6-490A-82F4-AECC37C71678}" dt="2022-11-14T02:17:49.607" v="1103" actId="2696"/>
        <pc:sldMkLst>
          <pc:docMk/>
          <pc:sldMk cId="2527933811" sldId="265"/>
        </pc:sldMkLst>
        <pc:spChg chg="del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2" creationId="{03CA9E65-3E69-7462-2851-4EA652C660E5}"/>
          </ac:spMkLst>
        </pc:spChg>
        <pc:spChg chg="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3" creationId="{DCF8A6F2-71FF-3A8F-AD88-CD22E42A2B16}"/>
          </ac:spMkLst>
        </pc:spChg>
        <pc:spChg chg="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4" creationId="{56588C24-0369-00CA-6600-D9ECC2C46B51}"/>
          </ac:spMkLst>
        </pc:spChg>
        <pc:spChg chg="del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5" creationId="{9F4DE7EC-EF6B-A3CE-2767-ACBCB95EC395}"/>
          </ac:spMkLst>
        </pc:spChg>
        <pc:spChg chg="del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6" creationId="{D9149A20-1E5E-7A16-6E09-B7FCD3311B43}"/>
          </ac:spMkLst>
        </pc:spChg>
        <pc:spChg chg="del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7" creationId="{252635D5-9AE4-BA3A-29AE-9C600647F9D5}"/>
          </ac:spMkLst>
        </pc:spChg>
        <pc:spChg chg="del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8" creationId="{9EDD3C4C-07E1-0B58-EF84-FB235B4389CD}"/>
          </ac:spMkLst>
        </pc:spChg>
        <pc:spChg chg="add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9" creationId="{D3778142-CD78-836A-AED9-30C4EAAE1951}"/>
          </ac:spMkLst>
        </pc:spChg>
        <pc:spChg chg="add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10" creationId="{D886B746-151D-23CE-70AA-AF4AE356F0DC}"/>
          </ac:spMkLst>
        </pc:spChg>
        <pc:spChg chg="add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11" creationId="{A6376133-DAB7-2543-0A72-FBB27A461753}"/>
          </ac:spMkLst>
        </pc:spChg>
        <pc:spChg chg="add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12" creationId="{C12F3DA4-3537-6BF9-AFE8-8846B1A9CF4C}"/>
          </ac:spMkLst>
        </pc:spChg>
        <pc:spChg chg="add mod ord">
          <ac:chgData name="timegate25" userId="29689c39-018d-4a78-8efa-e8b2b1599c9b" providerId="ADAL" clId="{CDFFBD16-DBC6-490A-82F4-AECC37C71678}" dt="2022-11-14T02:08:16.463" v="977" actId="700"/>
          <ac:spMkLst>
            <pc:docMk/>
            <pc:sldMk cId="2527933811" sldId="265"/>
            <ac:spMk id="13" creationId="{3FCE2AEB-FAF5-45E2-6960-249CAF4F7EF2}"/>
          </ac:spMkLst>
        </pc:spChg>
        <pc:spChg chg="add mod ord">
          <ac:chgData name="timegate25" userId="29689c39-018d-4a78-8efa-e8b2b1599c9b" providerId="ADAL" clId="{CDFFBD16-DBC6-490A-82F4-AECC37C71678}" dt="2022-11-14T02:08:28.594" v="1045" actId="20577"/>
          <ac:spMkLst>
            <pc:docMk/>
            <pc:sldMk cId="2527933811" sldId="265"/>
            <ac:spMk id="14" creationId="{BB576329-E868-A593-647A-8FC777EAF413}"/>
          </ac:spMkLst>
        </pc:spChg>
      </pc:sldChg>
      <pc:sldChg chg="modSp new del mod">
        <pc:chgData name="timegate25" userId="29689c39-018d-4a78-8efa-e8b2b1599c9b" providerId="ADAL" clId="{CDFFBD16-DBC6-490A-82F4-AECC37C71678}" dt="2022-11-14T02:31:37.746" v="1247" actId="2696"/>
        <pc:sldMkLst>
          <pc:docMk/>
          <pc:sldMk cId="1422381313" sldId="266"/>
        </pc:sldMkLst>
        <pc:spChg chg="mod">
          <ac:chgData name="timegate25" userId="29689c39-018d-4a78-8efa-e8b2b1599c9b" providerId="ADAL" clId="{CDFFBD16-DBC6-490A-82F4-AECC37C71678}" dt="2022-11-14T02:17:40.850" v="1102" actId="20577"/>
          <ac:spMkLst>
            <pc:docMk/>
            <pc:sldMk cId="1422381313" sldId="266"/>
            <ac:spMk id="5" creationId="{F692C3EC-919B-CA79-897E-82E28AAA1C88}"/>
          </ac:spMkLst>
        </pc:spChg>
        <pc:spChg chg="mod">
          <ac:chgData name="timegate25" userId="29689c39-018d-4a78-8efa-e8b2b1599c9b" providerId="ADAL" clId="{CDFFBD16-DBC6-490A-82F4-AECC37C71678}" dt="2022-11-14T02:19:06.068" v="1125" actId="20577"/>
          <ac:spMkLst>
            <pc:docMk/>
            <pc:sldMk cId="1422381313" sldId="266"/>
            <ac:spMk id="7" creationId="{50313E1B-8205-8997-9FF5-6D8FA66E9F41}"/>
          </ac:spMkLst>
        </pc:spChg>
        <pc:spChg chg="mod">
          <ac:chgData name="timegate25" userId="29689c39-018d-4a78-8efa-e8b2b1599c9b" providerId="ADAL" clId="{CDFFBD16-DBC6-490A-82F4-AECC37C71678}" dt="2022-11-14T02:19:15.894" v="1126" actId="6549"/>
          <ac:spMkLst>
            <pc:docMk/>
            <pc:sldMk cId="1422381313" sldId="266"/>
            <ac:spMk id="8" creationId="{F6BEA11C-ABF0-94B4-89D4-0674A41E60DC}"/>
          </ac:spMkLst>
        </pc:spChg>
      </pc:sldChg>
      <pc:sldChg chg="addSp delSp modSp new del mod modClrScheme chgLayout">
        <pc:chgData name="timegate25" userId="29689c39-018d-4a78-8efa-e8b2b1599c9b" providerId="ADAL" clId="{CDFFBD16-DBC6-490A-82F4-AECC37C71678}" dt="2022-11-14T02:31:37.746" v="1247" actId="2696"/>
        <pc:sldMkLst>
          <pc:docMk/>
          <pc:sldMk cId="213779840" sldId="267"/>
        </pc:sldMkLst>
        <pc:spChg chg="del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2" creationId="{1CAF4926-D9E9-D5FE-3027-AD90A77C55C2}"/>
          </ac:spMkLst>
        </pc:spChg>
        <pc:spChg chg="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3" creationId="{C5923F7D-ECBF-5003-BD4F-1F4FABF995DA}"/>
          </ac:spMkLst>
        </pc:spChg>
        <pc:spChg chg="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4" creationId="{6E59C11E-8302-3CB5-F6F5-16EA8C725B24}"/>
          </ac:spMkLst>
        </pc:spChg>
        <pc:spChg chg="del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5" creationId="{D821DED8-0EA4-AF6E-C5FB-A23E62087255}"/>
          </ac:spMkLst>
        </pc:spChg>
        <pc:spChg chg="del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6" creationId="{09DEF61E-12A2-BEA9-D488-9F2A05DB92A4}"/>
          </ac:spMkLst>
        </pc:spChg>
        <pc:spChg chg="del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7" creationId="{4F61B13A-038E-C810-FCA5-AF9AB510CBB8}"/>
          </ac:spMkLst>
        </pc:spChg>
        <pc:spChg chg="del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8" creationId="{F576407D-3467-CB58-07C5-FCAD6994CA63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9" creationId="{1242BE95-1828-C844-A2A7-6A59250693F5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10" creationId="{DB474128-22F2-36B7-FF0C-B44E82511C7C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11" creationId="{9041D424-35BA-A0FB-249A-3795011460E8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12" creationId="{DA631B0C-5386-2687-9733-0604E29D4424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13" creationId="{129B26EF-A15A-78D0-FDBA-45F353DC7DF5}"/>
          </ac:spMkLst>
        </pc:spChg>
        <pc:spChg chg="add mod ord">
          <ac:chgData name="timegate25" userId="29689c39-018d-4a78-8efa-e8b2b1599c9b" providerId="ADAL" clId="{CDFFBD16-DBC6-490A-82F4-AECC37C71678}" dt="2022-11-14T02:17:54.833" v="1105" actId="700"/>
          <ac:spMkLst>
            <pc:docMk/>
            <pc:sldMk cId="213779840" sldId="267"/>
            <ac:spMk id="14" creationId="{C7947501-2268-2E4D-54E4-5A74D6AD29F2}"/>
          </ac:spMkLst>
        </pc:spChg>
      </pc:sldChg>
      <pc:sldChg chg="modSp new del mod">
        <pc:chgData name="timegate25" userId="29689c39-018d-4a78-8efa-e8b2b1599c9b" providerId="ADAL" clId="{CDFFBD16-DBC6-490A-82F4-AECC37C71678}" dt="2022-11-14T02:31:37.746" v="1247" actId="2696"/>
        <pc:sldMkLst>
          <pc:docMk/>
          <pc:sldMk cId="2070890807" sldId="268"/>
        </pc:sldMkLst>
        <pc:spChg chg="mod">
          <ac:chgData name="timegate25" userId="29689c39-018d-4a78-8efa-e8b2b1599c9b" providerId="ADAL" clId="{CDFFBD16-DBC6-490A-82F4-AECC37C71678}" dt="2022-11-14T02:30:57.036" v="1242" actId="20577"/>
          <ac:spMkLst>
            <pc:docMk/>
            <pc:sldMk cId="2070890807" sldId="268"/>
            <ac:spMk id="9" creationId="{7A3EA51C-0611-0B1B-F2C4-1A3077D8745C}"/>
          </ac:spMkLst>
        </pc:spChg>
      </pc:sldChg>
      <pc:sldMasterChg chg="delSp modSp mod delSldLayout modSldLayout">
        <pc:chgData name="timegate25" userId="29689c39-018d-4a78-8efa-e8b2b1599c9b" providerId="ADAL" clId="{CDFFBD16-DBC6-490A-82F4-AECC37C71678}" dt="2022-11-14T02:31:30.165" v="1246" actId="255"/>
        <pc:sldMasterMkLst>
          <pc:docMk/>
          <pc:sldMasterMk cId="3743456803" sldId="2147484534"/>
        </pc:sldMasterMkLst>
        <pc:spChg chg="del mod">
          <ac:chgData name="timegate25" userId="29689c39-018d-4a78-8efa-e8b2b1599c9b" providerId="ADAL" clId="{CDFFBD16-DBC6-490A-82F4-AECC37C71678}" dt="2022-11-14T01:55:34.902" v="512" actId="478"/>
          <ac:spMkLst>
            <pc:docMk/>
            <pc:sldMasterMk cId="3743456803" sldId="2147484534"/>
            <ac:spMk id="11" creationId="{136CD29A-BE42-1B62-1026-9FA3A1C86263}"/>
          </ac:spMkLst>
        </pc:spChg>
        <pc:graphicFrameChg chg="modGraphic">
          <ac:chgData name="timegate25" userId="29689c39-018d-4a78-8efa-e8b2b1599c9b" providerId="ADAL" clId="{CDFFBD16-DBC6-490A-82F4-AECC37C71678}" dt="2022-11-14T01:53:20.466" v="401" actId="14734"/>
          <ac:graphicFrameMkLst>
            <pc:docMk/>
            <pc:sldMasterMk cId="3743456803" sldId="2147484534"/>
            <ac:graphicFrameMk id="10" creationId="{02BA9F3F-82D3-67CA-3555-9127F48021E2}"/>
          </ac:graphicFrameMkLst>
        </pc:graphicFrameChg>
        <pc:sldLayoutChg chg="del">
          <pc:chgData name="timegate25" userId="29689c39-018d-4a78-8efa-e8b2b1599c9b" providerId="ADAL" clId="{CDFFBD16-DBC6-490A-82F4-AECC37C71678}" dt="2022-11-11T09:21:55.193" v="16" actId="2696"/>
          <pc:sldLayoutMkLst>
            <pc:docMk/>
            <pc:sldMasterMk cId="3743456803" sldId="2147484534"/>
            <pc:sldLayoutMk cId="942645902" sldId="2147484536"/>
          </pc:sldLayoutMkLst>
        </pc:sldLayoutChg>
        <pc:sldLayoutChg chg="del">
          <pc:chgData name="timegate25" userId="29689c39-018d-4a78-8efa-e8b2b1599c9b" providerId="ADAL" clId="{CDFFBD16-DBC6-490A-82F4-AECC37C71678}" dt="2022-11-14T01:41:22.101" v="33" actId="2696"/>
          <pc:sldLayoutMkLst>
            <pc:docMk/>
            <pc:sldMasterMk cId="3743456803" sldId="2147484534"/>
            <pc:sldLayoutMk cId="2864219284" sldId="2147484537"/>
          </pc:sldLayoutMkLst>
        </pc:sldLayoutChg>
        <pc:sldLayoutChg chg="del">
          <pc:chgData name="timegate25" userId="29689c39-018d-4a78-8efa-e8b2b1599c9b" providerId="ADAL" clId="{CDFFBD16-DBC6-490A-82F4-AECC37C71678}" dt="2022-11-14T01:41:22.123" v="34" actId="2696"/>
          <pc:sldLayoutMkLst>
            <pc:docMk/>
            <pc:sldMasterMk cId="3743456803" sldId="2147484534"/>
            <pc:sldLayoutMk cId="3216095868" sldId="2147484538"/>
          </pc:sldLayoutMkLst>
        </pc:sldLayoutChg>
        <pc:sldLayoutChg chg="del">
          <pc:chgData name="timegate25" userId="29689c39-018d-4a78-8efa-e8b2b1599c9b" providerId="ADAL" clId="{CDFFBD16-DBC6-490A-82F4-AECC37C71678}" dt="2022-11-14T01:41:22.148" v="35" actId="2696"/>
          <pc:sldLayoutMkLst>
            <pc:docMk/>
            <pc:sldMasterMk cId="3743456803" sldId="2147484534"/>
            <pc:sldLayoutMk cId="829188613" sldId="2147484539"/>
          </pc:sldLayoutMkLst>
        </pc:sldLayoutChg>
        <pc:sldLayoutChg chg="del">
          <pc:chgData name="timegate25" userId="29689c39-018d-4a78-8efa-e8b2b1599c9b" providerId="ADAL" clId="{CDFFBD16-DBC6-490A-82F4-AECC37C71678}" dt="2022-11-14T01:41:22.182" v="36" actId="2696"/>
          <pc:sldLayoutMkLst>
            <pc:docMk/>
            <pc:sldMasterMk cId="3743456803" sldId="2147484534"/>
            <pc:sldLayoutMk cId="3689267806" sldId="2147484540"/>
          </pc:sldLayoutMkLst>
        </pc:sldLayoutChg>
        <pc:sldLayoutChg chg="del">
          <pc:chgData name="timegate25" userId="29689c39-018d-4a78-8efa-e8b2b1599c9b" providerId="ADAL" clId="{CDFFBD16-DBC6-490A-82F4-AECC37C71678}" dt="2022-11-14T01:41:22.218" v="37" actId="2696"/>
          <pc:sldLayoutMkLst>
            <pc:docMk/>
            <pc:sldMasterMk cId="3743456803" sldId="2147484534"/>
            <pc:sldLayoutMk cId="1520096603" sldId="2147484541"/>
          </pc:sldLayoutMkLst>
        </pc:sldLayoutChg>
        <pc:sldLayoutChg chg="del">
          <pc:chgData name="timegate25" userId="29689c39-018d-4a78-8efa-e8b2b1599c9b" providerId="ADAL" clId="{CDFFBD16-DBC6-490A-82F4-AECC37C71678}" dt="2022-11-14T01:41:22.246" v="38" actId="2696"/>
          <pc:sldLayoutMkLst>
            <pc:docMk/>
            <pc:sldMasterMk cId="3743456803" sldId="2147484534"/>
            <pc:sldLayoutMk cId="1973899057" sldId="2147484542"/>
          </pc:sldLayoutMkLst>
        </pc:sldLayoutChg>
        <pc:sldLayoutChg chg="del">
          <pc:chgData name="timegate25" userId="29689c39-018d-4a78-8efa-e8b2b1599c9b" providerId="ADAL" clId="{CDFFBD16-DBC6-490A-82F4-AECC37C71678}" dt="2022-11-14T01:41:22.275" v="39" actId="2696"/>
          <pc:sldLayoutMkLst>
            <pc:docMk/>
            <pc:sldMasterMk cId="3743456803" sldId="2147484534"/>
            <pc:sldLayoutMk cId="3483053647" sldId="2147484543"/>
          </pc:sldLayoutMkLst>
        </pc:sldLayoutChg>
        <pc:sldLayoutChg chg="del">
          <pc:chgData name="timegate25" userId="29689c39-018d-4a78-8efa-e8b2b1599c9b" providerId="ADAL" clId="{CDFFBD16-DBC6-490A-82F4-AECC37C71678}" dt="2022-11-14T01:41:22.296" v="40" actId="2696"/>
          <pc:sldLayoutMkLst>
            <pc:docMk/>
            <pc:sldMasterMk cId="3743456803" sldId="2147484534"/>
            <pc:sldLayoutMk cId="515925016" sldId="2147484544"/>
          </pc:sldLayoutMkLst>
        </pc:sldLayoutChg>
        <pc:sldLayoutChg chg="del">
          <pc:chgData name="timegate25" userId="29689c39-018d-4a78-8efa-e8b2b1599c9b" providerId="ADAL" clId="{CDFFBD16-DBC6-490A-82F4-AECC37C71678}" dt="2022-11-14T01:41:22.316" v="41" actId="2696"/>
          <pc:sldLayoutMkLst>
            <pc:docMk/>
            <pc:sldMasterMk cId="3743456803" sldId="2147484534"/>
            <pc:sldLayoutMk cId="137834092" sldId="2147484545"/>
          </pc:sldLayoutMkLst>
        </pc:sldLayoutChg>
        <pc:sldLayoutChg chg="del">
          <pc:chgData name="timegate25" userId="29689c39-018d-4a78-8efa-e8b2b1599c9b" providerId="ADAL" clId="{CDFFBD16-DBC6-490A-82F4-AECC37C71678}" dt="2022-11-14T01:41:22.338" v="42" actId="2696"/>
          <pc:sldLayoutMkLst>
            <pc:docMk/>
            <pc:sldMasterMk cId="3743456803" sldId="2147484534"/>
            <pc:sldLayoutMk cId="3929298861" sldId="2147484546"/>
          </pc:sldLayoutMkLst>
        </pc:sldLayoutChg>
        <pc:sldLayoutChg chg="del">
          <pc:chgData name="timegate25" userId="29689c39-018d-4a78-8efa-e8b2b1599c9b" providerId="ADAL" clId="{CDFFBD16-DBC6-490A-82F4-AECC37C71678}" dt="2022-11-14T01:41:22.356" v="43" actId="2696"/>
          <pc:sldLayoutMkLst>
            <pc:docMk/>
            <pc:sldMasterMk cId="3743456803" sldId="2147484534"/>
            <pc:sldLayoutMk cId="1159064811" sldId="2147484547"/>
          </pc:sldLayoutMkLst>
        </pc:sldLayoutChg>
        <pc:sldLayoutChg chg="del">
          <pc:chgData name="timegate25" userId="29689c39-018d-4a78-8efa-e8b2b1599c9b" providerId="ADAL" clId="{CDFFBD16-DBC6-490A-82F4-AECC37C71678}" dt="2022-11-14T01:41:22.393" v="44" actId="2696"/>
          <pc:sldLayoutMkLst>
            <pc:docMk/>
            <pc:sldMasterMk cId="3743456803" sldId="2147484534"/>
            <pc:sldLayoutMk cId="84912892" sldId="2147484548"/>
          </pc:sldLayoutMkLst>
        </pc:sldLayoutChg>
        <pc:sldLayoutChg chg="del">
          <pc:chgData name="timegate25" userId="29689c39-018d-4a78-8efa-e8b2b1599c9b" providerId="ADAL" clId="{CDFFBD16-DBC6-490A-82F4-AECC37C71678}" dt="2022-11-14T01:41:22.413" v="45" actId="2696"/>
          <pc:sldLayoutMkLst>
            <pc:docMk/>
            <pc:sldMasterMk cId="3743456803" sldId="2147484534"/>
            <pc:sldLayoutMk cId="492128491" sldId="2147484549"/>
          </pc:sldLayoutMkLst>
        </pc:sldLayoutChg>
        <pc:sldLayoutChg chg="del">
          <pc:chgData name="timegate25" userId="29689c39-018d-4a78-8efa-e8b2b1599c9b" providerId="ADAL" clId="{CDFFBD16-DBC6-490A-82F4-AECC37C71678}" dt="2022-11-14T01:41:22.436" v="46" actId="2696"/>
          <pc:sldLayoutMkLst>
            <pc:docMk/>
            <pc:sldMasterMk cId="3743456803" sldId="2147484534"/>
            <pc:sldLayoutMk cId="4209659695" sldId="2147484550"/>
          </pc:sldLayoutMkLst>
        </pc:sldLayoutChg>
        <pc:sldLayoutChg chg="del">
          <pc:chgData name="timegate25" userId="29689c39-018d-4a78-8efa-e8b2b1599c9b" providerId="ADAL" clId="{CDFFBD16-DBC6-490A-82F4-AECC37C71678}" dt="2022-11-14T01:41:22.461" v="47" actId="2696"/>
          <pc:sldLayoutMkLst>
            <pc:docMk/>
            <pc:sldMasterMk cId="3743456803" sldId="2147484534"/>
            <pc:sldLayoutMk cId="2441627784" sldId="2147484551"/>
          </pc:sldLayoutMkLst>
        </pc:sldLayoutChg>
        <pc:sldLayoutChg chg="del">
          <pc:chgData name="timegate25" userId="29689c39-018d-4a78-8efa-e8b2b1599c9b" providerId="ADAL" clId="{CDFFBD16-DBC6-490A-82F4-AECC37C71678}" dt="2022-11-14T01:41:22.485" v="48" actId="2696"/>
          <pc:sldLayoutMkLst>
            <pc:docMk/>
            <pc:sldMasterMk cId="3743456803" sldId="2147484534"/>
            <pc:sldLayoutMk cId="3110767622" sldId="2147484552"/>
          </pc:sldLayoutMkLst>
        </pc:sldLayoutChg>
        <pc:sldLayoutChg chg="del">
          <pc:chgData name="timegate25" userId="29689c39-018d-4a78-8efa-e8b2b1599c9b" providerId="ADAL" clId="{CDFFBD16-DBC6-490A-82F4-AECC37C71678}" dt="2022-11-14T01:41:08.340" v="26" actId="2696"/>
          <pc:sldLayoutMkLst>
            <pc:docMk/>
            <pc:sldMasterMk cId="3743456803" sldId="2147484534"/>
            <pc:sldLayoutMk cId="2487638540" sldId="2147484553"/>
          </pc:sldLayoutMkLst>
        </pc:sldLayoutChg>
        <pc:sldLayoutChg chg="del">
          <pc:chgData name="timegate25" userId="29689c39-018d-4a78-8efa-e8b2b1599c9b" providerId="ADAL" clId="{CDFFBD16-DBC6-490A-82F4-AECC37C71678}" dt="2022-11-14T01:41:08.367" v="27" actId="2696"/>
          <pc:sldLayoutMkLst>
            <pc:docMk/>
            <pc:sldMasterMk cId="3743456803" sldId="2147484534"/>
            <pc:sldLayoutMk cId="2145831023" sldId="2147484554"/>
          </pc:sldLayoutMkLst>
        </pc:sldLayoutChg>
        <pc:sldLayoutChg chg="del">
          <pc:chgData name="timegate25" userId="29689c39-018d-4a78-8efa-e8b2b1599c9b" providerId="ADAL" clId="{CDFFBD16-DBC6-490A-82F4-AECC37C71678}" dt="2022-11-14T01:41:08.395" v="28" actId="2696"/>
          <pc:sldLayoutMkLst>
            <pc:docMk/>
            <pc:sldMasterMk cId="3743456803" sldId="2147484534"/>
            <pc:sldLayoutMk cId="2047120471" sldId="2147484555"/>
          </pc:sldLayoutMkLst>
        </pc:sldLayoutChg>
        <pc:sldLayoutChg chg="del">
          <pc:chgData name="timegate25" userId="29689c39-018d-4a78-8efa-e8b2b1599c9b" providerId="ADAL" clId="{CDFFBD16-DBC6-490A-82F4-AECC37C71678}" dt="2022-11-14T01:41:08.416" v="29" actId="2696"/>
          <pc:sldLayoutMkLst>
            <pc:docMk/>
            <pc:sldMasterMk cId="3743456803" sldId="2147484534"/>
            <pc:sldLayoutMk cId="730456448" sldId="2147484556"/>
          </pc:sldLayoutMkLst>
        </pc:sldLayoutChg>
        <pc:sldLayoutChg chg="del">
          <pc:chgData name="timegate25" userId="29689c39-018d-4a78-8efa-e8b2b1599c9b" providerId="ADAL" clId="{CDFFBD16-DBC6-490A-82F4-AECC37C71678}" dt="2022-11-14T01:41:08.441" v="30" actId="2696"/>
          <pc:sldLayoutMkLst>
            <pc:docMk/>
            <pc:sldMasterMk cId="3743456803" sldId="2147484534"/>
            <pc:sldLayoutMk cId="1509536718" sldId="2147484557"/>
          </pc:sldLayoutMkLst>
        </pc:sldLayoutChg>
        <pc:sldLayoutChg chg="del">
          <pc:chgData name="timegate25" userId="29689c39-018d-4a78-8efa-e8b2b1599c9b" providerId="ADAL" clId="{CDFFBD16-DBC6-490A-82F4-AECC37C71678}" dt="2022-11-14T01:41:08.466" v="31" actId="2696"/>
          <pc:sldLayoutMkLst>
            <pc:docMk/>
            <pc:sldMasterMk cId="3743456803" sldId="2147484534"/>
            <pc:sldLayoutMk cId="3870264879" sldId="2147484558"/>
          </pc:sldLayoutMkLst>
        </pc:sldLayoutChg>
        <pc:sldLayoutChg chg="del">
          <pc:chgData name="timegate25" userId="29689c39-018d-4a78-8efa-e8b2b1599c9b" providerId="ADAL" clId="{CDFFBD16-DBC6-490A-82F4-AECC37C71678}" dt="2022-11-14T01:41:08.489" v="32" actId="2696"/>
          <pc:sldLayoutMkLst>
            <pc:docMk/>
            <pc:sldMasterMk cId="3743456803" sldId="2147484534"/>
            <pc:sldLayoutMk cId="547118679" sldId="2147484559"/>
          </pc:sldLayoutMkLst>
        </pc:sldLayoutChg>
        <pc:sldLayoutChg chg="modSp mod">
          <pc:chgData name="timegate25" userId="29689c39-018d-4a78-8efa-e8b2b1599c9b" providerId="ADAL" clId="{CDFFBD16-DBC6-490A-82F4-AECC37C71678}" dt="2022-11-14T01:42:07.294" v="50" actId="1076"/>
          <pc:sldLayoutMkLst>
            <pc:docMk/>
            <pc:sldMasterMk cId="3743456803" sldId="2147484534"/>
            <pc:sldLayoutMk cId="3633812009" sldId="2147484580"/>
          </pc:sldLayoutMkLst>
          <pc:picChg chg="mod">
            <ac:chgData name="timegate25" userId="29689c39-018d-4a78-8efa-e8b2b1599c9b" providerId="ADAL" clId="{CDFFBD16-DBC6-490A-82F4-AECC37C71678}" dt="2022-11-14T01:42:07.294" v="50" actId="1076"/>
            <ac:picMkLst>
              <pc:docMk/>
              <pc:sldMasterMk cId="3743456803" sldId="2147484534"/>
              <pc:sldLayoutMk cId="3633812009" sldId="2147484580"/>
              <ac:picMk id="18" creationId="{F4F82EF1-3D86-4A8D-90BF-A4E7CB297191}"/>
            </ac:picMkLst>
          </pc:picChg>
        </pc:sldLayoutChg>
        <pc:sldLayoutChg chg="modSp mod">
          <pc:chgData name="timegate25" userId="29689c39-018d-4a78-8efa-e8b2b1599c9b" providerId="ADAL" clId="{CDFFBD16-DBC6-490A-82F4-AECC37C71678}" dt="2022-11-14T01:57:20.627" v="518" actId="14100"/>
          <pc:sldLayoutMkLst>
            <pc:docMk/>
            <pc:sldMasterMk cId="3743456803" sldId="2147484534"/>
            <pc:sldLayoutMk cId="3668276561" sldId="2147485397"/>
          </pc:sldLayoutMkLst>
          <pc:spChg chg="mod">
            <ac:chgData name="timegate25" userId="29689c39-018d-4a78-8efa-e8b2b1599c9b" providerId="ADAL" clId="{CDFFBD16-DBC6-490A-82F4-AECC37C71678}" dt="2022-11-14T01:53:41.859" v="421" actId="1036"/>
            <ac:spMkLst>
              <pc:docMk/>
              <pc:sldMasterMk cId="3743456803" sldId="2147484534"/>
              <pc:sldLayoutMk cId="3668276561" sldId="2147485397"/>
              <ac:spMk id="52" creationId="{B17CC6A4-29B9-2C77-3419-DD6561955B3F}"/>
            </ac:spMkLst>
          </pc:spChg>
          <pc:spChg chg="mod">
            <ac:chgData name="timegate25" userId="29689c39-018d-4a78-8efa-e8b2b1599c9b" providerId="ADAL" clId="{CDFFBD16-DBC6-490A-82F4-AECC37C71678}" dt="2022-11-14T01:53:41.859" v="421" actId="1036"/>
            <ac:spMkLst>
              <pc:docMk/>
              <pc:sldMasterMk cId="3743456803" sldId="2147484534"/>
              <pc:sldLayoutMk cId="3668276561" sldId="2147485397"/>
              <ac:spMk id="53" creationId="{E3EBAC2E-3118-E246-144F-D360E50C66E8}"/>
            </ac:spMkLst>
          </pc:spChg>
          <pc:picChg chg="mod">
            <ac:chgData name="timegate25" userId="29689c39-018d-4a78-8efa-e8b2b1599c9b" providerId="ADAL" clId="{CDFFBD16-DBC6-490A-82F4-AECC37C71678}" dt="2022-11-14T01:57:20.627" v="518" actId="14100"/>
            <ac:picMkLst>
              <pc:docMk/>
              <pc:sldMasterMk cId="3743456803" sldId="2147484534"/>
              <pc:sldLayoutMk cId="3668276561" sldId="2147485397"/>
              <ac:picMk id="54" creationId="{DEE86585-3F81-81FC-4303-9EF15E1EACF0}"/>
            </ac:picMkLst>
          </pc:picChg>
        </pc:sldLayoutChg>
        <pc:sldLayoutChg chg="addSp delSp modSp mod">
          <pc:chgData name="timegate25" userId="29689c39-018d-4a78-8efa-e8b2b1599c9b" providerId="ADAL" clId="{CDFFBD16-DBC6-490A-82F4-AECC37C71678}" dt="2022-11-14T02:31:30.165" v="1246" actId="255"/>
          <pc:sldLayoutMkLst>
            <pc:docMk/>
            <pc:sldMasterMk cId="3743456803" sldId="2147484534"/>
            <pc:sldLayoutMk cId="2209411054" sldId="2147485398"/>
          </pc:sldLayoutMkLst>
          <pc:spChg chg="add del mod">
            <ac:chgData name="timegate25" userId="29689c39-018d-4a78-8efa-e8b2b1599c9b" providerId="ADAL" clId="{CDFFBD16-DBC6-490A-82F4-AECC37C71678}" dt="2022-11-14T01:45:00.235" v="107"/>
            <ac:spMkLst>
              <pc:docMk/>
              <pc:sldMasterMk cId="3743456803" sldId="2147484534"/>
              <pc:sldLayoutMk cId="2209411054" sldId="2147485398"/>
              <ac:spMk id="2" creationId="{7C5A71EF-8443-E2BE-6CF0-C9E736B84744}"/>
            </ac:spMkLst>
          </pc:spChg>
          <pc:spChg chg="del mod">
            <ac:chgData name="timegate25" userId="29689c39-018d-4a78-8efa-e8b2b1599c9b" providerId="ADAL" clId="{CDFFBD16-DBC6-490A-82F4-AECC37C71678}" dt="2022-11-11T09:20:33.637" v="4" actId="478"/>
            <ac:spMkLst>
              <pc:docMk/>
              <pc:sldMasterMk cId="3743456803" sldId="2147484534"/>
              <pc:sldLayoutMk cId="2209411054" sldId="2147485398"/>
              <ac:spMk id="2" creationId="{E5CEF386-598B-964E-ABB5-F96918DE8792}"/>
            </ac:spMkLst>
          </pc:spChg>
          <pc:spChg chg="mod">
            <ac:chgData name="timegate25" userId="29689c39-018d-4a78-8efa-e8b2b1599c9b" providerId="ADAL" clId="{CDFFBD16-DBC6-490A-82F4-AECC37C71678}" dt="2022-11-14T02:31:30.165" v="1246" actId="255"/>
            <ac:spMkLst>
              <pc:docMk/>
              <pc:sldMasterMk cId="3743456803" sldId="2147484534"/>
              <pc:sldLayoutMk cId="2209411054" sldId="2147485398"/>
              <ac:spMk id="3" creationId="{19E1F70F-9DF1-C846-84F8-0C243B6FBA5B}"/>
            </ac:spMkLst>
          </pc:spChg>
          <pc:spChg chg="add del mod">
            <ac:chgData name="timegate25" userId="29689c39-018d-4a78-8efa-e8b2b1599c9b" providerId="ADAL" clId="{CDFFBD16-DBC6-490A-82F4-AECC37C71678}" dt="2022-11-14T01:48:54.144" v="307" actId="478"/>
            <ac:spMkLst>
              <pc:docMk/>
              <pc:sldMasterMk cId="3743456803" sldId="2147484534"/>
              <pc:sldLayoutMk cId="2209411054" sldId="2147485398"/>
              <ac:spMk id="4" creationId="{DCDD247E-1DFC-27D8-62A5-294142306F6E}"/>
            </ac:spMkLst>
          </pc:spChg>
          <pc:spChg chg="del">
            <ac:chgData name="timegate25" userId="29689c39-018d-4a78-8efa-e8b2b1599c9b" providerId="ADAL" clId="{CDFFBD16-DBC6-490A-82F4-AECC37C71678}" dt="2022-11-11T09:22:03.241" v="18" actId="478"/>
            <ac:spMkLst>
              <pc:docMk/>
              <pc:sldMasterMk cId="3743456803" sldId="2147484534"/>
              <pc:sldLayoutMk cId="2209411054" sldId="2147485398"/>
              <ac:spMk id="7" creationId="{9FAD3195-1AA1-ED66-0A03-CF56D5F0BA34}"/>
            </ac:spMkLst>
          </pc:spChg>
          <pc:spChg chg="add del mod">
            <ac:chgData name="timegate25" userId="29689c39-018d-4a78-8efa-e8b2b1599c9b" providerId="ADAL" clId="{CDFFBD16-DBC6-490A-82F4-AECC37C71678}" dt="2022-11-14T01:49:47.757" v="337" actId="478"/>
            <ac:spMkLst>
              <pc:docMk/>
              <pc:sldMasterMk cId="3743456803" sldId="2147484534"/>
              <pc:sldLayoutMk cId="2209411054" sldId="2147485398"/>
              <ac:spMk id="7" creationId="{E241B0D3-0BD2-4D1A-9AB6-251067F794A8}"/>
            </ac:spMkLst>
          </pc:spChg>
          <pc:spChg chg="del">
            <ac:chgData name="timegate25" userId="29689c39-018d-4a78-8efa-e8b2b1599c9b" providerId="ADAL" clId="{CDFFBD16-DBC6-490A-82F4-AECC37C71678}" dt="2022-11-11T09:22:00.726" v="17" actId="478"/>
            <ac:spMkLst>
              <pc:docMk/>
              <pc:sldMasterMk cId="3743456803" sldId="2147484534"/>
              <pc:sldLayoutMk cId="2209411054" sldId="2147485398"/>
              <ac:spMk id="8" creationId="{8FF7576F-0090-60BF-C9BA-D0A33EED3FE4}"/>
            </ac:spMkLst>
          </pc:spChg>
          <pc:spChg chg="add del mod">
            <ac:chgData name="timegate25" userId="29689c39-018d-4a78-8efa-e8b2b1599c9b" providerId="ADAL" clId="{CDFFBD16-DBC6-490A-82F4-AECC37C71678}" dt="2022-11-14T01:49:50.427" v="338" actId="478"/>
            <ac:spMkLst>
              <pc:docMk/>
              <pc:sldMasterMk cId="3743456803" sldId="2147484534"/>
              <pc:sldLayoutMk cId="2209411054" sldId="2147485398"/>
              <ac:spMk id="8" creationId="{A7E74DD0-9272-382D-0A3E-9D09BFEA42F3}"/>
            </ac:spMkLst>
          </pc:spChg>
          <pc:spChg chg="add del">
            <ac:chgData name="timegate25" userId="29689c39-018d-4a78-8efa-e8b2b1599c9b" providerId="ADAL" clId="{CDFFBD16-DBC6-490A-82F4-AECC37C71678}" dt="2022-11-14T01:48:59.148" v="308" actId="11529"/>
            <ac:spMkLst>
              <pc:docMk/>
              <pc:sldMasterMk cId="3743456803" sldId="2147484534"/>
              <pc:sldLayoutMk cId="2209411054" sldId="2147485398"/>
              <ac:spMk id="9" creationId="{00F6F726-84AF-D002-0E29-C7E82B9C9E35}"/>
            </ac:spMkLst>
          </pc:spChg>
          <pc:spChg chg="add mod">
            <ac:chgData name="timegate25" userId="29689c39-018d-4a78-8efa-e8b2b1599c9b" providerId="ADAL" clId="{CDFFBD16-DBC6-490A-82F4-AECC37C71678}" dt="2022-11-14T02:17:27.924" v="1095" actId="1038"/>
            <ac:spMkLst>
              <pc:docMk/>
              <pc:sldMasterMk cId="3743456803" sldId="2147484534"/>
              <pc:sldLayoutMk cId="2209411054" sldId="2147485398"/>
              <ac:spMk id="10" creationId="{D65E168B-F651-7CC3-22FA-87A4708410E7}"/>
            </ac:spMkLst>
          </pc:spChg>
          <pc:spChg chg="add mod">
            <ac:chgData name="timegate25" userId="29689c39-018d-4a78-8efa-e8b2b1599c9b" providerId="ADAL" clId="{CDFFBD16-DBC6-490A-82F4-AECC37C71678}" dt="2022-11-14T02:06:30.553" v="918" actId="255"/>
            <ac:spMkLst>
              <pc:docMk/>
              <pc:sldMasterMk cId="3743456803" sldId="2147484534"/>
              <pc:sldLayoutMk cId="2209411054" sldId="2147485398"/>
              <ac:spMk id="11" creationId="{DA51AF5A-1EDB-23D9-E7A8-863B8CFED74E}"/>
            </ac:spMkLst>
          </pc:spChg>
          <pc:spChg chg="add mod">
            <ac:chgData name="timegate25" userId="29689c39-018d-4a78-8efa-e8b2b1599c9b" providerId="ADAL" clId="{CDFFBD16-DBC6-490A-82F4-AECC37C71678}" dt="2022-11-14T02:17:03.229" v="1084" actId="14100"/>
            <ac:spMkLst>
              <pc:docMk/>
              <pc:sldMasterMk cId="3743456803" sldId="2147484534"/>
              <pc:sldLayoutMk cId="2209411054" sldId="2147485398"/>
              <ac:spMk id="12" creationId="{5782C1CD-0624-7A18-78C0-C01321D9048C}"/>
            </ac:spMkLst>
          </pc:spChg>
          <pc:spChg chg="add mod">
            <ac:chgData name="timegate25" userId="29689c39-018d-4a78-8efa-e8b2b1599c9b" providerId="ADAL" clId="{CDFFBD16-DBC6-490A-82F4-AECC37C71678}" dt="2022-11-14T02:16:16.040" v="1066" actId="14100"/>
            <ac:spMkLst>
              <pc:docMk/>
              <pc:sldMasterMk cId="3743456803" sldId="2147484534"/>
              <pc:sldLayoutMk cId="2209411054" sldId="2147485398"/>
              <ac:spMk id="13" creationId="{31A61671-A11B-BDE7-1C37-4B6E0A07EF7C}"/>
            </ac:spMkLst>
          </pc:spChg>
        </pc:sldLayoutChg>
        <pc:sldLayoutChg chg="addSp delSp modSp mod">
          <pc:chgData name="timegate25" userId="29689c39-018d-4a78-8efa-e8b2b1599c9b" providerId="ADAL" clId="{CDFFBD16-DBC6-490A-82F4-AECC37C71678}" dt="2022-11-14T02:31:19.203" v="1244" actId="255"/>
          <pc:sldLayoutMkLst>
            <pc:docMk/>
            <pc:sldMasterMk cId="3743456803" sldId="2147484534"/>
            <pc:sldLayoutMk cId="37363027" sldId="2147485399"/>
          </pc:sldLayoutMkLst>
          <pc:spChg chg="add mod">
            <ac:chgData name="timegate25" userId="29689c39-018d-4a78-8efa-e8b2b1599c9b" providerId="ADAL" clId="{CDFFBD16-DBC6-490A-82F4-AECC37C71678}" dt="2022-11-14T02:16:23.639" v="1068"/>
            <ac:spMkLst>
              <pc:docMk/>
              <pc:sldMasterMk cId="3743456803" sldId="2147484534"/>
              <pc:sldLayoutMk cId="37363027" sldId="2147485399"/>
              <ac:spMk id="2" creationId="{B2624BDE-7A41-EF20-4FA2-A7E607C6A319}"/>
            </ac:spMkLst>
          </pc:spChg>
          <pc:spChg chg="add del mod">
            <ac:chgData name="timegate25" userId="29689c39-018d-4a78-8efa-e8b2b1599c9b" providerId="ADAL" clId="{CDFFBD16-DBC6-490A-82F4-AECC37C71678}" dt="2022-11-14T01:50:17.638" v="345" actId="478"/>
            <ac:spMkLst>
              <pc:docMk/>
              <pc:sldMasterMk cId="3743456803" sldId="2147484534"/>
              <pc:sldLayoutMk cId="37363027" sldId="2147485399"/>
              <ac:spMk id="2" creationId="{BFD783D3-703C-56BE-59DA-658F42A46A41}"/>
            </ac:spMkLst>
          </pc:spChg>
          <pc:spChg chg="del mod">
            <ac:chgData name="timegate25" userId="29689c39-018d-4a78-8efa-e8b2b1599c9b" providerId="ADAL" clId="{CDFFBD16-DBC6-490A-82F4-AECC37C71678}" dt="2022-11-14T02:30:12.199" v="1176" actId="478"/>
            <ac:spMkLst>
              <pc:docMk/>
              <pc:sldMasterMk cId="3743456803" sldId="2147484534"/>
              <pc:sldLayoutMk cId="37363027" sldId="2147485399"/>
              <ac:spMk id="3" creationId="{19E1F70F-9DF1-C846-84F8-0C243B6FBA5B}"/>
            </ac:spMkLst>
          </pc:spChg>
          <pc:spChg chg="add del mod">
            <ac:chgData name="timegate25" userId="29689c39-018d-4a78-8efa-e8b2b1599c9b" providerId="ADAL" clId="{CDFFBD16-DBC6-490A-82F4-AECC37C71678}" dt="2022-11-14T01:50:19.233" v="346" actId="478"/>
            <ac:spMkLst>
              <pc:docMk/>
              <pc:sldMasterMk cId="3743456803" sldId="2147484534"/>
              <pc:sldLayoutMk cId="37363027" sldId="2147485399"/>
              <ac:spMk id="4" creationId="{2C40E885-8BD8-1A72-193E-44FFF7F18AC1}"/>
            </ac:spMkLst>
          </pc:spChg>
          <pc:spChg chg="add mod">
            <ac:chgData name="timegate25" userId="29689c39-018d-4a78-8efa-e8b2b1599c9b" providerId="ADAL" clId="{CDFFBD16-DBC6-490A-82F4-AECC37C71678}" dt="2022-11-14T02:17:11.869" v="1086"/>
            <ac:spMkLst>
              <pc:docMk/>
              <pc:sldMasterMk cId="3743456803" sldId="2147484534"/>
              <pc:sldLayoutMk cId="37363027" sldId="2147485399"/>
              <ac:spMk id="4" creationId="{BB29930F-B9F7-36E5-DCAD-DE611D87CF13}"/>
            </ac:spMkLst>
          </pc:spChg>
          <pc:spChg chg="add del mod">
            <ac:chgData name="timegate25" userId="29689c39-018d-4a78-8efa-e8b2b1599c9b" providerId="ADAL" clId="{CDFFBD16-DBC6-490A-82F4-AECC37C71678}" dt="2022-11-14T01:50:20.797" v="347" actId="478"/>
            <ac:spMkLst>
              <pc:docMk/>
              <pc:sldMasterMk cId="3743456803" sldId="2147484534"/>
              <pc:sldLayoutMk cId="37363027" sldId="2147485399"/>
              <ac:spMk id="9" creationId="{2A7F183A-2B22-6DB9-0A4D-DBF5FCA903CA}"/>
            </ac:spMkLst>
          </pc:spChg>
          <pc:spChg chg="add mod">
            <ac:chgData name="timegate25" userId="29689c39-018d-4a78-8efa-e8b2b1599c9b" providerId="ADAL" clId="{CDFFBD16-DBC6-490A-82F4-AECC37C71678}" dt="2022-11-14T02:17:32.296" v="1097"/>
            <ac:spMkLst>
              <pc:docMk/>
              <pc:sldMasterMk cId="3743456803" sldId="2147484534"/>
              <pc:sldLayoutMk cId="37363027" sldId="2147485399"/>
              <ac:spMk id="9" creationId="{62608CFC-FC18-4C66-CD54-BE052CF73F86}"/>
            </ac:spMkLst>
          </pc:spChg>
          <pc:spChg chg="add del mod">
            <ac:chgData name="timegate25" userId="29689c39-018d-4a78-8efa-e8b2b1599c9b" providerId="ADAL" clId="{CDFFBD16-DBC6-490A-82F4-AECC37C71678}" dt="2022-11-14T01:54:48.610" v="505" actId="478"/>
            <ac:spMkLst>
              <pc:docMk/>
              <pc:sldMasterMk cId="3743456803" sldId="2147484534"/>
              <pc:sldLayoutMk cId="37363027" sldId="2147485399"/>
              <ac:spMk id="10" creationId="{2004FC87-B991-FEEB-08BF-152638709F97}"/>
            </ac:spMkLst>
          </pc:spChg>
          <pc:spChg chg="add mod">
            <ac:chgData name="timegate25" userId="29689c39-018d-4a78-8efa-e8b2b1599c9b" providerId="ADAL" clId="{CDFFBD16-DBC6-490A-82F4-AECC37C71678}" dt="2022-11-14T02:31:19.203" v="1244" actId="255"/>
            <ac:spMkLst>
              <pc:docMk/>
              <pc:sldMasterMk cId="3743456803" sldId="2147484534"/>
              <pc:sldLayoutMk cId="37363027" sldId="2147485399"/>
              <ac:spMk id="10" creationId="{37656212-F04D-EDF9-5BAA-7C436BB8761B}"/>
            </ac:spMkLst>
          </pc:spChg>
          <pc:spChg chg="add del mod">
            <ac:chgData name="timegate25" userId="29689c39-018d-4a78-8efa-e8b2b1599c9b" providerId="ADAL" clId="{CDFFBD16-DBC6-490A-82F4-AECC37C71678}" dt="2022-11-14T01:54:48.610" v="505" actId="478"/>
            <ac:spMkLst>
              <pc:docMk/>
              <pc:sldMasterMk cId="3743456803" sldId="2147484534"/>
              <pc:sldLayoutMk cId="37363027" sldId="2147485399"/>
              <ac:spMk id="11" creationId="{9CCABFCC-39E4-C76D-8E59-D4F1B0AD8B9E}"/>
            </ac:spMkLst>
          </pc:spChg>
          <pc:spChg chg="add del mod">
            <ac:chgData name="timegate25" userId="29689c39-018d-4a78-8efa-e8b2b1599c9b" providerId="ADAL" clId="{CDFFBD16-DBC6-490A-82F4-AECC37C71678}" dt="2022-11-14T01:54:48.610" v="505" actId="478"/>
            <ac:spMkLst>
              <pc:docMk/>
              <pc:sldMasterMk cId="3743456803" sldId="2147484534"/>
              <pc:sldLayoutMk cId="37363027" sldId="2147485399"/>
              <ac:spMk id="12" creationId="{A0F7B13D-4A69-82CB-A38E-EBCD8136629A}"/>
            </ac:spMkLst>
          </pc:spChg>
          <pc:spChg chg="add del mod">
            <ac:chgData name="timegate25" userId="29689c39-018d-4a78-8efa-e8b2b1599c9b" providerId="ADAL" clId="{CDFFBD16-DBC6-490A-82F4-AECC37C71678}" dt="2022-11-14T01:55:00.363" v="507"/>
            <ac:spMkLst>
              <pc:docMk/>
              <pc:sldMasterMk cId="3743456803" sldId="2147484534"/>
              <pc:sldLayoutMk cId="37363027" sldId="2147485399"/>
              <ac:spMk id="13" creationId="{FC015F1E-CFB5-56F1-2AFA-7DD8E36731E1}"/>
            </ac:spMkLst>
          </pc:spChg>
          <pc:spChg chg="add del mod">
            <ac:chgData name="timegate25" userId="29689c39-018d-4a78-8efa-e8b2b1599c9b" providerId="ADAL" clId="{CDFFBD16-DBC6-490A-82F4-AECC37C71678}" dt="2022-11-14T01:55:00.363" v="507"/>
            <ac:spMkLst>
              <pc:docMk/>
              <pc:sldMasterMk cId="3743456803" sldId="2147484534"/>
              <pc:sldLayoutMk cId="37363027" sldId="2147485399"/>
              <ac:spMk id="14" creationId="{1B5944D3-EF89-8949-6D23-CF9E8396BCA3}"/>
            </ac:spMkLst>
          </pc:spChg>
          <pc:spChg chg="add del mod">
            <ac:chgData name="timegate25" userId="29689c39-018d-4a78-8efa-e8b2b1599c9b" providerId="ADAL" clId="{CDFFBD16-DBC6-490A-82F4-AECC37C71678}" dt="2022-11-14T01:55:00.363" v="507"/>
            <ac:spMkLst>
              <pc:docMk/>
              <pc:sldMasterMk cId="3743456803" sldId="2147484534"/>
              <pc:sldLayoutMk cId="37363027" sldId="2147485399"/>
              <ac:spMk id="15" creationId="{487E7266-B49D-F210-AD40-01E58C002EF7}"/>
            </ac:spMkLst>
          </pc:spChg>
          <pc:spChg chg="add del mod">
            <ac:chgData name="timegate25" userId="29689c39-018d-4a78-8efa-e8b2b1599c9b" providerId="ADAL" clId="{CDFFBD16-DBC6-490A-82F4-AECC37C71678}" dt="2022-11-14T02:06:51.333" v="921" actId="478"/>
            <ac:spMkLst>
              <pc:docMk/>
              <pc:sldMasterMk cId="3743456803" sldId="2147484534"/>
              <pc:sldLayoutMk cId="37363027" sldId="2147485399"/>
              <ac:spMk id="16" creationId="{4F301324-3254-7DAB-D3DB-33A78C204C3F}"/>
            </ac:spMkLst>
          </pc:spChg>
          <pc:spChg chg="add del mod">
            <ac:chgData name="timegate25" userId="29689c39-018d-4a78-8efa-e8b2b1599c9b" providerId="ADAL" clId="{CDFFBD16-DBC6-490A-82F4-AECC37C71678}" dt="2022-11-14T02:06:57.709" v="924" actId="478"/>
            <ac:spMkLst>
              <pc:docMk/>
              <pc:sldMasterMk cId="3743456803" sldId="2147484534"/>
              <pc:sldLayoutMk cId="37363027" sldId="2147485399"/>
              <ac:spMk id="17" creationId="{5E61E1A6-F711-8EDB-4119-EE49174D850A}"/>
            </ac:spMkLst>
          </pc:spChg>
          <pc:spChg chg="add del mod">
            <ac:chgData name="timegate25" userId="29689c39-018d-4a78-8efa-e8b2b1599c9b" providerId="ADAL" clId="{CDFFBD16-DBC6-490A-82F4-AECC37C71678}" dt="2022-11-14T02:06:56.154" v="923" actId="478"/>
            <ac:spMkLst>
              <pc:docMk/>
              <pc:sldMasterMk cId="3743456803" sldId="2147484534"/>
              <pc:sldLayoutMk cId="37363027" sldId="2147485399"/>
              <ac:spMk id="18" creationId="{655DDF95-45D0-34BB-BA0F-BEADBD3D85E3}"/>
            </ac:spMkLst>
          </pc:spChg>
          <pc:spChg chg="add del mod">
            <ac:chgData name="timegate25" userId="29689c39-018d-4a78-8efa-e8b2b1599c9b" providerId="ADAL" clId="{CDFFBD16-DBC6-490A-82F4-AECC37C71678}" dt="2022-11-14T02:06:54.208" v="922" actId="478"/>
            <ac:spMkLst>
              <pc:docMk/>
              <pc:sldMasterMk cId="3743456803" sldId="2147484534"/>
              <pc:sldLayoutMk cId="37363027" sldId="2147485399"/>
              <ac:spMk id="19" creationId="{88FDF9C8-73C9-8DC5-49B2-39B3497788BF}"/>
            </ac:spMkLst>
          </pc:spChg>
          <pc:spChg chg="add del">
            <ac:chgData name="timegate25" userId="29689c39-018d-4a78-8efa-e8b2b1599c9b" providerId="ADAL" clId="{CDFFBD16-DBC6-490A-82F4-AECC37C71678}" dt="2022-11-14T01:58:30.814" v="523" actId="11529"/>
            <ac:spMkLst>
              <pc:docMk/>
              <pc:sldMasterMk cId="3743456803" sldId="2147484534"/>
              <pc:sldLayoutMk cId="37363027" sldId="2147485399"/>
              <ac:spMk id="20" creationId="{A12E982F-28E6-31F6-7BE1-80EE4C05325A}"/>
            </ac:spMkLst>
          </pc:spChg>
          <pc:spChg chg="add mod">
            <ac:chgData name="timegate25" userId="29689c39-018d-4a78-8efa-e8b2b1599c9b" providerId="ADAL" clId="{CDFFBD16-DBC6-490A-82F4-AECC37C71678}" dt="2022-11-14T02:06:07.461" v="916" actId="20577"/>
            <ac:spMkLst>
              <pc:docMk/>
              <pc:sldMasterMk cId="3743456803" sldId="2147484534"/>
              <pc:sldLayoutMk cId="37363027" sldId="2147485399"/>
              <ac:spMk id="21" creationId="{EF1D1741-AFF3-6312-AB8B-AA9222AAE42E}"/>
            </ac:spMkLst>
          </pc:spChg>
          <pc:spChg chg="add del mod">
            <ac:chgData name="timegate25" userId="29689c39-018d-4a78-8efa-e8b2b1599c9b" providerId="ADAL" clId="{CDFFBD16-DBC6-490A-82F4-AECC37C71678}" dt="2022-11-14T02:17:32.105" v="1096" actId="478"/>
            <ac:spMkLst>
              <pc:docMk/>
              <pc:sldMasterMk cId="3743456803" sldId="2147484534"/>
              <pc:sldLayoutMk cId="37363027" sldId="2147485399"/>
              <ac:spMk id="22" creationId="{0B49F498-A7C9-34AB-9B9C-FEA399541FFF}"/>
            </ac:spMkLst>
          </pc:spChg>
          <pc:spChg chg="add mod">
            <ac:chgData name="timegate25" userId="29689c39-018d-4a78-8efa-e8b2b1599c9b" providerId="ADAL" clId="{CDFFBD16-DBC6-490A-82F4-AECC37C71678}" dt="2022-11-14T02:06:58.725" v="925"/>
            <ac:spMkLst>
              <pc:docMk/>
              <pc:sldMasterMk cId="3743456803" sldId="2147484534"/>
              <pc:sldLayoutMk cId="37363027" sldId="2147485399"/>
              <ac:spMk id="23" creationId="{4D217C1B-DEBC-6BF9-CB0C-C4B9589B6395}"/>
            </ac:spMkLst>
          </pc:spChg>
          <pc:spChg chg="add del mod">
            <ac:chgData name="timegate25" userId="29689c39-018d-4a78-8efa-e8b2b1599c9b" providerId="ADAL" clId="{CDFFBD16-DBC6-490A-82F4-AECC37C71678}" dt="2022-11-14T02:17:11.634" v="1085" actId="478"/>
            <ac:spMkLst>
              <pc:docMk/>
              <pc:sldMasterMk cId="3743456803" sldId="2147484534"/>
              <pc:sldLayoutMk cId="37363027" sldId="2147485399"/>
              <ac:spMk id="24" creationId="{E871E303-0F55-3A16-3A3D-5742012EC0E6}"/>
            </ac:spMkLst>
          </pc:spChg>
          <pc:spChg chg="add del mod">
            <ac:chgData name="timegate25" userId="29689c39-018d-4a78-8efa-e8b2b1599c9b" providerId="ADAL" clId="{CDFFBD16-DBC6-490A-82F4-AECC37C71678}" dt="2022-11-14T02:16:23.289" v="1067" actId="478"/>
            <ac:spMkLst>
              <pc:docMk/>
              <pc:sldMasterMk cId="3743456803" sldId="2147484534"/>
              <pc:sldLayoutMk cId="37363027" sldId="2147485399"/>
              <ac:spMk id="25" creationId="{67A839C1-098D-3DB0-7CB1-D177DCAFD6FC}"/>
            </ac:spMkLst>
          </pc:spChg>
        </pc:sldLayoutChg>
        <pc:sldLayoutChg chg="del">
          <pc:chgData name="timegate25" userId="29689c39-018d-4a78-8efa-e8b2b1599c9b" providerId="ADAL" clId="{CDFFBD16-DBC6-490A-82F4-AECC37C71678}" dt="2022-11-14T01:57:50.063" v="522" actId="2696"/>
          <pc:sldLayoutMkLst>
            <pc:docMk/>
            <pc:sldMasterMk cId="3743456803" sldId="2147484534"/>
            <pc:sldLayoutMk cId="4228926642" sldId="2147485415"/>
          </pc:sldLayoutMkLst>
        </pc:sldLayoutChg>
        <pc:sldLayoutChg chg="del">
          <pc:chgData name="timegate25" userId="29689c39-018d-4a78-8efa-e8b2b1599c9b" providerId="ADAL" clId="{CDFFBD16-DBC6-490A-82F4-AECC37C71678}" dt="2022-11-14T01:57:50.063" v="522" actId="2696"/>
          <pc:sldLayoutMkLst>
            <pc:docMk/>
            <pc:sldMasterMk cId="3743456803" sldId="2147484534"/>
            <pc:sldLayoutMk cId="3005951519" sldId="2147485416"/>
          </pc:sldLayoutMkLst>
        </pc:sldLayoutChg>
        <pc:sldLayoutChg chg="del">
          <pc:chgData name="timegate25" userId="29689c39-018d-4a78-8efa-e8b2b1599c9b" providerId="ADAL" clId="{CDFFBD16-DBC6-490A-82F4-AECC37C71678}" dt="2022-11-14T01:57:50.063" v="522" actId="2696"/>
          <pc:sldLayoutMkLst>
            <pc:docMk/>
            <pc:sldMasterMk cId="3743456803" sldId="2147484534"/>
            <pc:sldLayoutMk cId="2255285433" sldId="21474854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26764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/>
          <a:lstStyle>
            <a:lvl1pPr algn="l">
              <a:defRPr sz="1200"/>
            </a:lvl1pPr>
          </a:lstStyle>
          <a:p>
            <a:endParaRPr lang="en-US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5" y="126764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/>
          <a:lstStyle>
            <a:lvl1pPr algn="r">
              <a:defRPr sz="1200"/>
            </a:lvl1pPr>
          </a:lstStyle>
          <a:p>
            <a:fld id="{E17B2DBE-960A-614B-B965-BE0EA04CC77A}" type="datetimeFigureOut">
              <a:rPr lang="en-US" smtClean="0">
                <a:latin typeface="+mj-lt"/>
              </a:rPr>
              <a:pPr/>
              <a:t>11/15/2022</a:t>
            </a:fld>
            <a:endParaRPr lang="en-US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0113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 anchor="b"/>
          <a:lstStyle>
            <a:lvl1pPr algn="l">
              <a:defRPr sz="1200"/>
            </a:lvl1pPr>
          </a:lstStyle>
          <a:p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5" y="8770113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 anchor="b"/>
          <a:lstStyle>
            <a:lvl1pPr algn="r">
              <a:defRPr sz="1200"/>
            </a:lvl1pPr>
          </a:lstStyle>
          <a:p>
            <a:fld id="{1339C423-F22A-3B4E-A9CE-1A814546B4AA}" type="slidenum">
              <a:rPr lang="en-US" smtClean="0">
                <a:latin typeface="+mj-lt"/>
              </a:rPr>
              <a:pPr/>
              <a:t>‹#›</a:t>
            </a:fld>
            <a:endParaRPr lang="en-US">
              <a:latin typeface="+mj-lt"/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2881E35-ADBD-4367-9103-4B944EDAC9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886" y="8981393"/>
            <a:ext cx="1173094" cy="186728"/>
            <a:chOff x="5713" y="2780"/>
            <a:chExt cx="939" cy="148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4882040-6C09-46C7-BF58-485842B73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" y="2825"/>
              <a:ext cx="58" cy="100"/>
            </a:xfrm>
            <a:custGeom>
              <a:avLst/>
              <a:gdLst>
                <a:gd name="T0" fmla="*/ 51 w 58"/>
                <a:gd name="T1" fmla="*/ 0 h 95"/>
                <a:gd name="T2" fmla="*/ 24 w 58"/>
                <a:gd name="T3" fmla="*/ 10 h 95"/>
                <a:gd name="T4" fmla="*/ 24 w 58"/>
                <a:gd name="T5" fmla="*/ 1 h 95"/>
                <a:gd name="T6" fmla="*/ 0 w 58"/>
                <a:gd name="T7" fmla="*/ 1 h 95"/>
                <a:gd name="T8" fmla="*/ 0 w 58"/>
                <a:gd name="T9" fmla="*/ 95 h 95"/>
                <a:gd name="T10" fmla="*/ 25 w 58"/>
                <a:gd name="T11" fmla="*/ 95 h 95"/>
                <a:gd name="T12" fmla="*/ 25 w 58"/>
                <a:gd name="T13" fmla="*/ 35 h 95"/>
                <a:gd name="T14" fmla="*/ 48 w 58"/>
                <a:gd name="T15" fmla="*/ 24 h 95"/>
                <a:gd name="T16" fmla="*/ 58 w 58"/>
                <a:gd name="T17" fmla="*/ 25 h 95"/>
                <a:gd name="T18" fmla="*/ 58 w 58"/>
                <a:gd name="T19" fmla="*/ 1 h 95"/>
                <a:gd name="T20" fmla="*/ 51 w 58"/>
                <a:gd name="T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5">
                  <a:moveTo>
                    <a:pt x="51" y="0"/>
                  </a:moveTo>
                  <a:cubicBezTo>
                    <a:pt x="40" y="0"/>
                    <a:pt x="31" y="4"/>
                    <a:pt x="24" y="1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9" y="30"/>
                    <a:pt x="37" y="24"/>
                    <a:pt x="48" y="24"/>
                  </a:cubicBezTo>
                  <a:cubicBezTo>
                    <a:pt x="52" y="24"/>
                    <a:pt x="55" y="24"/>
                    <a:pt x="58" y="25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1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6155231-A566-40F0-B137-35333F16F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2824"/>
              <a:ext cx="74" cy="103"/>
            </a:xfrm>
            <a:custGeom>
              <a:avLst/>
              <a:gdLst>
                <a:gd name="T0" fmla="*/ 12 w 74"/>
                <a:gd name="T1" fmla="*/ 67 h 98"/>
                <a:gd name="T2" fmla="*/ 37 w 74"/>
                <a:gd name="T3" fmla="*/ 77 h 98"/>
                <a:gd name="T4" fmla="*/ 49 w 74"/>
                <a:gd name="T5" fmla="*/ 69 h 98"/>
                <a:gd name="T6" fmla="*/ 4 w 74"/>
                <a:gd name="T7" fmla="*/ 30 h 98"/>
                <a:gd name="T8" fmla="*/ 40 w 74"/>
                <a:gd name="T9" fmla="*/ 0 h 98"/>
                <a:gd name="T10" fmla="*/ 71 w 74"/>
                <a:gd name="T11" fmla="*/ 10 h 98"/>
                <a:gd name="T12" fmla="*/ 60 w 74"/>
                <a:gd name="T13" fmla="*/ 28 h 98"/>
                <a:gd name="T14" fmla="*/ 42 w 74"/>
                <a:gd name="T15" fmla="*/ 22 h 98"/>
                <a:gd name="T16" fmla="*/ 29 w 74"/>
                <a:gd name="T17" fmla="*/ 29 h 98"/>
                <a:gd name="T18" fmla="*/ 74 w 74"/>
                <a:gd name="T19" fmla="*/ 69 h 98"/>
                <a:gd name="T20" fmla="*/ 37 w 74"/>
                <a:gd name="T21" fmla="*/ 98 h 98"/>
                <a:gd name="T22" fmla="*/ 0 w 74"/>
                <a:gd name="T23" fmla="*/ 85 h 98"/>
                <a:gd name="T24" fmla="*/ 12 w 74"/>
                <a:gd name="T25" fmla="*/ 6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98">
                  <a:moveTo>
                    <a:pt x="12" y="67"/>
                  </a:moveTo>
                  <a:cubicBezTo>
                    <a:pt x="18" y="73"/>
                    <a:pt x="28" y="77"/>
                    <a:pt x="37" y="77"/>
                  </a:cubicBezTo>
                  <a:cubicBezTo>
                    <a:pt x="44" y="77"/>
                    <a:pt x="49" y="73"/>
                    <a:pt x="49" y="69"/>
                  </a:cubicBezTo>
                  <a:cubicBezTo>
                    <a:pt x="49" y="55"/>
                    <a:pt x="4" y="60"/>
                    <a:pt x="4" y="30"/>
                  </a:cubicBezTo>
                  <a:cubicBezTo>
                    <a:pt x="4" y="12"/>
                    <a:pt x="21" y="0"/>
                    <a:pt x="40" y="0"/>
                  </a:cubicBezTo>
                  <a:cubicBezTo>
                    <a:pt x="52" y="0"/>
                    <a:pt x="65" y="5"/>
                    <a:pt x="71" y="1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5"/>
                    <a:pt x="48" y="22"/>
                    <a:pt x="42" y="22"/>
                  </a:cubicBezTo>
                  <a:cubicBezTo>
                    <a:pt x="35" y="22"/>
                    <a:pt x="29" y="24"/>
                    <a:pt x="29" y="29"/>
                  </a:cubicBezTo>
                  <a:cubicBezTo>
                    <a:pt x="29" y="41"/>
                    <a:pt x="74" y="36"/>
                    <a:pt x="74" y="69"/>
                  </a:cubicBezTo>
                  <a:cubicBezTo>
                    <a:pt x="74" y="87"/>
                    <a:pt x="57" y="98"/>
                    <a:pt x="37" y="98"/>
                  </a:cubicBezTo>
                  <a:cubicBezTo>
                    <a:pt x="24" y="98"/>
                    <a:pt x="11" y="93"/>
                    <a:pt x="0" y="85"/>
                  </a:cubicBezTo>
                  <a:lnTo>
                    <a:pt x="12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0D38B3B-3532-4FC9-B9FE-D95885D0C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2" y="2824"/>
              <a:ext cx="90" cy="103"/>
            </a:xfrm>
            <a:custGeom>
              <a:avLst/>
              <a:gdLst>
                <a:gd name="T0" fmla="*/ 87 w 90"/>
                <a:gd name="T1" fmla="*/ 81 h 98"/>
                <a:gd name="T2" fmla="*/ 49 w 90"/>
                <a:gd name="T3" fmla="*/ 98 h 98"/>
                <a:gd name="T4" fmla="*/ 0 w 90"/>
                <a:gd name="T5" fmla="*/ 49 h 98"/>
                <a:gd name="T6" fmla="*/ 46 w 90"/>
                <a:gd name="T7" fmla="*/ 0 h 98"/>
                <a:gd name="T8" fmla="*/ 90 w 90"/>
                <a:gd name="T9" fmla="*/ 48 h 98"/>
                <a:gd name="T10" fmla="*/ 89 w 90"/>
                <a:gd name="T11" fmla="*/ 55 h 98"/>
                <a:gd name="T12" fmla="*/ 24 w 90"/>
                <a:gd name="T13" fmla="*/ 55 h 98"/>
                <a:gd name="T14" fmla="*/ 50 w 90"/>
                <a:gd name="T15" fmla="*/ 78 h 98"/>
                <a:gd name="T16" fmla="*/ 73 w 90"/>
                <a:gd name="T17" fmla="*/ 67 h 98"/>
                <a:gd name="T18" fmla="*/ 87 w 90"/>
                <a:gd name="T19" fmla="*/ 81 h 98"/>
                <a:gd name="T20" fmla="*/ 64 w 90"/>
                <a:gd name="T21" fmla="*/ 37 h 98"/>
                <a:gd name="T22" fmla="*/ 46 w 90"/>
                <a:gd name="T23" fmla="*/ 21 h 98"/>
                <a:gd name="T24" fmla="*/ 26 w 90"/>
                <a:gd name="T25" fmla="*/ 37 h 98"/>
                <a:gd name="T26" fmla="*/ 64 w 90"/>
                <a:gd name="T27" fmla="*/ 3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98">
                  <a:moveTo>
                    <a:pt x="87" y="81"/>
                  </a:moveTo>
                  <a:cubicBezTo>
                    <a:pt x="78" y="92"/>
                    <a:pt x="63" y="98"/>
                    <a:pt x="49" y="98"/>
                  </a:cubicBezTo>
                  <a:cubicBezTo>
                    <a:pt x="21" y="98"/>
                    <a:pt x="0" y="79"/>
                    <a:pt x="0" y="49"/>
                  </a:cubicBezTo>
                  <a:cubicBezTo>
                    <a:pt x="0" y="23"/>
                    <a:pt x="18" y="0"/>
                    <a:pt x="46" y="0"/>
                  </a:cubicBezTo>
                  <a:cubicBezTo>
                    <a:pt x="71" y="0"/>
                    <a:pt x="90" y="22"/>
                    <a:pt x="90" y="48"/>
                  </a:cubicBezTo>
                  <a:cubicBezTo>
                    <a:pt x="90" y="51"/>
                    <a:pt x="89" y="53"/>
                    <a:pt x="89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68"/>
                    <a:pt x="36" y="78"/>
                    <a:pt x="50" y="78"/>
                  </a:cubicBezTo>
                  <a:cubicBezTo>
                    <a:pt x="60" y="78"/>
                    <a:pt x="69" y="72"/>
                    <a:pt x="73" y="67"/>
                  </a:cubicBezTo>
                  <a:lnTo>
                    <a:pt x="87" y="81"/>
                  </a:lnTo>
                  <a:close/>
                  <a:moveTo>
                    <a:pt x="64" y="37"/>
                  </a:moveTo>
                  <a:cubicBezTo>
                    <a:pt x="63" y="29"/>
                    <a:pt x="56" y="21"/>
                    <a:pt x="46" y="21"/>
                  </a:cubicBezTo>
                  <a:cubicBezTo>
                    <a:pt x="35" y="21"/>
                    <a:pt x="27" y="29"/>
                    <a:pt x="26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8EDF86F-E40A-454C-9A01-8F2BB8C60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" y="2826"/>
              <a:ext cx="103" cy="99"/>
            </a:xfrm>
            <a:custGeom>
              <a:avLst/>
              <a:gdLst>
                <a:gd name="T0" fmla="*/ 51 w 103"/>
                <a:gd name="T1" fmla="*/ 60 h 99"/>
                <a:gd name="T2" fmla="*/ 77 w 103"/>
                <a:gd name="T3" fmla="*/ 0 h 99"/>
                <a:gd name="T4" fmla="*/ 103 w 103"/>
                <a:gd name="T5" fmla="*/ 0 h 99"/>
                <a:gd name="T6" fmla="*/ 60 w 103"/>
                <a:gd name="T7" fmla="*/ 99 h 99"/>
                <a:gd name="T8" fmla="*/ 43 w 103"/>
                <a:gd name="T9" fmla="*/ 99 h 99"/>
                <a:gd name="T10" fmla="*/ 0 w 103"/>
                <a:gd name="T11" fmla="*/ 0 h 99"/>
                <a:gd name="T12" fmla="*/ 26 w 103"/>
                <a:gd name="T13" fmla="*/ 0 h 99"/>
                <a:gd name="T14" fmla="*/ 51 w 103"/>
                <a:gd name="T15" fmla="*/ 6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9">
                  <a:moveTo>
                    <a:pt x="51" y="60"/>
                  </a:moveTo>
                  <a:lnTo>
                    <a:pt x="77" y="0"/>
                  </a:lnTo>
                  <a:lnTo>
                    <a:pt x="103" y="0"/>
                  </a:lnTo>
                  <a:lnTo>
                    <a:pt x="60" y="99"/>
                  </a:lnTo>
                  <a:lnTo>
                    <a:pt x="43" y="99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C5CBCDC8-18C9-42A6-BEF1-CA05917C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" y="2780"/>
              <a:ext cx="32" cy="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BD71175C-2312-4B96-8DF4-55196367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" y="2826"/>
              <a:ext cx="25" cy="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CE194287-1F0B-4477-8B1C-DF62722CE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2824"/>
              <a:ext cx="93" cy="103"/>
            </a:xfrm>
            <a:custGeom>
              <a:avLst/>
              <a:gdLst>
                <a:gd name="T0" fmla="*/ 93 w 93"/>
                <a:gd name="T1" fmla="*/ 77 h 98"/>
                <a:gd name="T2" fmla="*/ 50 w 93"/>
                <a:gd name="T3" fmla="*/ 98 h 98"/>
                <a:gd name="T4" fmla="*/ 0 w 93"/>
                <a:gd name="T5" fmla="*/ 49 h 98"/>
                <a:gd name="T6" fmla="*/ 51 w 93"/>
                <a:gd name="T7" fmla="*/ 0 h 98"/>
                <a:gd name="T8" fmla="*/ 90 w 93"/>
                <a:gd name="T9" fmla="*/ 19 h 98"/>
                <a:gd name="T10" fmla="*/ 72 w 93"/>
                <a:gd name="T11" fmla="*/ 35 h 98"/>
                <a:gd name="T12" fmla="*/ 51 w 93"/>
                <a:gd name="T13" fmla="*/ 24 h 98"/>
                <a:gd name="T14" fmla="*/ 25 w 93"/>
                <a:gd name="T15" fmla="*/ 49 h 98"/>
                <a:gd name="T16" fmla="*/ 51 w 93"/>
                <a:gd name="T17" fmla="*/ 75 h 98"/>
                <a:gd name="T18" fmla="*/ 74 w 93"/>
                <a:gd name="T19" fmla="*/ 62 h 98"/>
                <a:gd name="T20" fmla="*/ 93 w 93"/>
                <a:gd name="T21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8">
                  <a:moveTo>
                    <a:pt x="93" y="77"/>
                  </a:moveTo>
                  <a:cubicBezTo>
                    <a:pt x="82" y="91"/>
                    <a:pt x="68" y="98"/>
                    <a:pt x="50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51" y="0"/>
                  </a:cubicBezTo>
                  <a:cubicBezTo>
                    <a:pt x="67" y="0"/>
                    <a:pt x="81" y="8"/>
                    <a:pt x="90" y="19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7" y="28"/>
                    <a:pt x="60" y="24"/>
                    <a:pt x="51" y="24"/>
                  </a:cubicBezTo>
                  <a:cubicBezTo>
                    <a:pt x="36" y="24"/>
                    <a:pt x="25" y="35"/>
                    <a:pt x="25" y="49"/>
                  </a:cubicBezTo>
                  <a:cubicBezTo>
                    <a:pt x="25" y="64"/>
                    <a:pt x="36" y="75"/>
                    <a:pt x="51" y="75"/>
                  </a:cubicBezTo>
                  <a:cubicBezTo>
                    <a:pt x="61" y="75"/>
                    <a:pt x="69" y="68"/>
                    <a:pt x="74" y="62"/>
                  </a:cubicBezTo>
                  <a:lnTo>
                    <a:pt x="9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7DFFA0-01D7-44A4-ABAD-E0B51DBA7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1" y="2824"/>
              <a:ext cx="89" cy="103"/>
            </a:xfrm>
            <a:custGeom>
              <a:avLst/>
              <a:gdLst>
                <a:gd name="T0" fmla="*/ 87 w 90"/>
                <a:gd name="T1" fmla="*/ 81 h 98"/>
                <a:gd name="T2" fmla="*/ 49 w 90"/>
                <a:gd name="T3" fmla="*/ 98 h 98"/>
                <a:gd name="T4" fmla="*/ 0 w 90"/>
                <a:gd name="T5" fmla="*/ 49 h 98"/>
                <a:gd name="T6" fmla="*/ 46 w 90"/>
                <a:gd name="T7" fmla="*/ 0 h 98"/>
                <a:gd name="T8" fmla="*/ 90 w 90"/>
                <a:gd name="T9" fmla="*/ 48 h 98"/>
                <a:gd name="T10" fmla="*/ 89 w 90"/>
                <a:gd name="T11" fmla="*/ 55 h 98"/>
                <a:gd name="T12" fmla="*/ 25 w 90"/>
                <a:gd name="T13" fmla="*/ 55 h 98"/>
                <a:gd name="T14" fmla="*/ 50 w 90"/>
                <a:gd name="T15" fmla="*/ 78 h 98"/>
                <a:gd name="T16" fmla="*/ 73 w 90"/>
                <a:gd name="T17" fmla="*/ 67 h 98"/>
                <a:gd name="T18" fmla="*/ 87 w 90"/>
                <a:gd name="T19" fmla="*/ 81 h 98"/>
                <a:gd name="T20" fmla="*/ 64 w 90"/>
                <a:gd name="T21" fmla="*/ 37 h 98"/>
                <a:gd name="T22" fmla="*/ 46 w 90"/>
                <a:gd name="T23" fmla="*/ 21 h 98"/>
                <a:gd name="T24" fmla="*/ 26 w 90"/>
                <a:gd name="T25" fmla="*/ 37 h 98"/>
                <a:gd name="T26" fmla="*/ 64 w 90"/>
                <a:gd name="T27" fmla="*/ 3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98">
                  <a:moveTo>
                    <a:pt x="87" y="81"/>
                  </a:moveTo>
                  <a:cubicBezTo>
                    <a:pt x="78" y="92"/>
                    <a:pt x="64" y="98"/>
                    <a:pt x="49" y="98"/>
                  </a:cubicBezTo>
                  <a:cubicBezTo>
                    <a:pt x="21" y="98"/>
                    <a:pt x="0" y="79"/>
                    <a:pt x="0" y="49"/>
                  </a:cubicBezTo>
                  <a:cubicBezTo>
                    <a:pt x="0" y="23"/>
                    <a:pt x="18" y="0"/>
                    <a:pt x="46" y="0"/>
                  </a:cubicBezTo>
                  <a:cubicBezTo>
                    <a:pt x="72" y="0"/>
                    <a:pt x="90" y="22"/>
                    <a:pt x="90" y="48"/>
                  </a:cubicBezTo>
                  <a:cubicBezTo>
                    <a:pt x="90" y="51"/>
                    <a:pt x="90" y="53"/>
                    <a:pt x="89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6" y="68"/>
                    <a:pt x="37" y="78"/>
                    <a:pt x="50" y="78"/>
                  </a:cubicBezTo>
                  <a:cubicBezTo>
                    <a:pt x="60" y="78"/>
                    <a:pt x="69" y="72"/>
                    <a:pt x="73" y="67"/>
                  </a:cubicBezTo>
                  <a:lnTo>
                    <a:pt x="87" y="81"/>
                  </a:lnTo>
                  <a:close/>
                  <a:moveTo>
                    <a:pt x="64" y="37"/>
                  </a:moveTo>
                  <a:cubicBezTo>
                    <a:pt x="63" y="29"/>
                    <a:pt x="56" y="21"/>
                    <a:pt x="46" y="21"/>
                  </a:cubicBezTo>
                  <a:cubicBezTo>
                    <a:pt x="35" y="21"/>
                    <a:pt x="27" y="29"/>
                    <a:pt x="26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7CBA307-3194-4D29-8AD4-5990DD523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" y="2826"/>
              <a:ext cx="152" cy="99"/>
            </a:xfrm>
            <a:custGeom>
              <a:avLst/>
              <a:gdLst>
                <a:gd name="T0" fmla="*/ 56 w 152"/>
                <a:gd name="T1" fmla="*/ 99 h 99"/>
                <a:gd name="T2" fmla="*/ 38 w 152"/>
                <a:gd name="T3" fmla="*/ 99 h 99"/>
                <a:gd name="T4" fmla="*/ 0 w 152"/>
                <a:gd name="T5" fmla="*/ 0 h 99"/>
                <a:gd name="T6" fmla="*/ 25 w 152"/>
                <a:gd name="T7" fmla="*/ 0 h 99"/>
                <a:gd name="T8" fmla="*/ 46 w 152"/>
                <a:gd name="T9" fmla="*/ 57 h 99"/>
                <a:gd name="T10" fmla="*/ 66 w 152"/>
                <a:gd name="T11" fmla="*/ 0 h 99"/>
                <a:gd name="T12" fmla="*/ 87 w 152"/>
                <a:gd name="T13" fmla="*/ 0 h 99"/>
                <a:gd name="T14" fmla="*/ 106 w 152"/>
                <a:gd name="T15" fmla="*/ 57 h 99"/>
                <a:gd name="T16" fmla="*/ 127 w 152"/>
                <a:gd name="T17" fmla="*/ 0 h 99"/>
                <a:gd name="T18" fmla="*/ 152 w 152"/>
                <a:gd name="T19" fmla="*/ 0 h 99"/>
                <a:gd name="T20" fmla="*/ 115 w 152"/>
                <a:gd name="T21" fmla="*/ 99 h 99"/>
                <a:gd name="T22" fmla="*/ 96 w 152"/>
                <a:gd name="T23" fmla="*/ 99 h 99"/>
                <a:gd name="T24" fmla="*/ 76 w 152"/>
                <a:gd name="T25" fmla="*/ 43 h 99"/>
                <a:gd name="T26" fmla="*/ 56 w 152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99">
                  <a:moveTo>
                    <a:pt x="56" y="99"/>
                  </a:moveTo>
                  <a:lnTo>
                    <a:pt x="38" y="99"/>
                  </a:lnTo>
                  <a:lnTo>
                    <a:pt x="0" y="0"/>
                  </a:lnTo>
                  <a:lnTo>
                    <a:pt x="25" y="0"/>
                  </a:lnTo>
                  <a:lnTo>
                    <a:pt x="46" y="57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6" y="57"/>
                  </a:lnTo>
                  <a:lnTo>
                    <a:pt x="127" y="0"/>
                  </a:lnTo>
                  <a:lnTo>
                    <a:pt x="152" y="0"/>
                  </a:lnTo>
                  <a:lnTo>
                    <a:pt x="115" y="99"/>
                  </a:lnTo>
                  <a:lnTo>
                    <a:pt x="96" y="99"/>
                  </a:lnTo>
                  <a:lnTo>
                    <a:pt x="76" y="43"/>
                  </a:lnTo>
                  <a:lnTo>
                    <a:pt x="56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14908BD5-FA87-4F53-B8A3-491B920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" y="2824"/>
              <a:ext cx="92" cy="101"/>
            </a:xfrm>
            <a:custGeom>
              <a:avLst/>
              <a:gdLst>
                <a:gd name="T0" fmla="*/ 0 w 92"/>
                <a:gd name="T1" fmla="*/ 96 h 96"/>
                <a:gd name="T2" fmla="*/ 0 w 92"/>
                <a:gd name="T3" fmla="*/ 2 h 96"/>
                <a:gd name="T4" fmla="*/ 24 w 92"/>
                <a:gd name="T5" fmla="*/ 2 h 96"/>
                <a:gd name="T6" fmla="*/ 24 w 92"/>
                <a:gd name="T7" fmla="*/ 10 h 96"/>
                <a:gd name="T8" fmla="*/ 50 w 92"/>
                <a:gd name="T9" fmla="*/ 0 h 96"/>
                <a:gd name="T10" fmla="*/ 82 w 92"/>
                <a:gd name="T11" fmla="*/ 15 h 96"/>
                <a:gd name="T12" fmla="*/ 92 w 92"/>
                <a:gd name="T13" fmla="*/ 48 h 96"/>
                <a:gd name="T14" fmla="*/ 92 w 92"/>
                <a:gd name="T15" fmla="*/ 96 h 96"/>
                <a:gd name="T16" fmla="*/ 67 w 92"/>
                <a:gd name="T17" fmla="*/ 96 h 96"/>
                <a:gd name="T18" fmla="*/ 67 w 92"/>
                <a:gd name="T19" fmla="*/ 46 h 96"/>
                <a:gd name="T20" fmla="*/ 61 w 92"/>
                <a:gd name="T21" fmla="*/ 29 h 96"/>
                <a:gd name="T22" fmla="*/ 47 w 92"/>
                <a:gd name="T23" fmla="*/ 24 h 96"/>
                <a:gd name="T24" fmla="*/ 25 w 92"/>
                <a:gd name="T25" fmla="*/ 35 h 96"/>
                <a:gd name="T26" fmla="*/ 25 w 92"/>
                <a:gd name="T27" fmla="*/ 96 h 96"/>
                <a:gd name="T28" fmla="*/ 0 w 92"/>
                <a:gd name="T2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96">
                  <a:moveTo>
                    <a:pt x="0" y="9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1" y="4"/>
                    <a:pt x="40" y="0"/>
                    <a:pt x="50" y="0"/>
                  </a:cubicBezTo>
                  <a:cubicBezTo>
                    <a:pt x="63" y="0"/>
                    <a:pt x="75" y="6"/>
                    <a:pt x="82" y="15"/>
                  </a:cubicBezTo>
                  <a:cubicBezTo>
                    <a:pt x="89" y="23"/>
                    <a:pt x="92" y="32"/>
                    <a:pt x="92" y="48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7"/>
                    <a:pt x="65" y="32"/>
                    <a:pt x="61" y="29"/>
                  </a:cubicBezTo>
                  <a:cubicBezTo>
                    <a:pt x="58" y="25"/>
                    <a:pt x="53" y="24"/>
                    <a:pt x="47" y="24"/>
                  </a:cubicBezTo>
                  <a:cubicBezTo>
                    <a:pt x="37" y="24"/>
                    <a:pt x="28" y="30"/>
                    <a:pt x="25" y="35"/>
                  </a:cubicBezTo>
                  <a:cubicBezTo>
                    <a:pt x="25" y="96"/>
                    <a:pt x="25" y="96"/>
                    <a:pt x="25" y="96"/>
                  </a:cubicBez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C267D5CE-9629-4EB8-8E65-D6F864063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1" y="2826"/>
              <a:ext cx="106" cy="102"/>
            </a:xfrm>
            <a:custGeom>
              <a:avLst/>
              <a:gdLst>
                <a:gd name="T0" fmla="*/ 53 w 106"/>
                <a:gd name="T1" fmla="*/ 0 h 97"/>
                <a:gd name="T2" fmla="*/ 0 w 106"/>
                <a:gd name="T3" fmla="*/ 53 h 97"/>
                <a:gd name="T4" fmla="*/ 17 w 106"/>
                <a:gd name="T5" fmla="*/ 93 h 97"/>
                <a:gd name="T6" fmla="*/ 30 w 106"/>
                <a:gd name="T7" fmla="*/ 94 h 97"/>
                <a:gd name="T8" fmla="*/ 53 w 106"/>
                <a:gd name="T9" fmla="*/ 86 h 97"/>
                <a:gd name="T10" fmla="*/ 76 w 106"/>
                <a:gd name="T11" fmla="*/ 94 h 97"/>
                <a:gd name="T12" fmla="*/ 90 w 106"/>
                <a:gd name="T13" fmla="*/ 93 h 97"/>
                <a:gd name="T14" fmla="*/ 106 w 106"/>
                <a:gd name="T15" fmla="*/ 54 h 97"/>
                <a:gd name="T16" fmla="*/ 53 w 106"/>
                <a:gd name="T17" fmla="*/ 0 h 97"/>
                <a:gd name="T18" fmla="*/ 53 w 106"/>
                <a:gd name="T19" fmla="*/ 81 h 97"/>
                <a:gd name="T20" fmla="*/ 26 w 106"/>
                <a:gd name="T21" fmla="*/ 54 h 97"/>
                <a:gd name="T22" fmla="*/ 53 w 106"/>
                <a:gd name="T23" fmla="*/ 27 h 97"/>
                <a:gd name="T24" fmla="*/ 80 w 106"/>
                <a:gd name="T25" fmla="*/ 54 h 97"/>
                <a:gd name="T26" fmla="*/ 53 w 106"/>
                <a:gd name="T27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97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69"/>
                    <a:pt x="6" y="83"/>
                    <a:pt x="17" y="93"/>
                  </a:cubicBezTo>
                  <a:cubicBezTo>
                    <a:pt x="20" y="96"/>
                    <a:pt x="26" y="97"/>
                    <a:pt x="30" y="94"/>
                  </a:cubicBezTo>
                  <a:cubicBezTo>
                    <a:pt x="36" y="89"/>
                    <a:pt x="44" y="86"/>
                    <a:pt x="53" y="86"/>
                  </a:cubicBezTo>
                  <a:cubicBezTo>
                    <a:pt x="62" y="86"/>
                    <a:pt x="70" y="89"/>
                    <a:pt x="76" y="94"/>
                  </a:cubicBezTo>
                  <a:cubicBezTo>
                    <a:pt x="80" y="97"/>
                    <a:pt x="86" y="96"/>
                    <a:pt x="90" y="93"/>
                  </a:cubicBezTo>
                  <a:cubicBezTo>
                    <a:pt x="100" y="83"/>
                    <a:pt x="106" y="69"/>
                    <a:pt x="106" y="54"/>
                  </a:cubicBezTo>
                  <a:cubicBezTo>
                    <a:pt x="106" y="24"/>
                    <a:pt x="83" y="0"/>
                    <a:pt x="53" y="0"/>
                  </a:cubicBezTo>
                  <a:moveTo>
                    <a:pt x="53" y="81"/>
                  </a:moveTo>
                  <a:cubicBezTo>
                    <a:pt x="37" y="81"/>
                    <a:pt x="26" y="69"/>
                    <a:pt x="26" y="54"/>
                  </a:cubicBezTo>
                  <a:cubicBezTo>
                    <a:pt x="26" y="39"/>
                    <a:pt x="37" y="27"/>
                    <a:pt x="53" y="27"/>
                  </a:cubicBezTo>
                  <a:cubicBezTo>
                    <a:pt x="69" y="27"/>
                    <a:pt x="80" y="39"/>
                    <a:pt x="80" y="54"/>
                  </a:cubicBezTo>
                  <a:cubicBezTo>
                    <a:pt x="80" y="69"/>
                    <a:pt x="69" y="81"/>
                    <a:pt x="53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B20DEC96-64CE-4439-A863-43F4B0BD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" y="2915"/>
              <a:ext cx="6" cy="10"/>
            </a:xfrm>
            <a:custGeom>
              <a:avLst/>
              <a:gdLst>
                <a:gd name="T0" fmla="*/ 6 w 6"/>
                <a:gd name="T1" fmla="*/ 1 h 10"/>
                <a:gd name="T2" fmla="*/ 3 w 6"/>
                <a:gd name="T3" fmla="*/ 1 h 10"/>
                <a:gd name="T4" fmla="*/ 3 w 6"/>
                <a:gd name="T5" fmla="*/ 10 h 10"/>
                <a:gd name="T6" fmla="*/ 2 w 6"/>
                <a:gd name="T7" fmla="*/ 10 h 10"/>
                <a:gd name="T8" fmla="*/ 2 w 6"/>
                <a:gd name="T9" fmla="*/ 1 h 10"/>
                <a:gd name="T10" fmla="*/ 0 w 6"/>
                <a:gd name="T11" fmla="*/ 1 h 10"/>
                <a:gd name="T12" fmla="*/ 0 w 6"/>
                <a:gd name="T13" fmla="*/ 0 h 10"/>
                <a:gd name="T14" fmla="*/ 6 w 6"/>
                <a:gd name="T15" fmla="*/ 0 h 10"/>
                <a:gd name="T16" fmla="*/ 6 w 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1"/>
                  </a:moveTo>
                  <a:lnTo>
                    <a:pt x="3" y="1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B5770143-F076-48BC-98C4-654EE666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" y="2915"/>
              <a:ext cx="8" cy="10"/>
            </a:xfrm>
            <a:custGeom>
              <a:avLst/>
              <a:gdLst>
                <a:gd name="T0" fmla="*/ 8 w 8"/>
                <a:gd name="T1" fmla="*/ 10 h 10"/>
                <a:gd name="T2" fmla="*/ 7 w 8"/>
                <a:gd name="T3" fmla="*/ 10 h 10"/>
                <a:gd name="T4" fmla="*/ 7 w 8"/>
                <a:gd name="T5" fmla="*/ 2 h 10"/>
                <a:gd name="T6" fmla="*/ 4 w 8"/>
                <a:gd name="T7" fmla="*/ 8 h 10"/>
                <a:gd name="T8" fmla="*/ 4 w 8"/>
                <a:gd name="T9" fmla="*/ 8 h 10"/>
                <a:gd name="T10" fmla="*/ 1 w 8"/>
                <a:gd name="T11" fmla="*/ 2 h 10"/>
                <a:gd name="T12" fmla="*/ 1 w 8"/>
                <a:gd name="T13" fmla="*/ 10 h 10"/>
                <a:gd name="T14" fmla="*/ 0 w 8"/>
                <a:gd name="T15" fmla="*/ 10 h 10"/>
                <a:gd name="T16" fmla="*/ 0 w 8"/>
                <a:gd name="T17" fmla="*/ 0 h 10"/>
                <a:gd name="T18" fmla="*/ 1 w 8"/>
                <a:gd name="T19" fmla="*/ 0 h 10"/>
                <a:gd name="T20" fmla="*/ 4 w 8"/>
                <a:gd name="T21" fmla="*/ 6 h 10"/>
                <a:gd name="T22" fmla="*/ 7 w 8"/>
                <a:gd name="T23" fmla="*/ 0 h 10"/>
                <a:gd name="T24" fmla="*/ 8 w 8"/>
                <a:gd name="T25" fmla="*/ 0 h 10"/>
                <a:gd name="T26" fmla="*/ 8 w 8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lnTo>
                    <a:pt x="7" y="10"/>
                  </a:lnTo>
                  <a:lnTo>
                    <a:pt x="7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2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6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496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/>
          <a:lstStyle>
            <a:lvl1pPr algn="l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5" y="0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/>
          <a:lstStyle>
            <a:lvl1pPr algn="r">
              <a:defRPr sz="1200">
                <a:latin typeface="+mj-lt"/>
              </a:defRPr>
            </a:lvl1pPr>
          </a:lstStyle>
          <a:p>
            <a:fld id="{546148A2-A49E-4B44-80FB-1D231F249F30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696913"/>
            <a:ext cx="504190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85" tIns="46944" rIns="93885" bIns="469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8944" y="4421823"/>
            <a:ext cx="6145213" cy="4189095"/>
          </a:xfrm>
          <a:prstGeom prst="rect">
            <a:avLst/>
          </a:prstGeom>
        </p:spPr>
        <p:txBody>
          <a:bodyPr vert="horz" lIns="93885" tIns="46944" rIns="93885" bIns="469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797236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5" y="8797236"/>
            <a:ext cx="3043343" cy="465455"/>
          </a:xfrm>
          <a:prstGeom prst="rect">
            <a:avLst/>
          </a:prstGeom>
        </p:spPr>
        <p:txBody>
          <a:bodyPr vert="horz" lIns="93885" tIns="46944" rIns="93885" bIns="46944" rtlCol="0" anchor="b"/>
          <a:lstStyle>
            <a:lvl1pPr algn="r">
              <a:defRPr sz="1200">
                <a:latin typeface="+mj-lt"/>
              </a:defRPr>
            </a:lvl1pPr>
          </a:lstStyle>
          <a:p>
            <a:fld id="{074299CD-3469-7241-AD37-C0E01E3A61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19CA6AD-1F3D-4F91-AEC8-D10E82D07A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886" y="8981393"/>
            <a:ext cx="1173094" cy="186728"/>
            <a:chOff x="5713" y="2780"/>
            <a:chExt cx="939" cy="148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1A8B546-A028-471C-8EF2-DF64728CE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" y="2825"/>
              <a:ext cx="58" cy="100"/>
            </a:xfrm>
            <a:custGeom>
              <a:avLst/>
              <a:gdLst>
                <a:gd name="T0" fmla="*/ 51 w 58"/>
                <a:gd name="T1" fmla="*/ 0 h 95"/>
                <a:gd name="T2" fmla="*/ 24 w 58"/>
                <a:gd name="T3" fmla="*/ 10 h 95"/>
                <a:gd name="T4" fmla="*/ 24 w 58"/>
                <a:gd name="T5" fmla="*/ 1 h 95"/>
                <a:gd name="T6" fmla="*/ 0 w 58"/>
                <a:gd name="T7" fmla="*/ 1 h 95"/>
                <a:gd name="T8" fmla="*/ 0 w 58"/>
                <a:gd name="T9" fmla="*/ 95 h 95"/>
                <a:gd name="T10" fmla="*/ 25 w 58"/>
                <a:gd name="T11" fmla="*/ 95 h 95"/>
                <a:gd name="T12" fmla="*/ 25 w 58"/>
                <a:gd name="T13" fmla="*/ 35 h 95"/>
                <a:gd name="T14" fmla="*/ 48 w 58"/>
                <a:gd name="T15" fmla="*/ 24 h 95"/>
                <a:gd name="T16" fmla="*/ 58 w 58"/>
                <a:gd name="T17" fmla="*/ 25 h 95"/>
                <a:gd name="T18" fmla="*/ 58 w 58"/>
                <a:gd name="T19" fmla="*/ 1 h 95"/>
                <a:gd name="T20" fmla="*/ 51 w 58"/>
                <a:gd name="T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5">
                  <a:moveTo>
                    <a:pt x="51" y="0"/>
                  </a:moveTo>
                  <a:cubicBezTo>
                    <a:pt x="40" y="0"/>
                    <a:pt x="31" y="4"/>
                    <a:pt x="24" y="1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9" y="30"/>
                    <a:pt x="37" y="24"/>
                    <a:pt x="48" y="24"/>
                  </a:cubicBezTo>
                  <a:cubicBezTo>
                    <a:pt x="52" y="24"/>
                    <a:pt x="55" y="24"/>
                    <a:pt x="58" y="25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1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78F4DF0-E72A-4662-8AF1-9DA2A59F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2824"/>
              <a:ext cx="74" cy="103"/>
            </a:xfrm>
            <a:custGeom>
              <a:avLst/>
              <a:gdLst>
                <a:gd name="T0" fmla="*/ 12 w 74"/>
                <a:gd name="T1" fmla="*/ 67 h 98"/>
                <a:gd name="T2" fmla="*/ 37 w 74"/>
                <a:gd name="T3" fmla="*/ 77 h 98"/>
                <a:gd name="T4" fmla="*/ 49 w 74"/>
                <a:gd name="T5" fmla="*/ 69 h 98"/>
                <a:gd name="T6" fmla="*/ 4 w 74"/>
                <a:gd name="T7" fmla="*/ 30 h 98"/>
                <a:gd name="T8" fmla="*/ 40 w 74"/>
                <a:gd name="T9" fmla="*/ 0 h 98"/>
                <a:gd name="T10" fmla="*/ 71 w 74"/>
                <a:gd name="T11" fmla="*/ 10 h 98"/>
                <a:gd name="T12" fmla="*/ 60 w 74"/>
                <a:gd name="T13" fmla="*/ 28 h 98"/>
                <a:gd name="T14" fmla="*/ 42 w 74"/>
                <a:gd name="T15" fmla="*/ 22 h 98"/>
                <a:gd name="T16" fmla="*/ 29 w 74"/>
                <a:gd name="T17" fmla="*/ 29 h 98"/>
                <a:gd name="T18" fmla="*/ 74 w 74"/>
                <a:gd name="T19" fmla="*/ 69 h 98"/>
                <a:gd name="T20" fmla="*/ 37 w 74"/>
                <a:gd name="T21" fmla="*/ 98 h 98"/>
                <a:gd name="T22" fmla="*/ 0 w 74"/>
                <a:gd name="T23" fmla="*/ 85 h 98"/>
                <a:gd name="T24" fmla="*/ 12 w 74"/>
                <a:gd name="T25" fmla="*/ 6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98">
                  <a:moveTo>
                    <a:pt x="12" y="67"/>
                  </a:moveTo>
                  <a:cubicBezTo>
                    <a:pt x="18" y="73"/>
                    <a:pt x="28" y="77"/>
                    <a:pt x="37" y="77"/>
                  </a:cubicBezTo>
                  <a:cubicBezTo>
                    <a:pt x="44" y="77"/>
                    <a:pt x="49" y="73"/>
                    <a:pt x="49" y="69"/>
                  </a:cubicBezTo>
                  <a:cubicBezTo>
                    <a:pt x="49" y="55"/>
                    <a:pt x="4" y="60"/>
                    <a:pt x="4" y="30"/>
                  </a:cubicBezTo>
                  <a:cubicBezTo>
                    <a:pt x="4" y="12"/>
                    <a:pt x="21" y="0"/>
                    <a:pt x="40" y="0"/>
                  </a:cubicBezTo>
                  <a:cubicBezTo>
                    <a:pt x="52" y="0"/>
                    <a:pt x="65" y="5"/>
                    <a:pt x="71" y="1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5"/>
                    <a:pt x="48" y="22"/>
                    <a:pt x="42" y="22"/>
                  </a:cubicBezTo>
                  <a:cubicBezTo>
                    <a:pt x="35" y="22"/>
                    <a:pt x="29" y="24"/>
                    <a:pt x="29" y="29"/>
                  </a:cubicBezTo>
                  <a:cubicBezTo>
                    <a:pt x="29" y="41"/>
                    <a:pt x="74" y="36"/>
                    <a:pt x="74" y="69"/>
                  </a:cubicBezTo>
                  <a:cubicBezTo>
                    <a:pt x="74" y="87"/>
                    <a:pt x="57" y="98"/>
                    <a:pt x="37" y="98"/>
                  </a:cubicBezTo>
                  <a:cubicBezTo>
                    <a:pt x="24" y="98"/>
                    <a:pt x="11" y="93"/>
                    <a:pt x="0" y="85"/>
                  </a:cubicBezTo>
                  <a:lnTo>
                    <a:pt x="12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3C83159-0457-435C-8DE0-DB18930C3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2" y="2824"/>
              <a:ext cx="90" cy="103"/>
            </a:xfrm>
            <a:custGeom>
              <a:avLst/>
              <a:gdLst>
                <a:gd name="T0" fmla="*/ 87 w 90"/>
                <a:gd name="T1" fmla="*/ 81 h 98"/>
                <a:gd name="T2" fmla="*/ 49 w 90"/>
                <a:gd name="T3" fmla="*/ 98 h 98"/>
                <a:gd name="T4" fmla="*/ 0 w 90"/>
                <a:gd name="T5" fmla="*/ 49 h 98"/>
                <a:gd name="T6" fmla="*/ 46 w 90"/>
                <a:gd name="T7" fmla="*/ 0 h 98"/>
                <a:gd name="T8" fmla="*/ 90 w 90"/>
                <a:gd name="T9" fmla="*/ 48 h 98"/>
                <a:gd name="T10" fmla="*/ 89 w 90"/>
                <a:gd name="T11" fmla="*/ 55 h 98"/>
                <a:gd name="T12" fmla="*/ 24 w 90"/>
                <a:gd name="T13" fmla="*/ 55 h 98"/>
                <a:gd name="T14" fmla="*/ 50 w 90"/>
                <a:gd name="T15" fmla="*/ 78 h 98"/>
                <a:gd name="T16" fmla="*/ 73 w 90"/>
                <a:gd name="T17" fmla="*/ 67 h 98"/>
                <a:gd name="T18" fmla="*/ 87 w 90"/>
                <a:gd name="T19" fmla="*/ 81 h 98"/>
                <a:gd name="T20" fmla="*/ 64 w 90"/>
                <a:gd name="T21" fmla="*/ 37 h 98"/>
                <a:gd name="T22" fmla="*/ 46 w 90"/>
                <a:gd name="T23" fmla="*/ 21 h 98"/>
                <a:gd name="T24" fmla="*/ 26 w 90"/>
                <a:gd name="T25" fmla="*/ 37 h 98"/>
                <a:gd name="T26" fmla="*/ 64 w 90"/>
                <a:gd name="T27" fmla="*/ 3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98">
                  <a:moveTo>
                    <a:pt x="87" y="81"/>
                  </a:moveTo>
                  <a:cubicBezTo>
                    <a:pt x="78" y="92"/>
                    <a:pt x="63" y="98"/>
                    <a:pt x="49" y="98"/>
                  </a:cubicBezTo>
                  <a:cubicBezTo>
                    <a:pt x="21" y="98"/>
                    <a:pt x="0" y="79"/>
                    <a:pt x="0" y="49"/>
                  </a:cubicBezTo>
                  <a:cubicBezTo>
                    <a:pt x="0" y="23"/>
                    <a:pt x="18" y="0"/>
                    <a:pt x="46" y="0"/>
                  </a:cubicBezTo>
                  <a:cubicBezTo>
                    <a:pt x="71" y="0"/>
                    <a:pt x="90" y="22"/>
                    <a:pt x="90" y="48"/>
                  </a:cubicBezTo>
                  <a:cubicBezTo>
                    <a:pt x="90" y="51"/>
                    <a:pt x="89" y="53"/>
                    <a:pt x="89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68"/>
                    <a:pt x="36" y="78"/>
                    <a:pt x="50" y="78"/>
                  </a:cubicBezTo>
                  <a:cubicBezTo>
                    <a:pt x="60" y="78"/>
                    <a:pt x="69" y="72"/>
                    <a:pt x="73" y="67"/>
                  </a:cubicBezTo>
                  <a:lnTo>
                    <a:pt x="87" y="81"/>
                  </a:lnTo>
                  <a:close/>
                  <a:moveTo>
                    <a:pt x="64" y="37"/>
                  </a:moveTo>
                  <a:cubicBezTo>
                    <a:pt x="63" y="29"/>
                    <a:pt x="56" y="21"/>
                    <a:pt x="46" y="21"/>
                  </a:cubicBezTo>
                  <a:cubicBezTo>
                    <a:pt x="35" y="21"/>
                    <a:pt x="27" y="29"/>
                    <a:pt x="26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A16FA94-0A80-458B-8609-381307D9D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" y="2826"/>
              <a:ext cx="103" cy="99"/>
            </a:xfrm>
            <a:custGeom>
              <a:avLst/>
              <a:gdLst>
                <a:gd name="T0" fmla="*/ 51 w 103"/>
                <a:gd name="T1" fmla="*/ 60 h 99"/>
                <a:gd name="T2" fmla="*/ 77 w 103"/>
                <a:gd name="T3" fmla="*/ 0 h 99"/>
                <a:gd name="T4" fmla="*/ 103 w 103"/>
                <a:gd name="T5" fmla="*/ 0 h 99"/>
                <a:gd name="T6" fmla="*/ 60 w 103"/>
                <a:gd name="T7" fmla="*/ 99 h 99"/>
                <a:gd name="T8" fmla="*/ 43 w 103"/>
                <a:gd name="T9" fmla="*/ 99 h 99"/>
                <a:gd name="T10" fmla="*/ 0 w 103"/>
                <a:gd name="T11" fmla="*/ 0 h 99"/>
                <a:gd name="T12" fmla="*/ 26 w 103"/>
                <a:gd name="T13" fmla="*/ 0 h 99"/>
                <a:gd name="T14" fmla="*/ 51 w 103"/>
                <a:gd name="T15" fmla="*/ 6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9">
                  <a:moveTo>
                    <a:pt x="51" y="60"/>
                  </a:moveTo>
                  <a:lnTo>
                    <a:pt x="77" y="0"/>
                  </a:lnTo>
                  <a:lnTo>
                    <a:pt x="103" y="0"/>
                  </a:lnTo>
                  <a:lnTo>
                    <a:pt x="60" y="99"/>
                  </a:lnTo>
                  <a:lnTo>
                    <a:pt x="43" y="99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F124964D-5328-4B8A-9AEC-B0C0499D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" y="2780"/>
              <a:ext cx="32" cy="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8793B8-5238-41D4-9121-69061CAE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" y="2826"/>
              <a:ext cx="25" cy="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05AC5D6-6744-43E5-BE33-65AA241CC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" y="2824"/>
              <a:ext cx="93" cy="103"/>
            </a:xfrm>
            <a:custGeom>
              <a:avLst/>
              <a:gdLst>
                <a:gd name="T0" fmla="*/ 93 w 93"/>
                <a:gd name="T1" fmla="*/ 77 h 98"/>
                <a:gd name="T2" fmla="*/ 50 w 93"/>
                <a:gd name="T3" fmla="*/ 98 h 98"/>
                <a:gd name="T4" fmla="*/ 0 w 93"/>
                <a:gd name="T5" fmla="*/ 49 h 98"/>
                <a:gd name="T6" fmla="*/ 51 w 93"/>
                <a:gd name="T7" fmla="*/ 0 h 98"/>
                <a:gd name="T8" fmla="*/ 90 w 93"/>
                <a:gd name="T9" fmla="*/ 19 h 98"/>
                <a:gd name="T10" fmla="*/ 72 w 93"/>
                <a:gd name="T11" fmla="*/ 35 h 98"/>
                <a:gd name="T12" fmla="*/ 51 w 93"/>
                <a:gd name="T13" fmla="*/ 24 h 98"/>
                <a:gd name="T14" fmla="*/ 25 w 93"/>
                <a:gd name="T15" fmla="*/ 49 h 98"/>
                <a:gd name="T16" fmla="*/ 51 w 93"/>
                <a:gd name="T17" fmla="*/ 75 h 98"/>
                <a:gd name="T18" fmla="*/ 74 w 93"/>
                <a:gd name="T19" fmla="*/ 62 h 98"/>
                <a:gd name="T20" fmla="*/ 93 w 93"/>
                <a:gd name="T21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8">
                  <a:moveTo>
                    <a:pt x="93" y="77"/>
                  </a:moveTo>
                  <a:cubicBezTo>
                    <a:pt x="82" y="91"/>
                    <a:pt x="68" y="98"/>
                    <a:pt x="50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51" y="0"/>
                  </a:cubicBezTo>
                  <a:cubicBezTo>
                    <a:pt x="67" y="0"/>
                    <a:pt x="81" y="8"/>
                    <a:pt x="90" y="19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7" y="28"/>
                    <a:pt x="60" y="24"/>
                    <a:pt x="51" y="24"/>
                  </a:cubicBezTo>
                  <a:cubicBezTo>
                    <a:pt x="36" y="24"/>
                    <a:pt x="25" y="35"/>
                    <a:pt x="25" y="49"/>
                  </a:cubicBezTo>
                  <a:cubicBezTo>
                    <a:pt x="25" y="64"/>
                    <a:pt x="36" y="75"/>
                    <a:pt x="51" y="75"/>
                  </a:cubicBezTo>
                  <a:cubicBezTo>
                    <a:pt x="61" y="75"/>
                    <a:pt x="69" y="68"/>
                    <a:pt x="74" y="62"/>
                  </a:cubicBezTo>
                  <a:lnTo>
                    <a:pt x="9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F49B0515-42DD-45F4-AEEA-9C0595B78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1" y="2824"/>
              <a:ext cx="89" cy="103"/>
            </a:xfrm>
            <a:custGeom>
              <a:avLst/>
              <a:gdLst>
                <a:gd name="T0" fmla="*/ 87 w 90"/>
                <a:gd name="T1" fmla="*/ 81 h 98"/>
                <a:gd name="T2" fmla="*/ 49 w 90"/>
                <a:gd name="T3" fmla="*/ 98 h 98"/>
                <a:gd name="T4" fmla="*/ 0 w 90"/>
                <a:gd name="T5" fmla="*/ 49 h 98"/>
                <a:gd name="T6" fmla="*/ 46 w 90"/>
                <a:gd name="T7" fmla="*/ 0 h 98"/>
                <a:gd name="T8" fmla="*/ 90 w 90"/>
                <a:gd name="T9" fmla="*/ 48 h 98"/>
                <a:gd name="T10" fmla="*/ 89 w 90"/>
                <a:gd name="T11" fmla="*/ 55 h 98"/>
                <a:gd name="T12" fmla="*/ 25 w 90"/>
                <a:gd name="T13" fmla="*/ 55 h 98"/>
                <a:gd name="T14" fmla="*/ 50 w 90"/>
                <a:gd name="T15" fmla="*/ 78 h 98"/>
                <a:gd name="T16" fmla="*/ 73 w 90"/>
                <a:gd name="T17" fmla="*/ 67 h 98"/>
                <a:gd name="T18" fmla="*/ 87 w 90"/>
                <a:gd name="T19" fmla="*/ 81 h 98"/>
                <a:gd name="T20" fmla="*/ 64 w 90"/>
                <a:gd name="T21" fmla="*/ 37 h 98"/>
                <a:gd name="T22" fmla="*/ 46 w 90"/>
                <a:gd name="T23" fmla="*/ 21 h 98"/>
                <a:gd name="T24" fmla="*/ 26 w 90"/>
                <a:gd name="T25" fmla="*/ 37 h 98"/>
                <a:gd name="T26" fmla="*/ 64 w 90"/>
                <a:gd name="T27" fmla="*/ 3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98">
                  <a:moveTo>
                    <a:pt x="87" y="81"/>
                  </a:moveTo>
                  <a:cubicBezTo>
                    <a:pt x="78" y="92"/>
                    <a:pt x="64" y="98"/>
                    <a:pt x="49" y="98"/>
                  </a:cubicBezTo>
                  <a:cubicBezTo>
                    <a:pt x="21" y="98"/>
                    <a:pt x="0" y="79"/>
                    <a:pt x="0" y="49"/>
                  </a:cubicBezTo>
                  <a:cubicBezTo>
                    <a:pt x="0" y="23"/>
                    <a:pt x="18" y="0"/>
                    <a:pt x="46" y="0"/>
                  </a:cubicBezTo>
                  <a:cubicBezTo>
                    <a:pt x="72" y="0"/>
                    <a:pt x="90" y="22"/>
                    <a:pt x="90" y="48"/>
                  </a:cubicBezTo>
                  <a:cubicBezTo>
                    <a:pt x="90" y="51"/>
                    <a:pt x="90" y="53"/>
                    <a:pt x="89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6" y="68"/>
                    <a:pt x="37" y="78"/>
                    <a:pt x="50" y="78"/>
                  </a:cubicBezTo>
                  <a:cubicBezTo>
                    <a:pt x="60" y="78"/>
                    <a:pt x="69" y="72"/>
                    <a:pt x="73" y="67"/>
                  </a:cubicBezTo>
                  <a:lnTo>
                    <a:pt x="87" y="81"/>
                  </a:lnTo>
                  <a:close/>
                  <a:moveTo>
                    <a:pt x="64" y="37"/>
                  </a:moveTo>
                  <a:cubicBezTo>
                    <a:pt x="63" y="29"/>
                    <a:pt x="56" y="21"/>
                    <a:pt x="46" y="21"/>
                  </a:cubicBezTo>
                  <a:cubicBezTo>
                    <a:pt x="35" y="21"/>
                    <a:pt x="27" y="29"/>
                    <a:pt x="26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D4B4931-4E48-4575-A2F1-14B09DDD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" y="2826"/>
              <a:ext cx="152" cy="99"/>
            </a:xfrm>
            <a:custGeom>
              <a:avLst/>
              <a:gdLst>
                <a:gd name="T0" fmla="*/ 56 w 152"/>
                <a:gd name="T1" fmla="*/ 99 h 99"/>
                <a:gd name="T2" fmla="*/ 38 w 152"/>
                <a:gd name="T3" fmla="*/ 99 h 99"/>
                <a:gd name="T4" fmla="*/ 0 w 152"/>
                <a:gd name="T5" fmla="*/ 0 h 99"/>
                <a:gd name="T6" fmla="*/ 25 w 152"/>
                <a:gd name="T7" fmla="*/ 0 h 99"/>
                <a:gd name="T8" fmla="*/ 46 w 152"/>
                <a:gd name="T9" fmla="*/ 57 h 99"/>
                <a:gd name="T10" fmla="*/ 66 w 152"/>
                <a:gd name="T11" fmla="*/ 0 h 99"/>
                <a:gd name="T12" fmla="*/ 87 w 152"/>
                <a:gd name="T13" fmla="*/ 0 h 99"/>
                <a:gd name="T14" fmla="*/ 106 w 152"/>
                <a:gd name="T15" fmla="*/ 57 h 99"/>
                <a:gd name="T16" fmla="*/ 127 w 152"/>
                <a:gd name="T17" fmla="*/ 0 h 99"/>
                <a:gd name="T18" fmla="*/ 152 w 152"/>
                <a:gd name="T19" fmla="*/ 0 h 99"/>
                <a:gd name="T20" fmla="*/ 115 w 152"/>
                <a:gd name="T21" fmla="*/ 99 h 99"/>
                <a:gd name="T22" fmla="*/ 96 w 152"/>
                <a:gd name="T23" fmla="*/ 99 h 99"/>
                <a:gd name="T24" fmla="*/ 76 w 152"/>
                <a:gd name="T25" fmla="*/ 43 h 99"/>
                <a:gd name="T26" fmla="*/ 56 w 152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99">
                  <a:moveTo>
                    <a:pt x="56" y="99"/>
                  </a:moveTo>
                  <a:lnTo>
                    <a:pt x="38" y="99"/>
                  </a:lnTo>
                  <a:lnTo>
                    <a:pt x="0" y="0"/>
                  </a:lnTo>
                  <a:lnTo>
                    <a:pt x="25" y="0"/>
                  </a:lnTo>
                  <a:lnTo>
                    <a:pt x="46" y="57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6" y="57"/>
                  </a:lnTo>
                  <a:lnTo>
                    <a:pt x="127" y="0"/>
                  </a:lnTo>
                  <a:lnTo>
                    <a:pt x="152" y="0"/>
                  </a:lnTo>
                  <a:lnTo>
                    <a:pt x="115" y="99"/>
                  </a:lnTo>
                  <a:lnTo>
                    <a:pt x="96" y="99"/>
                  </a:lnTo>
                  <a:lnTo>
                    <a:pt x="76" y="43"/>
                  </a:lnTo>
                  <a:lnTo>
                    <a:pt x="56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0A18744-02EE-4BF6-99DA-A30533BF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" y="2824"/>
              <a:ext cx="92" cy="101"/>
            </a:xfrm>
            <a:custGeom>
              <a:avLst/>
              <a:gdLst>
                <a:gd name="T0" fmla="*/ 0 w 92"/>
                <a:gd name="T1" fmla="*/ 96 h 96"/>
                <a:gd name="T2" fmla="*/ 0 w 92"/>
                <a:gd name="T3" fmla="*/ 2 h 96"/>
                <a:gd name="T4" fmla="*/ 24 w 92"/>
                <a:gd name="T5" fmla="*/ 2 h 96"/>
                <a:gd name="T6" fmla="*/ 24 w 92"/>
                <a:gd name="T7" fmla="*/ 10 h 96"/>
                <a:gd name="T8" fmla="*/ 50 w 92"/>
                <a:gd name="T9" fmla="*/ 0 h 96"/>
                <a:gd name="T10" fmla="*/ 82 w 92"/>
                <a:gd name="T11" fmla="*/ 15 h 96"/>
                <a:gd name="T12" fmla="*/ 92 w 92"/>
                <a:gd name="T13" fmla="*/ 48 h 96"/>
                <a:gd name="T14" fmla="*/ 92 w 92"/>
                <a:gd name="T15" fmla="*/ 96 h 96"/>
                <a:gd name="T16" fmla="*/ 67 w 92"/>
                <a:gd name="T17" fmla="*/ 96 h 96"/>
                <a:gd name="T18" fmla="*/ 67 w 92"/>
                <a:gd name="T19" fmla="*/ 46 h 96"/>
                <a:gd name="T20" fmla="*/ 61 w 92"/>
                <a:gd name="T21" fmla="*/ 29 h 96"/>
                <a:gd name="T22" fmla="*/ 47 w 92"/>
                <a:gd name="T23" fmla="*/ 24 h 96"/>
                <a:gd name="T24" fmla="*/ 25 w 92"/>
                <a:gd name="T25" fmla="*/ 35 h 96"/>
                <a:gd name="T26" fmla="*/ 25 w 92"/>
                <a:gd name="T27" fmla="*/ 96 h 96"/>
                <a:gd name="T28" fmla="*/ 0 w 92"/>
                <a:gd name="T2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96">
                  <a:moveTo>
                    <a:pt x="0" y="9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31" y="4"/>
                    <a:pt x="40" y="0"/>
                    <a:pt x="50" y="0"/>
                  </a:cubicBezTo>
                  <a:cubicBezTo>
                    <a:pt x="63" y="0"/>
                    <a:pt x="75" y="6"/>
                    <a:pt x="82" y="15"/>
                  </a:cubicBezTo>
                  <a:cubicBezTo>
                    <a:pt x="89" y="23"/>
                    <a:pt x="92" y="32"/>
                    <a:pt x="92" y="48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7"/>
                    <a:pt x="65" y="32"/>
                    <a:pt x="61" y="29"/>
                  </a:cubicBezTo>
                  <a:cubicBezTo>
                    <a:pt x="58" y="25"/>
                    <a:pt x="53" y="24"/>
                    <a:pt x="47" y="24"/>
                  </a:cubicBezTo>
                  <a:cubicBezTo>
                    <a:pt x="37" y="24"/>
                    <a:pt x="28" y="30"/>
                    <a:pt x="25" y="35"/>
                  </a:cubicBezTo>
                  <a:cubicBezTo>
                    <a:pt x="25" y="96"/>
                    <a:pt x="25" y="96"/>
                    <a:pt x="25" y="96"/>
                  </a:cubicBez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833ACE78-A669-4245-8337-A11FE237D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1" y="2826"/>
              <a:ext cx="106" cy="102"/>
            </a:xfrm>
            <a:custGeom>
              <a:avLst/>
              <a:gdLst>
                <a:gd name="T0" fmla="*/ 53 w 106"/>
                <a:gd name="T1" fmla="*/ 0 h 97"/>
                <a:gd name="T2" fmla="*/ 0 w 106"/>
                <a:gd name="T3" fmla="*/ 53 h 97"/>
                <a:gd name="T4" fmla="*/ 17 w 106"/>
                <a:gd name="T5" fmla="*/ 93 h 97"/>
                <a:gd name="T6" fmla="*/ 30 w 106"/>
                <a:gd name="T7" fmla="*/ 94 h 97"/>
                <a:gd name="T8" fmla="*/ 53 w 106"/>
                <a:gd name="T9" fmla="*/ 86 h 97"/>
                <a:gd name="T10" fmla="*/ 76 w 106"/>
                <a:gd name="T11" fmla="*/ 94 h 97"/>
                <a:gd name="T12" fmla="*/ 90 w 106"/>
                <a:gd name="T13" fmla="*/ 93 h 97"/>
                <a:gd name="T14" fmla="*/ 106 w 106"/>
                <a:gd name="T15" fmla="*/ 54 h 97"/>
                <a:gd name="T16" fmla="*/ 53 w 106"/>
                <a:gd name="T17" fmla="*/ 0 h 97"/>
                <a:gd name="T18" fmla="*/ 53 w 106"/>
                <a:gd name="T19" fmla="*/ 81 h 97"/>
                <a:gd name="T20" fmla="*/ 26 w 106"/>
                <a:gd name="T21" fmla="*/ 54 h 97"/>
                <a:gd name="T22" fmla="*/ 53 w 106"/>
                <a:gd name="T23" fmla="*/ 27 h 97"/>
                <a:gd name="T24" fmla="*/ 80 w 106"/>
                <a:gd name="T25" fmla="*/ 54 h 97"/>
                <a:gd name="T26" fmla="*/ 53 w 106"/>
                <a:gd name="T27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97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69"/>
                    <a:pt x="6" y="83"/>
                    <a:pt x="17" y="93"/>
                  </a:cubicBezTo>
                  <a:cubicBezTo>
                    <a:pt x="20" y="96"/>
                    <a:pt x="26" y="97"/>
                    <a:pt x="30" y="94"/>
                  </a:cubicBezTo>
                  <a:cubicBezTo>
                    <a:pt x="36" y="89"/>
                    <a:pt x="44" y="86"/>
                    <a:pt x="53" y="86"/>
                  </a:cubicBezTo>
                  <a:cubicBezTo>
                    <a:pt x="62" y="86"/>
                    <a:pt x="70" y="89"/>
                    <a:pt x="76" y="94"/>
                  </a:cubicBezTo>
                  <a:cubicBezTo>
                    <a:pt x="80" y="97"/>
                    <a:pt x="86" y="96"/>
                    <a:pt x="90" y="93"/>
                  </a:cubicBezTo>
                  <a:cubicBezTo>
                    <a:pt x="100" y="83"/>
                    <a:pt x="106" y="69"/>
                    <a:pt x="106" y="54"/>
                  </a:cubicBezTo>
                  <a:cubicBezTo>
                    <a:pt x="106" y="24"/>
                    <a:pt x="83" y="0"/>
                    <a:pt x="53" y="0"/>
                  </a:cubicBezTo>
                  <a:moveTo>
                    <a:pt x="53" y="81"/>
                  </a:moveTo>
                  <a:cubicBezTo>
                    <a:pt x="37" y="81"/>
                    <a:pt x="26" y="69"/>
                    <a:pt x="26" y="54"/>
                  </a:cubicBezTo>
                  <a:cubicBezTo>
                    <a:pt x="26" y="39"/>
                    <a:pt x="37" y="27"/>
                    <a:pt x="53" y="27"/>
                  </a:cubicBezTo>
                  <a:cubicBezTo>
                    <a:pt x="69" y="27"/>
                    <a:pt x="80" y="39"/>
                    <a:pt x="80" y="54"/>
                  </a:cubicBezTo>
                  <a:cubicBezTo>
                    <a:pt x="80" y="69"/>
                    <a:pt x="69" y="81"/>
                    <a:pt x="53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05BAFF34-33C2-4FED-892A-8F6A22156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" y="2915"/>
              <a:ext cx="6" cy="10"/>
            </a:xfrm>
            <a:custGeom>
              <a:avLst/>
              <a:gdLst>
                <a:gd name="T0" fmla="*/ 6 w 6"/>
                <a:gd name="T1" fmla="*/ 1 h 10"/>
                <a:gd name="T2" fmla="*/ 3 w 6"/>
                <a:gd name="T3" fmla="*/ 1 h 10"/>
                <a:gd name="T4" fmla="*/ 3 w 6"/>
                <a:gd name="T5" fmla="*/ 10 h 10"/>
                <a:gd name="T6" fmla="*/ 2 w 6"/>
                <a:gd name="T7" fmla="*/ 10 h 10"/>
                <a:gd name="T8" fmla="*/ 2 w 6"/>
                <a:gd name="T9" fmla="*/ 1 h 10"/>
                <a:gd name="T10" fmla="*/ 0 w 6"/>
                <a:gd name="T11" fmla="*/ 1 h 10"/>
                <a:gd name="T12" fmla="*/ 0 w 6"/>
                <a:gd name="T13" fmla="*/ 0 h 10"/>
                <a:gd name="T14" fmla="*/ 6 w 6"/>
                <a:gd name="T15" fmla="*/ 0 h 10"/>
                <a:gd name="T16" fmla="*/ 6 w 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6" y="1"/>
                  </a:moveTo>
                  <a:lnTo>
                    <a:pt x="3" y="1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DF0FD444-1661-4913-A4B0-F93BBC37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" y="2915"/>
              <a:ext cx="8" cy="10"/>
            </a:xfrm>
            <a:custGeom>
              <a:avLst/>
              <a:gdLst>
                <a:gd name="T0" fmla="*/ 8 w 8"/>
                <a:gd name="T1" fmla="*/ 10 h 10"/>
                <a:gd name="T2" fmla="*/ 7 w 8"/>
                <a:gd name="T3" fmla="*/ 10 h 10"/>
                <a:gd name="T4" fmla="*/ 7 w 8"/>
                <a:gd name="T5" fmla="*/ 2 h 10"/>
                <a:gd name="T6" fmla="*/ 4 w 8"/>
                <a:gd name="T7" fmla="*/ 8 h 10"/>
                <a:gd name="T8" fmla="*/ 4 w 8"/>
                <a:gd name="T9" fmla="*/ 8 h 10"/>
                <a:gd name="T10" fmla="*/ 1 w 8"/>
                <a:gd name="T11" fmla="*/ 2 h 10"/>
                <a:gd name="T12" fmla="*/ 1 w 8"/>
                <a:gd name="T13" fmla="*/ 10 h 10"/>
                <a:gd name="T14" fmla="*/ 0 w 8"/>
                <a:gd name="T15" fmla="*/ 10 h 10"/>
                <a:gd name="T16" fmla="*/ 0 w 8"/>
                <a:gd name="T17" fmla="*/ 0 h 10"/>
                <a:gd name="T18" fmla="*/ 1 w 8"/>
                <a:gd name="T19" fmla="*/ 0 h 10"/>
                <a:gd name="T20" fmla="*/ 4 w 8"/>
                <a:gd name="T21" fmla="*/ 6 h 10"/>
                <a:gd name="T22" fmla="*/ 7 w 8"/>
                <a:gd name="T23" fmla="*/ 0 h 10"/>
                <a:gd name="T24" fmla="*/ 8 w 8"/>
                <a:gd name="T25" fmla="*/ 0 h 10"/>
                <a:gd name="T26" fmla="*/ 8 w 8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lnTo>
                    <a:pt x="7" y="10"/>
                  </a:lnTo>
                  <a:lnTo>
                    <a:pt x="7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1" y="2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6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7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457040" rtl="0" eaLnBrk="1" latinLnBrk="0" hangingPunct="1">
      <a:lnSpc>
        <a:spcPct val="95000"/>
      </a:lnSpc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398384" indent="-171450" algn="l" defTabSz="457040" rtl="0" eaLnBrk="1" latinLnBrk="0" hangingPunct="1">
      <a:lnSpc>
        <a:spcPct val="95000"/>
      </a:lnSpc>
      <a:spcAft>
        <a:spcPts val="600"/>
      </a:spcAft>
      <a:buFont typeface="Arial" panose="020B0604020202020204" pitchFamily="34" charset="0"/>
      <a:buChar char="•"/>
      <a:defRPr sz="1100" kern="1200">
        <a:solidFill>
          <a:schemeClr val="tx1"/>
        </a:solidFill>
        <a:latin typeface="+mj-lt"/>
        <a:ea typeface="+mn-ea"/>
        <a:cs typeface="+mn-cs"/>
      </a:defRPr>
    </a:lvl2pPr>
    <a:lvl3pPr marL="91408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26748-F736-37AD-538C-60AFE23EA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CE918-4480-0FFA-47A5-9407957D6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55553" y="6514264"/>
            <a:ext cx="542648" cy="228600"/>
          </a:xfrm>
        </p:spPr>
        <p:txBody>
          <a:bodyPr/>
          <a:lstStyle/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EC693-4217-E0AC-9C0F-D0E79CD2D3EC}"/>
              </a:ext>
            </a:extLst>
          </p:cNvPr>
          <p:cNvSpPr/>
          <p:nvPr userDrawn="1"/>
        </p:nvSpPr>
        <p:spPr>
          <a:xfrm>
            <a:off x="7799400" y="1287957"/>
            <a:ext cx="1998801" cy="5095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462">
              <a:solidFill>
                <a:srgbClr val="FFFF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1A568F-F970-77FD-A0E2-06EDF4CF8B06}"/>
              </a:ext>
            </a:extLst>
          </p:cNvPr>
          <p:cNvSpPr/>
          <p:nvPr userDrawn="1"/>
        </p:nvSpPr>
        <p:spPr>
          <a:xfrm>
            <a:off x="7799400" y="1033140"/>
            <a:ext cx="1998801" cy="26352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75" dirty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EE51B2-382A-4752-A5AB-AAF688896734}"/>
              </a:ext>
            </a:extLst>
          </p:cNvPr>
          <p:cNvSpPr/>
          <p:nvPr userDrawn="1"/>
        </p:nvSpPr>
        <p:spPr>
          <a:xfrm>
            <a:off x="0" y="-1"/>
            <a:ext cx="9956680" cy="6977849"/>
          </a:xfrm>
          <a:prstGeom prst="roundRect">
            <a:avLst>
              <a:gd name="adj" fmla="val 0"/>
            </a:avLst>
          </a:prstGeom>
          <a:solidFill>
            <a:srgbClr val="29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  <p:grpSp>
        <p:nvGrpSpPr>
          <p:cNvPr id="11" name="Group 40">
            <a:extLst>
              <a:ext uri="{FF2B5EF4-FFF2-40B4-BE49-F238E27FC236}">
                <a16:creationId xmlns:a16="http://schemas.microsoft.com/office/drawing/2014/main" id="{F91B1D58-4EC8-B9A2-C1DD-C7754EFCDF2E}"/>
              </a:ext>
            </a:extLst>
          </p:cNvPr>
          <p:cNvGrpSpPr/>
          <p:nvPr userDrawn="1"/>
        </p:nvGrpSpPr>
        <p:grpSpPr bwMode="gray">
          <a:xfrm>
            <a:off x="8719035" y="-11786"/>
            <a:ext cx="1237645" cy="6989633"/>
            <a:chOff x="10837175" y="-976"/>
            <a:chExt cx="1351650" cy="6844176"/>
          </a:xfrm>
        </p:grpSpPr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C9B3B3E9-D87B-9ACB-E46E-4A62E69FE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3421409"/>
              <a:ext cx="675435" cy="6819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3" name="Freeform 74">
              <a:extLst>
                <a:ext uri="{FF2B5EF4-FFF2-40B4-BE49-F238E27FC236}">
                  <a16:creationId xmlns:a16="http://schemas.microsoft.com/office/drawing/2014/main" id="{50DF38E9-68FD-125B-AEA7-183557431BD3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5463619"/>
              <a:ext cx="675435" cy="681918"/>
            </a:xfrm>
            <a:custGeom>
              <a:avLst/>
              <a:gdLst>
                <a:gd name="T0" fmla="*/ 0 w 434"/>
                <a:gd name="T1" fmla="*/ 433 h 433"/>
                <a:gd name="T2" fmla="*/ 0 w 434"/>
                <a:gd name="T3" fmla="*/ 0 h 433"/>
                <a:gd name="T4" fmla="*/ 434 w 434"/>
                <a:gd name="T5" fmla="*/ 0 h 433"/>
                <a:gd name="T6" fmla="*/ 0 w 434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0" y="433"/>
                  </a:moveTo>
                  <a:lnTo>
                    <a:pt x="0" y="0"/>
                  </a:lnTo>
                  <a:lnTo>
                    <a:pt x="434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6F3B6189-3EA1-BAAD-E6F5-5E3927C68F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5464799"/>
              <a:ext cx="675435" cy="6860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B7A001DC-BE32-D3AF-0469-9098A9CCCB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1513390" y="2741067"/>
              <a:ext cx="675435" cy="6819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AF9D4ACE-B449-2B02-60B1-EBB9B97DC0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2741067"/>
              <a:ext cx="675435" cy="681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83EE0BE8-72F2-397C-E46B-50034CEC709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1363818"/>
              <a:ext cx="1350871" cy="1378407"/>
            </a:xfrm>
            <a:custGeom>
              <a:avLst/>
              <a:gdLst>
                <a:gd name="T0" fmla="*/ 0 w 868"/>
                <a:gd name="T1" fmla="*/ 433 h 866"/>
                <a:gd name="T2" fmla="*/ 0 w 868"/>
                <a:gd name="T3" fmla="*/ 866 h 866"/>
                <a:gd name="T4" fmla="*/ 434 w 868"/>
                <a:gd name="T5" fmla="*/ 866 h 866"/>
                <a:gd name="T6" fmla="*/ 868 w 868"/>
                <a:gd name="T7" fmla="*/ 866 h 866"/>
                <a:gd name="T8" fmla="*/ 868 w 868"/>
                <a:gd name="T9" fmla="*/ 433 h 866"/>
                <a:gd name="T10" fmla="*/ 868 w 868"/>
                <a:gd name="T11" fmla="*/ 0 h 866"/>
                <a:gd name="T12" fmla="*/ 434 w 868"/>
                <a:gd name="T13" fmla="*/ 0 h 866"/>
                <a:gd name="T14" fmla="*/ 0 w 868"/>
                <a:gd name="T15" fmla="*/ 0 h 866"/>
                <a:gd name="T16" fmla="*/ 0 w 868"/>
                <a:gd name="T17" fmla="*/ 433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8" h="866">
                  <a:moveTo>
                    <a:pt x="0" y="433"/>
                  </a:moveTo>
                  <a:lnTo>
                    <a:pt x="0" y="866"/>
                  </a:lnTo>
                  <a:lnTo>
                    <a:pt x="434" y="866"/>
                  </a:lnTo>
                  <a:lnTo>
                    <a:pt x="868" y="866"/>
                  </a:lnTo>
                  <a:lnTo>
                    <a:pt x="868" y="433"/>
                  </a:lnTo>
                  <a:lnTo>
                    <a:pt x="868" y="0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8" name="Oval 44">
              <a:extLst>
                <a:ext uri="{FF2B5EF4-FFF2-40B4-BE49-F238E27FC236}">
                  <a16:creationId xmlns:a16="http://schemas.microsoft.com/office/drawing/2014/main" id="{9315DA2C-2DF6-1405-63F3-479D968DF9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900741" y="1437075"/>
              <a:ext cx="1225296" cy="1226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A5AD92F-6F59-1618-FE31-8E8B50D5310B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681900"/>
              <a:ext cx="675435" cy="681918"/>
            </a:xfrm>
            <a:custGeom>
              <a:avLst/>
              <a:gdLst>
                <a:gd name="T0" fmla="*/ 0 w 434"/>
                <a:gd name="T1" fmla="*/ 216 h 433"/>
                <a:gd name="T2" fmla="*/ 0 w 434"/>
                <a:gd name="T3" fmla="*/ 433 h 433"/>
                <a:gd name="T4" fmla="*/ 434 w 434"/>
                <a:gd name="T5" fmla="*/ 433 h 433"/>
                <a:gd name="T6" fmla="*/ 434 w 434"/>
                <a:gd name="T7" fmla="*/ 216 h 433"/>
                <a:gd name="T8" fmla="*/ 434 w 434"/>
                <a:gd name="T9" fmla="*/ 0 h 433"/>
                <a:gd name="T10" fmla="*/ 0 w 434"/>
                <a:gd name="T11" fmla="*/ 0 h 433"/>
                <a:gd name="T12" fmla="*/ 0 w 434"/>
                <a:gd name="T13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433">
                  <a:moveTo>
                    <a:pt x="0" y="216"/>
                  </a:moveTo>
                  <a:lnTo>
                    <a:pt x="0" y="433"/>
                  </a:lnTo>
                  <a:lnTo>
                    <a:pt x="434" y="433"/>
                  </a:lnTo>
                  <a:lnTo>
                    <a:pt x="434" y="216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9ED1D0FE-9C5F-D33E-D0D5-0F5BE75830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-976"/>
              <a:ext cx="675435" cy="13638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056E27A5-752E-99C2-862C-7FD84BA835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-976"/>
              <a:ext cx="675435" cy="681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8DB20ED-189A-D155-9C7D-4C9AA2AB2C8C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90266" cy="89768"/>
            </a:xfrm>
            <a:custGeom>
              <a:avLst/>
              <a:gdLst>
                <a:gd name="T0" fmla="*/ 0 w 58"/>
                <a:gd name="T1" fmla="*/ 0 h 57"/>
                <a:gd name="T2" fmla="*/ 0 w 58"/>
                <a:gd name="T3" fmla="*/ 57 h 57"/>
                <a:gd name="T4" fmla="*/ 58 w 58"/>
                <a:gd name="T5" fmla="*/ 0 h 57"/>
                <a:gd name="T6" fmla="*/ 0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0" y="57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722CCE1-B673-0F4A-E96B-BF926BD6C557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270797" cy="270877"/>
            </a:xfrm>
            <a:custGeom>
              <a:avLst/>
              <a:gdLst>
                <a:gd name="T0" fmla="*/ 116 w 174"/>
                <a:gd name="T1" fmla="*/ 0 h 172"/>
                <a:gd name="T2" fmla="*/ 0 w 174"/>
                <a:gd name="T3" fmla="*/ 115 h 172"/>
                <a:gd name="T4" fmla="*/ 0 w 174"/>
                <a:gd name="T5" fmla="*/ 172 h 172"/>
                <a:gd name="T6" fmla="*/ 174 w 174"/>
                <a:gd name="T7" fmla="*/ 0 h 172"/>
                <a:gd name="T8" fmla="*/ 116 w 174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2">
                  <a:moveTo>
                    <a:pt x="116" y="0"/>
                  </a:moveTo>
                  <a:lnTo>
                    <a:pt x="0" y="115"/>
                  </a:lnTo>
                  <a:lnTo>
                    <a:pt x="0" y="172"/>
                  </a:lnTo>
                  <a:lnTo>
                    <a:pt x="17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4AD4742-550D-AEB0-91F0-56E158F6080B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449772" cy="453562"/>
            </a:xfrm>
            <a:custGeom>
              <a:avLst/>
              <a:gdLst>
                <a:gd name="T0" fmla="*/ 232 w 289"/>
                <a:gd name="T1" fmla="*/ 0 h 288"/>
                <a:gd name="T2" fmla="*/ 0 w 289"/>
                <a:gd name="T3" fmla="*/ 231 h 288"/>
                <a:gd name="T4" fmla="*/ 0 w 289"/>
                <a:gd name="T5" fmla="*/ 288 h 288"/>
                <a:gd name="T6" fmla="*/ 289 w 289"/>
                <a:gd name="T7" fmla="*/ 0 h 288"/>
                <a:gd name="T8" fmla="*/ 232 w 28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8">
                  <a:moveTo>
                    <a:pt x="232" y="0"/>
                  </a:moveTo>
                  <a:lnTo>
                    <a:pt x="0" y="231"/>
                  </a:lnTo>
                  <a:lnTo>
                    <a:pt x="0" y="288"/>
                  </a:lnTo>
                  <a:lnTo>
                    <a:pt x="289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F4030C7-10F3-86AC-9A7D-A0424B24625C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630303" cy="636246"/>
            </a:xfrm>
            <a:custGeom>
              <a:avLst/>
              <a:gdLst>
                <a:gd name="T0" fmla="*/ 348 w 405"/>
                <a:gd name="T1" fmla="*/ 0 h 404"/>
                <a:gd name="T2" fmla="*/ 0 w 405"/>
                <a:gd name="T3" fmla="*/ 346 h 404"/>
                <a:gd name="T4" fmla="*/ 0 w 405"/>
                <a:gd name="T5" fmla="*/ 404 h 404"/>
                <a:gd name="T6" fmla="*/ 405 w 405"/>
                <a:gd name="T7" fmla="*/ 0 h 404"/>
                <a:gd name="T8" fmla="*/ 348 w 405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04">
                  <a:moveTo>
                    <a:pt x="348" y="0"/>
                  </a:moveTo>
                  <a:lnTo>
                    <a:pt x="0" y="346"/>
                  </a:lnTo>
                  <a:lnTo>
                    <a:pt x="0" y="404"/>
                  </a:lnTo>
                  <a:lnTo>
                    <a:pt x="405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CA0291-3A0C-D0BB-4CC8-32B34C097DBE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58522" y="43120"/>
              <a:ext cx="630303" cy="637822"/>
            </a:xfrm>
            <a:custGeom>
              <a:avLst/>
              <a:gdLst>
                <a:gd name="T0" fmla="*/ 405 w 405"/>
                <a:gd name="T1" fmla="*/ 58 h 405"/>
                <a:gd name="T2" fmla="*/ 405 w 405"/>
                <a:gd name="T3" fmla="*/ 0 h 405"/>
                <a:gd name="T4" fmla="*/ 0 w 405"/>
                <a:gd name="T5" fmla="*/ 405 h 405"/>
                <a:gd name="T6" fmla="*/ 58 w 405"/>
                <a:gd name="T7" fmla="*/ 405 h 405"/>
                <a:gd name="T8" fmla="*/ 405 w 405"/>
                <a:gd name="T9" fmla="*/ 5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05">
                  <a:moveTo>
                    <a:pt x="405" y="58"/>
                  </a:moveTo>
                  <a:lnTo>
                    <a:pt x="405" y="0"/>
                  </a:lnTo>
                  <a:lnTo>
                    <a:pt x="0" y="405"/>
                  </a:lnTo>
                  <a:lnTo>
                    <a:pt x="58" y="405"/>
                  </a:lnTo>
                  <a:lnTo>
                    <a:pt x="405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2301E82-450D-0572-8E86-AE08F1B9A7C8}"/>
                </a:ext>
              </a:extLst>
            </p:cNvPr>
            <p:cNvSpPr>
              <a:spLocks/>
            </p:cNvSpPr>
            <p:nvPr/>
          </p:nvSpPr>
          <p:spPr bwMode="gray">
            <a:xfrm>
              <a:off x="11739053" y="225804"/>
              <a:ext cx="449772" cy="455137"/>
            </a:xfrm>
            <a:custGeom>
              <a:avLst/>
              <a:gdLst>
                <a:gd name="T0" fmla="*/ 58 w 289"/>
                <a:gd name="T1" fmla="*/ 289 h 289"/>
                <a:gd name="T2" fmla="*/ 289 w 289"/>
                <a:gd name="T3" fmla="*/ 57 h 289"/>
                <a:gd name="T4" fmla="*/ 289 w 289"/>
                <a:gd name="T5" fmla="*/ 0 h 289"/>
                <a:gd name="T6" fmla="*/ 0 w 289"/>
                <a:gd name="T7" fmla="*/ 289 h 289"/>
                <a:gd name="T8" fmla="*/ 58 w 289"/>
                <a:gd name="T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9">
                  <a:moveTo>
                    <a:pt x="58" y="289"/>
                  </a:moveTo>
                  <a:lnTo>
                    <a:pt x="289" y="57"/>
                  </a:lnTo>
                  <a:lnTo>
                    <a:pt x="289" y="0"/>
                  </a:lnTo>
                  <a:lnTo>
                    <a:pt x="0" y="289"/>
                  </a:lnTo>
                  <a:lnTo>
                    <a:pt x="58" y="2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FC40058-2D85-1D90-8FBB-23E133B2A890}"/>
                </a:ext>
              </a:extLst>
            </p:cNvPr>
            <p:cNvSpPr>
              <a:spLocks/>
            </p:cNvSpPr>
            <p:nvPr/>
          </p:nvSpPr>
          <p:spPr bwMode="gray">
            <a:xfrm>
              <a:off x="11918028" y="408489"/>
              <a:ext cx="270797" cy="272453"/>
            </a:xfrm>
            <a:custGeom>
              <a:avLst/>
              <a:gdLst>
                <a:gd name="T0" fmla="*/ 58 w 174"/>
                <a:gd name="T1" fmla="*/ 173 h 173"/>
                <a:gd name="T2" fmla="*/ 174 w 174"/>
                <a:gd name="T3" fmla="*/ 57 h 173"/>
                <a:gd name="T4" fmla="*/ 174 w 174"/>
                <a:gd name="T5" fmla="*/ 0 h 173"/>
                <a:gd name="T6" fmla="*/ 0 w 174"/>
                <a:gd name="T7" fmla="*/ 173 h 173"/>
                <a:gd name="T8" fmla="*/ 58 w 17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3">
                  <a:moveTo>
                    <a:pt x="58" y="173"/>
                  </a:moveTo>
                  <a:lnTo>
                    <a:pt x="174" y="57"/>
                  </a:lnTo>
                  <a:lnTo>
                    <a:pt x="174" y="0"/>
                  </a:lnTo>
                  <a:lnTo>
                    <a:pt x="0" y="173"/>
                  </a:lnTo>
                  <a:lnTo>
                    <a:pt x="58" y="1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72B5C7B-684E-C9F1-F0DF-0A3FDE2D2579}"/>
                </a:ext>
              </a:extLst>
            </p:cNvPr>
            <p:cNvSpPr>
              <a:spLocks/>
            </p:cNvSpPr>
            <p:nvPr/>
          </p:nvSpPr>
          <p:spPr bwMode="gray">
            <a:xfrm>
              <a:off x="12100115" y="589600"/>
              <a:ext cx="88710" cy="91342"/>
            </a:xfrm>
            <a:custGeom>
              <a:avLst/>
              <a:gdLst>
                <a:gd name="T0" fmla="*/ 57 w 57"/>
                <a:gd name="T1" fmla="*/ 58 h 58"/>
                <a:gd name="T2" fmla="*/ 57 w 57"/>
                <a:gd name="T3" fmla="*/ 58 h 58"/>
                <a:gd name="T4" fmla="*/ 57 w 57"/>
                <a:gd name="T5" fmla="*/ 0 h 58"/>
                <a:gd name="T6" fmla="*/ 0 w 57"/>
                <a:gd name="T7" fmla="*/ 58 h 58"/>
                <a:gd name="T8" fmla="*/ 57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57" y="58"/>
                  </a:moveTo>
                  <a:lnTo>
                    <a:pt x="57" y="58"/>
                  </a:lnTo>
                  <a:lnTo>
                    <a:pt x="57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906C35A4-410F-F57C-A3A5-97F2FC46E9BD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5468935"/>
              <a:ext cx="675435" cy="681918"/>
            </a:xfrm>
            <a:custGeom>
              <a:avLst/>
              <a:gdLst>
                <a:gd name="T0" fmla="*/ 434 w 434"/>
                <a:gd name="T1" fmla="*/ 0 h 433"/>
                <a:gd name="T2" fmla="*/ 434 w 434"/>
                <a:gd name="T3" fmla="*/ 433 h 433"/>
                <a:gd name="T4" fmla="*/ 0 w 434"/>
                <a:gd name="T5" fmla="*/ 433 h 433"/>
                <a:gd name="T6" fmla="*/ 434 w 434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434" y="0"/>
                  </a:moveTo>
                  <a:lnTo>
                    <a:pt x="434" y="433"/>
                  </a:lnTo>
                  <a:lnTo>
                    <a:pt x="0" y="4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86DE122-CB81-0AB1-B88D-755162903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3422984"/>
              <a:ext cx="675435" cy="6803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CA431E2-8718-7E78-4B64-C4D94D2F1446}"/>
                </a:ext>
              </a:extLst>
            </p:cNvPr>
            <p:cNvSpPr>
              <a:spLocks/>
            </p:cNvSpPr>
            <p:nvPr userDrawn="1"/>
          </p:nvSpPr>
          <p:spPr bwMode="gray">
            <a:xfrm rot="5400000">
              <a:off x="10833147" y="3426216"/>
              <a:ext cx="683492" cy="673879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95B8DD0E-9AFE-75D7-B1BF-449533BB2297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10837175" y="2741068"/>
              <a:ext cx="675435" cy="681918"/>
            </a:xfrm>
            <a:custGeom>
              <a:avLst/>
              <a:gdLst>
                <a:gd name="T0" fmla="*/ 0 w 434"/>
                <a:gd name="T1" fmla="*/ 433 h 433"/>
                <a:gd name="T2" fmla="*/ 0 w 434"/>
                <a:gd name="T3" fmla="*/ 0 h 433"/>
                <a:gd name="T4" fmla="*/ 434 w 434"/>
                <a:gd name="T5" fmla="*/ 0 h 433"/>
                <a:gd name="T6" fmla="*/ 0 w 434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0" y="433"/>
                  </a:moveTo>
                  <a:lnTo>
                    <a:pt x="0" y="0"/>
                  </a:lnTo>
                  <a:lnTo>
                    <a:pt x="434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4" name="Rectangle 45">
              <a:extLst>
                <a:ext uri="{FF2B5EF4-FFF2-40B4-BE49-F238E27FC236}">
                  <a16:creationId xmlns:a16="http://schemas.microsoft.com/office/drawing/2014/main" id="{527986E8-E0D1-5647-C8A2-A1A2211888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4089939"/>
              <a:ext cx="1350871" cy="13758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03059810-C5A8-2305-8F94-1A4435834C9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4103326"/>
              <a:ext cx="1350871" cy="1348086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rgbClr val="7CB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315B04E-9EFC-3D10-CB10-6ED8E3E356F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4087577"/>
              <a:ext cx="1350871" cy="1375846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3101DDF9-9F31-69A0-2D68-2BE81DB7FDC7}"/>
                </a:ext>
              </a:extLst>
            </p:cNvPr>
            <p:cNvGrpSpPr/>
            <p:nvPr userDrawn="1"/>
          </p:nvGrpSpPr>
          <p:grpSpPr bwMode="gray">
            <a:xfrm>
              <a:off x="10837954" y="5466269"/>
              <a:ext cx="675436" cy="692349"/>
              <a:chOff x="10837954" y="5468935"/>
              <a:chExt cx="675436" cy="681919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DC50ED09-1C14-4DA0-D800-285678131F8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270797" cy="272453"/>
              </a:xfrm>
              <a:custGeom>
                <a:avLst/>
                <a:gdLst>
                  <a:gd name="T0" fmla="*/ 116 w 174"/>
                  <a:gd name="T1" fmla="*/ 0 h 173"/>
                  <a:gd name="T2" fmla="*/ 0 w 174"/>
                  <a:gd name="T3" fmla="*/ 115 h 173"/>
                  <a:gd name="T4" fmla="*/ 0 w 174"/>
                  <a:gd name="T5" fmla="*/ 173 h 173"/>
                  <a:gd name="T6" fmla="*/ 174 w 174"/>
                  <a:gd name="T7" fmla="*/ 0 h 173"/>
                  <a:gd name="T8" fmla="*/ 116 w 174"/>
                  <a:gd name="T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73">
                    <a:moveTo>
                      <a:pt x="116" y="0"/>
                    </a:moveTo>
                    <a:lnTo>
                      <a:pt x="0" y="115"/>
                    </a:lnTo>
                    <a:lnTo>
                      <a:pt x="0" y="173"/>
                    </a:lnTo>
                    <a:lnTo>
                      <a:pt x="17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89EEEA59-75D7-F549-C624-B617D9E168D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449772" cy="455137"/>
              </a:xfrm>
              <a:custGeom>
                <a:avLst/>
                <a:gdLst>
                  <a:gd name="T0" fmla="*/ 232 w 289"/>
                  <a:gd name="T1" fmla="*/ 0 h 289"/>
                  <a:gd name="T2" fmla="*/ 0 w 289"/>
                  <a:gd name="T3" fmla="*/ 231 h 289"/>
                  <a:gd name="T4" fmla="*/ 0 w 289"/>
                  <a:gd name="T5" fmla="*/ 289 h 289"/>
                  <a:gd name="T6" fmla="*/ 289 w 289"/>
                  <a:gd name="T7" fmla="*/ 0 h 289"/>
                  <a:gd name="T8" fmla="*/ 232 w 28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232" y="0"/>
                    </a:moveTo>
                    <a:lnTo>
                      <a:pt x="0" y="231"/>
                    </a:lnTo>
                    <a:lnTo>
                      <a:pt x="0" y="289"/>
                    </a:lnTo>
                    <a:lnTo>
                      <a:pt x="289" y="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B3A61E66-E978-FEF3-6E2B-63BDFD5DC5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630303" cy="636246"/>
              </a:xfrm>
              <a:custGeom>
                <a:avLst/>
                <a:gdLst>
                  <a:gd name="T0" fmla="*/ 348 w 405"/>
                  <a:gd name="T1" fmla="*/ 0 h 404"/>
                  <a:gd name="T2" fmla="*/ 0 w 405"/>
                  <a:gd name="T3" fmla="*/ 346 h 404"/>
                  <a:gd name="T4" fmla="*/ 0 w 405"/>
                  <a:gd name="T5" fmla="*/ 404 h 404"/>
                  <a:gd name="T6" fmla="*/ 405 w 405"/>
                  <a:gd name="T7" fmla="*/ 0 h 404"/>
                  <a:gd name="T8" fmla="*/ 348 w 405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404">
                    <a:moveTo>
                      <a:pt x="348" y="0"/>
                    </a:moveTo>
                    <a:lnTo>
                      <a:pt x="0" y="346"/>
                    </a:lnTo>
                    <a:lnTo>
                      <a:pt x="0" y="404"/>
                    </a:lnTo>
                    <a:lnTo>
                      <a:pt x="405" y="0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DD29AFF6-03E6-56A7-D4FF-8C1F4308F7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83087" y="5513032"/>
                <a:ext cx="630303" cy="637822"/>
              </a:xfrm>
              <a:custGeom>
                <a:avLst/>
                <a:gdLst>
                  <a:gd name="T0" fmla="*/ 405 w 405"/>
                  <a:gd name="T1" fmla="*/ 58 h 405"/>
                  <a:gd name="T2" fmla="*/ 405 w 405"/>
                  <a:gd name="T3" fmla="*/ 0 h 405"/>
                  <a:gd name="T4" fmla="*/ 0 w 405"/>
                  <a:gd name="T5" fmla="*/ 405 h 405"/>
                  <a:gd name="T6" fmla="*/ 58 w 405"/>
                  <a:gd name="T7" fmla="*/ 405 h 405"/>
                  <a:gd name="T8" fmla="*/ 405 w 405"/>
                  <a:gd name="T9" fmla="*/ 5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405">
                    <a:moveTo>
                      <a:pt x="405" y="58"/>
                    </a:moveTo>
                    <a:lnTo>
                      <a:pt x="405" y="0"/>
                    </a:lnTo>
                    <a:lnTo>
                      <a:pt x="0" y="405"/>
                    </a:lnTo>
                    <a:lnTo>
                      <a:pt x="58" y="405"/>
                    </a:lnTo>
                    <a:lnTo>
                      <a:pt x="405" y="5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EA862189-5235-F255-56ED-C837CC9514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063618" y="5695716"/>
                <a:ext cx="449772" cy="455137"/>
              </a:xfrm>
              <a:custGeom>
                <a:avLst/>
                <a:gdLst>
                  <a:gd name="T0" fmla="*/ 58 w 289"/>
                  <a:gd name="T1" fmla="*/ 289 h 289"/>
                  <a:gd name="T2" fmla="*/ 289 w 289"/>
                  <a:gd name="T3" fmla="*/ 58 h 289"/>
                  <a:gd name="T4" fmla="*/ 289 w 289"/>
                  <a:gd name="T5" fmla="*/ 0 h 289"/>
                  <a:gd name="T6" fmla="*/ 0 w 289"/>
                  <a:gd name="T7" fmla="*/ 289 h 289"/>
                  <a:gd name="T8" fmla="*/ 58 w 289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58" y="289"/>
                    </a:moveTo>
                    <a:lnTo>
                      <a:pt x="289" y="58"/>
                    </a:lnTo>
                    <a:lnTo>
                      <a:pt x="289" y="0"/>
                    </a:lnTo>
                    <a:lnTo>
                      <a:pt x="0" y="289"/>
                    </a:lnTo>
                    <a:lnTo>
                      <a:pt x="58" y="2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7EA03643-20FB-F26F-5F33-5E0A456DC3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42593" y="5878401"/>
                <a:ext cx="270797" cy="272453"/>
              </a:xfrm>
              <a:custGeom>
                <a:avLst/>
                <a:gdLst>
                  <a:gd name="T0" fmla="*/ 58 w 174"/>
                  <a:gd name="T1" fmla="*/ 173 h 173"/>
                  <a:gd name="T2" fmla="*/ 174 w 174"/>
                  <a:gd name="T3" fmla="*/ 57 h 173"/>
                  <a:gd name="T4" fmla="*/ 174 w 174"/>
                  <a:gd name="T5" fmla="*/ 0 h 173"/>
                  <a:gd name="T6" fmla="*/ 0 w 174"/>
                  <a:gd name="T7" fmla="*/ 173 h 173"/>
                  <a:gd name="T8" fmla="*/ 58 w 174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73">
                    <a:moveTo>
                      <a:pt x="58" y="173"/>
                    </a:moveTo>
                    <a:lnTo>
                      <a:pt x="174" y="57"/>
                    </a:lnTo>
                    <a:lnTo>
                      <a:pt x="174" y="0"/>
                    </a:lnTo>
                    <a:lnTo>
                      <a:pt x="0" y="173"/>
                    </a:lnTo>
                    <a:lnTo>
                      <a:pt x="58" y="17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B2D2BE89-D6A0-78B8-C36B-3A6AF866BA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424680" y="6059510"/>
                <a:ext cx="88710" cy="91342"/>
              </a:xfrm>
              <a:custGeom>
                <a:avLst/>
                <a:gdLst>
                  <a:gd name="T0" fmla="*/ 57 w 57"/>
                  <a:gd name="T1" fmla="*/ 58 h 58"/>
                  <a:gd name="T2" fmla="*/ 57 w 57"/>
                  <a:gd name="T3" fmla="*/ 58 h 58"/>
                  <a:gd name="T4" fmla="*/ 57 w 57"/>
                  <a:gd name="T5" fmla="*/ 0 h 58"/>
                  <a:gd name="T6" fmla="*/ 0 w 57"/>
                  <a:gd name="T7" fmla="*/ 58 h 58"/>
                  <a:gd name="T8" fmla="*/ 57 w 5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57" y="58"/>
                    </a:moveTo>
                    <a:lnTo>
                      <a:pt x="57" y="58"/>
                    </a:lnTo>
                    <a:lnTo>
                      <a:pt x="57" y="0"/>
                    </a:lnTo>
                    <a:lnTo>
                      <a:pt x="0" y="58"/>
                    </a:lnTo>
                    <a:lnTo>
                      <a:pt x="57" y="5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262B7B6-282E-4B4D-C2EC-D451E2E755D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90266" cy="89768"/>
              </a:xfrm>
              <a:custGeom>
                <a:avLst/>
                <a:gdLst>
                  <a:gd name="T0" fmla="*/ 0 w 58"/>
                  <a:gd name="T1" fmla="*/ 0 h 57"/>
                  <a:gd name="T2" fmla="*/ 0 w 58"/>
                  <a:gd name="T3" fmla="*/ 57 h 57"/>
                  <a:gd name="T4" fmla="*/ 58 w 58"/>
                  <a:gd name="T5" fmla="*/ 0 h 57"/>
                  <a:gd name="T6" fmla="*/ 0 w 58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7">
                    <a:moveTo>
                      <a:pt x="0" y="0"/>
                    </a:moveTo>
                    <a:lnTo>
                      <a:pt x="0" y="57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</p:grp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9DC14B2D-F2B1-D60D-4A6E-1C8BB6C5F8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6150851"/>
              <a:ext cx="675435" cy="692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9" name="Rectangle 72">
              <a:extLst>
                <a:ext uri="{FF2B5EF4-FFF2-40B4-BE49-F238E27FC236}">
                  <a16:creationId xmlns:a16="http://schemas.microsoft.com/office/drawing/2014/main" id="{1D133D36-B4AB-DA87-7069-EF53D70225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6150851"/>
              <a:ext cx="675435" cy="692349"/>
            </a:xfrm>
            <a:prstGeom prst="rect">
              <a:avLst/>
            </a:prstGeom>
            <a:solidFill>
              <a:srgbClr val="F37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</p:grpSp>
      <p:sp>
        <p:nvSpPr>
          <p:cNvPr id="48" name="Title 47">
            <a:extLst>
              <a:ext uri="{FF2B5EF4-FFF2-40B4-BE49-F238E27FC236}">
                <a16:creationId xmlns:a16="http://schemas.microsoft.com/office/drawing/2014/main" id="{129F9251-D223-5590-D6FA-594DAF2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9984"/>
            <a:ext cx="7619802" cy="13258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49">
            <a:extLst>
              <a:ext uri="{FF2B5EF4-FFF2-40B4-BE49-F238E27FC236}">
                <a16:creationId xmlns:a16="http://schemas.microsoft.com/office/drawing/2014/main" id="{9B2BB04C-28B6-749A-5CD7-EEB824FB9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0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FDF2338-69D6-5B7B-0446-29A0EC82D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556068" y="470852"/>
            <a:ext cx="1301791" cy="460153"/>
          </a:xfrm>
          <a:prstGeom prst="rect">
            <a:avLst/>
          </a:prstGeom>
        </p:spPr>
      </p:pic>
      <p:sp>
        <p:nvSpPr>
          <p:cNvPr id="51" name="Rectangle 4">
            <a:extLst>
              <a:ext uri="{FF2B5EF4-FFF2-40B4-BE49-F238E27FC236}">
                <a16:creationId xmlns:a16="http://schemas.microsoft.com/office/drawing/2014/main" id="{5830CF88-E355-BE00-7B04-7CFFE3EE8A0F}"/>
              </a:ext>
            </a:extLst>
          </p:cNvPr>
          <p:cNvSpPr/>
          <p:nvPr userDrawn="1"/>
        </p:nvSpPr>
        <p:spPr bwMode="white">
          <a:xfrm>
            <a:off x="519389" y="6054726"/>
            <a:ext cx="712665" cy="34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17CC6A4-29B9-2C77-3419-DD6561955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3000" y="5978526"/>
            <a:ext cx="2708269" cy="4318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FontTx/>
              <a:buNone/>
              <a:defRPr sz="975" b="1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 marL="743133" indent="0">
              <a:buFontTx/>
              <a:buNone/>
              <a:defRPr>
                <a:solidFill>
                  <a:schemeClr val="bg1"/>
                </a:solidFill>
              </a:defRPr>
            </a:lvl3pPr>
            <a:lvl4pPr marL="1114699" indent="0">
              <a:buFontTx/>
              <a:buNone/>
              <a:defRPr>
                <a:solidFill>
                  <a:schemeClr val="bg1"/>
                </a:solidFill>
              </a:defRPr>
            </a:lvl4pPr>
            <a:lvl5pPr marL="14862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3">
            <a:extLst>
              <a:ext uri="{FF2B5EF4-FFF2-40B4-BE49-F238E27FC236}">
                <a16:creationId xmlns:a16="http://schemas.microsoft.com/office/drawing/2014/main" id="{E3EBAC2E-3118-E246-144F-D360E50C66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7689" y="6448538"/>
            <a:ext cx="2506756" cy="2809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FontTx/>
              <a:buNone/>
              <a:defRPr sz="975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 sz="975">
                <a:solidFill>
                  <a:schemeClr val="bg1"/>
                </a:solidFill>
              </a:defRPr>
            </a:lvl2pPr>
            <a:lvl3pPr marL="743133" indent="0">
              <a:buFontTx/>
              <a:buNone/>
              <a:defRPr sz="975">
                <a:solidFill>
                  <a:schemeClr val="bg1"/>
                </a:solidFill>
              </a:defRPr>
            </a:lvl3pPr>
            <a:lvl4pPr marL="1114699" indent="0">
              <a:buFontTx/>
              <a:buNone/>
              <a:defRPr sz="975">
                <a:solidFill>
                  <a:schemeClr val="bg1"/>
                </a:solidFill>
              </a:defRPr>
            </a:lvl4pPr>
            <a:lvl5pPr marL="1486266" indent="0">
              <a:buFontTx/>
              <a:buNone/>
              <a:defRPr sz="9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86585-3F81-81FC-4303-9EF15E1EAC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174" y="6448538"/>
            <a:ext cx="679628" cy="2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6">
    <p:bg>
      <p:bgPr>
        <a:solidFill>
          <a:srgbClr val="B2B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6AACC-3F1B-9B43-B71D-9240E1C79684}"/>
              </a:ext>
            </a:extLst>
          </p:cNvPr>
          <p:cNvSpPr/>
          <p:nvPr userDrawn="1"/>
        </p:nvSpPr>
        <p:spPr bwMode="white">
          <a:xfrm>
            <a:off x="549618" y="6029326"/>
            <a:ext cx="634768" cy="485775"/>
          </a:xfrm>
          <a:prstGeom prst="rect">
            <a:avLst/>
          </a:prstGeom>
          <a:solidFill>
            <a:srgbClr val="B2B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17" name="Title 47">
            <a:extLst>
              <a:ext uri="{FF2B5EF4-FFF2-40B4-BE49-F238E27FC236}">
                <a16:creationId xmlns:a16="http://schemas.microsoft.com/office/drawing/2014/main" id="{CC13BBAA-D7D4-354A-B807-57B3EDAC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99F899A2-4263-AE4D-B608-09F670370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tx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aphic 28">
            <a:extLst>
              <a:ext uri="{FF2B5EF4-FFF2-40B4-BE49-F238E27FC236}">
                <a16:creationId xmlns:a16="http://schemas.microsoft.com/office/drawing/2014/main" id="{B00BAC28-053E-4987-A0D7-A32E8BD1DAA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16" name="Freeform: Shape 98">
              <a:extLst>
                <a:ext uri="{FF2B5EF4-FFF2-40B4-BE49-F238E27FC236}">
                  <a16:creationId xmlns:a16="http://schemas.microsoft.com/office/drawing/2014/main" id="{D95E9452-C2A5-4496-99A6-5291C85DDE40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9" name="Freeform: Shape 99">
              <a:extLst>
                <a:ext uri="{FF2B5EF4-FFF2-40B4-BE49-F238E27FC236}">
                  <a16:creationId xmlns:a16="http://schemas.microsoft.com/office/drawing/2014/main" id="{67E5F2E9-56EC-4658-81F0-8C8B809ABB0B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0" name="Freeform: Shape 100">
              <a:extLst>
                <a:ext uri="{FF2B5EF4-FFF2-40B4-BE49-F238E27FC236}">
                  <a16:creationId xmlns:a16="http://schemas.microsoft.com/office/drawing/2014/main" id="{86D88812-0C67-4B83-AC30-31A72201EDD2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1" name="Freeform: Shape 101">
              <a:extLst>
                <a:ext uri="{FF2B5EF4-FFF2-40B4-BE49-F238E27FC236}">
                  <a16:creationId xmlns:a16="http://schemas.microsoft.com/office/drawing/2014/main" id="{A6D283C5-D17F-4523-84FC-4CC8BEC0CD43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2" name="Freeform: Shape 102">
              <a:extLst>
                <a:ext uri="{FF2B5EF4-FFF2-40B4-BE49-F238E27FC236}">
                  <a16:creationId xmlns:a16="http://schemas.microsoft.com/office/drawing/2014/main" id="{D0E672C1-F9F9-4962-8106-24A8F3E2F11E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8594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7">
    <p:bg>
      <p:bgPr>
        <a:solidFill>
          <a:srgbClr val="A6D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6C706-CB65-DA46-838E-9C6E522A5C49}"/>
              </a:ext>
            </a:extLst>
          </p:cNvPr>
          <p:cNvSpPr/>
          <p:nvPr userDrawn="1"/>
        </p:nvSpPr>
        <p:spPr bwMode="white">
          <a:xfrm>
            <a:off x="549618" y="6029325"/>
            <a:ext cx="727661" cy="514350"/>
          </a:xfrm>
          <a:prstGeom prst="rect">
            <a:avLst/>
          </a:prstGeom>
          <a:solidFill>
            <a:srgbClr val="A6D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16" name="Title 47">
            <a:extLst>
              <a:ext uri="{FF2B5EF4-FFF2-40B4-BE49-F238E27FC236}">
                <a16:creationId xmlns:a16="http://schemas.microsoft.com/office/drawing/2014/main" id="{548CB51C-5123-EA4F-8361-24F30E1A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2BC83B75-7A5B-034B-9A1B-6E744B5B8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tx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aphic 28">
            <a:extLst>
              <a:ext uri="{FF2B5EF4-FFF2-40B4-BE49-F238E27FC236}">
                <a16:creationId xmlns:a16="http://schemas.microsoft.com/office/drawing/2014/main" id="{2892A20F-B56A-4B01-B939-6BB199B4F00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29" name="Freeform: Shape 98">
              <a:extLst>
                <a:ext uri="{FF2B5EF4-FFF2-40B4-BE49-F238E27FC236}">
                  <a16:creationId xmlns:a16="http://schemas.microsoft.com/office/drawing/2014/main" id="{6F4D9659-015F-4752-80A8-83974D38C902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30" name="Freeform: Shape 99">
              <a:extLst>
                <a:ext uri="{FF2B5EF4-FFF2-40B4-BE49-F238E27FC236}">
                  <a16:creationId xmlns:a16="http://schemas.microsoft.com/office/drawing/2014/main" id="{1EC28E7C-8EB6-47EA-99C6-8DAC36E0EE90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31" name="Freeform: Shape 100">
              <a:extLst>
                <a:ext uri="{FF2B5EF4-FFF2-40B4-BE49-F238E27FC236}">
                  <a16:creationId xmlns:a16="http://schemas.microsoft.com/office/drawing/2014/main" id="{045372AC-61E0-4039-B3BE-56B57A5E97A6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32" name="Freeform: Shape 101">
              <a:extLst>
                <a:ext uri="{FF2B5EF4-FFF2-40B4-BE49-F238E27FC236}">
                  <a16:creationId xmlns:a16="http://schemas.microsoft.com/office/drawing/2014/main" id="{42D4346D-2B41-4AE0-BD95-08974483569A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33" name="Freeform: Shape 102">
              <a:extLst>
                <a:ext uri="{FF2B5EF4-FFF2-40B4-BE49-F238E27FC236}">
                  <a16:creationId xmlns:a16="http://schemas.microsoft.com/office/drawing/2014/main" id="{DE1F14C7-55F5-467D-A808-A30312491B9E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752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8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47">
            <a:extLst>
              <a:ext uri="{FF2B5EF4-FFF2-40B4-BE49-F238E27FC236}">
                <a16:creationId xmlns:a16="http://schemas.microsoft.com/office/drawing/2014/main" id="{F72AB68A-AF23-D34B-B475-1D067A2C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94513FCE-FD2F-F64A-8EB1-775EF2B09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tx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1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DD1A-FEEA-D949-8B5B-1CB6676B8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8538" y="2014872"/>
            <a:ext cx="6711515" cy="132588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BD96C-156E-4948-939C-935E29487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C6AB2-9AF4-8644-BD7E-9E14155A9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ECDFE-F4F8-8048-A7F5-4E3A5274AC4F}"/>
              </a:ext>
            </a:extLst>
          </p:cNvPr>
          <p:cNvSpPr/>
          <p:nvPr userDrawn="1"/>
        </p:nvSpPr>
        <p:spPr>
          <a:xfrm>
            <a:off x="549617" y="6057900"/>
            <a:ext cx="657992" cy="3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F4F8A-C24B-9B41-8F5E-ADF3EEE136FF}"/>
              </a:ext>
            </a:extLst>
          </p:cNvPr>
          <p:cNvSpPr/>
          <p:nvPr userDrawn="1"/>
        </p:nvSpPr>
        <p:spPr bwMode="white">
          <a:xfrm>
            <a:off x="549617" y="6000750"/>
            <a:ext cx="669603" cy="40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grpSp>
        <p:nvGrpSpPr>
          <p:cNvPr id="10" name="Graphic 28">
            <a:extLst>
              <a:ext uri="{FF2B5EF4-FFF2-40B4-BE49-F238E27FC236}">
                <a16:creationId xmlns:a16="http://schemas.microsoft.com/office/drawing/2014/main" id="{A315E898-459C-FC4A-96C5-88378D271535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37268" y="6018339"/>
            <a:ext cx="710848" cy="464232"/>
            <a:chOff x="3834550" y="2440725"/>
            <a:chExt cx="5419725" cy="2876550"/>
          </a:xfrm>
        </p:grpSpPr>
        <p:sp>
          <p:nvSpPr>
            <p:cNvPr id="11" name="Freeform: Shape 98">
              <a:extLst>
                <a:ext uri="{FF2B5EF4-FFF2-40B4-BE49-F238E27FC236}">
                  <a16:creationId xmlns:a16="http://schemas.microsoft.com/office/drawing/2014/main" id="{08DC872B-7358-694C-86AF-78C65F50103E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2" name="Freeform: Shape 99">
              <a:extLst>
                <a:ext uri="{FF2B5EF4-FFF2-40B4-BE49-F238E27FC236}">
                  <a16:creationId xmlns:a16="http://schemas.microsoft.com/office/drawing/2014/main" id="{12935709-3C7E-C948-9ED6-73166EAE432E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3" name="Freeform: Shape 100">
              <a:extLst>
                <a:ext uri="{FF2B5EF4-FFF2-40B4-BE49-F238E27FC236}">
                  <a16:creationId xmlns:a16="http://schemas.microsoft.com/office/drawing/2014/main" id="{DD3C5E3F-6F45-1840-9F51-CDFC9DA6A424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4" name="Freeform: Shape 101">
              <a:extLst>
                <a:ext uri="{FF2B5EF4-FFF2-40B4-BE49-F238E27FC236}">
                  <a16:creationId xmlns:a16="http://schemas.microsoft.com/office/drawing/2014/main" id="{F16E60A1-2F39-7542-BD01-485718AB6CC8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5" name="Freeform: Shape 102">
              <a:extLst>
                <a:ext uri="{FF2B5EF4-FFF2-40B4-BE49-F238E27FC236}">
                  <a16:creationId xmlns:a16="http://schemas.microsoft.com/office/drawing/2014/main" id="{B09F5C67-48E4-0A40-82CA-B70298C7E37B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F8D5E-9A93-45D2-8AE6-D7A7BDB89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8849" y="1394508"/>
            <a:ext cx="370196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8D374-6993-EA45-9140-0BB63DDFF6D1}"/>
              </a:ext>
            </a:extLst>
          </p:cNvPr>
          <p:cNvSpPr/>
          <p:nvPr userDrawn="1"/>
        </p:nvSpPr>
        <p:spPr bwMode="white">
          <a:xfrm>
            <a:off x="549618" y="6043613"/>
            <a:ext cx="64638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grpSp>
        <p:nvGrpSpPr>
          <p:cNvPr id="7" name="Graphic 28">
            <a:extLst>
              <a:ext uri="{FF2B5EF4-FFF2-40B4-BE49-F238E27FC236}">
                <a16:creationId xmlns:a16="http://schemas.microsoft.com/office/drawing/2014/main" id="{5FF434BD-5195-E341-8208-DDF07B065AB4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37597" y="6023123"/>
            <a:ext cx="710848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8" name="Freeform: Shape 98">
              <a:extLst>
                <a:ext uri="{FF2B5EF4-FFF2-40B4-BE49-F238E27FC236}">
                  <a16:creationId xmlns:a16="http://schemas.microsoft.com/office/drawing/2014/main" id="{22769047-2065-7E40-B73D-18922C9D26E6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9" name="Freeform: Shape 99">
              <a:extLst>
                <a:ext uri="{FF2B5EF4-FFF2-40B4-BE49-F238E27FC236}">
                  <a16:creationId xmlns:a16="http://schemas.microsoft.com/office/drawing/2014/main" id="{5805142C-3367-934E-8A6D-5EBBAE89E026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0" name="Freeform: Shape 100">
              <a:extLst>
                <a:ext uri="{FF2B5EF4-FFF2-40B4-BE49-F238E27FC236}">
                  <a16:creationId xmlns:a16="http://schemas.microsoft.com/office/drawing/2014/main" id="{DAACF3CE-CAA3-F14B-BE7B-B63A53CBAF3E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1" name="Freeform: Shape 101">
              <a:extLst>
                <a:ext uri="{FF2B5EF4-FFF2-40B4-BE49-F238E27FC236}">
                  <a16:creationId xmlns:a16="http://schemas.microsoft.com/office/drawing/2014/main" id="{5E61639E-FF72-864D-87B8-61BA779FFA1C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2" name="Freeform: Shape 102">
              <a:extLst>
                <a:ext uri="{FF2B5EF4-FFF2-40B4-BE49-F238E27FC236}">
                  <a16:creationId xmlns:a16="http://schemas.microsoft.com/office/drawing/2014/main" id="{5C126097-274E-F34F-89ED-8DF5504C9590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  <p:sp>
        <p:nvSpPr>
          <p:cNvPr id="15" name="Title 47">
            <a:extLst>
              <a:ext uri="{FF2B5EF4-FFF2-40B4-BE49-F238E27FC236}">
                <a16:creationId xmlns:a16="http://schemas.microsoft.com/office/drawing/2014/main" id="{84D9505D-4AC7-1D48-B1A2-8E72FC33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B3D96E09-D7A1-F843-8ABC-7DCB908CA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6A296FE-7C23-4B7C-8B94-ACEC886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0604" y="6189654"/>
            <a:ext cx="2084930" cy="21474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BAB5D36-01D2-466A-908D-700EE65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1089" y="6175800"/>
            <a:ext cx="542648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06888-7A7B-8846-84FD-3810F36BDC20}"/>
              </a:ext>
            </a:extLst>
          </p:cNvPr>
          <p:cNvSpPr/>
          <p:nvPr userDrawn="1"/>
        </p:nvSpPr>
        <p:spPr bwMode="white">
          <a:xfrm>
            <a:off x="549617" y="6000750"/>
            <a:ext cx="669603" cy="40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grpSp>
        <p:nvGrpSpPr>
          <p:cNvPr id="7" name="Graphic 28">
            <a:extLst>
              <a:ext uri="{FF2B5EF4-FFF2-40B4-BE49-F238E27FC236}">
                <a16:creationId xmlns:a16="http://schemas.microsoft.com/office/drawing/2014/main" id="{D9BD84B7-D680-2A4B-9AD3-B2F3DB03E36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37268" y="6018339"/>
            <a:ext cx="710848" cy="464232"/>
            <a:chOff x="3834550" y="2440725"/>
            <a:chExt cx="5419725" cy="2876550"/>
          </a:xfrm>
        </p:grpSpPr>
        <p:sp>
          <p:nvSpPr>
            <p:cNvPr id="8" name="Freeform: Shape 98">
              <a:extLst>
                <a:ext uri="{FF2B5EF4-FFF2-40B4-BE49-F238E27FC236}">
                  <a16:creationId xmlns:a16="http://schemas.microsoft.com/office/drawing/2014/main" id="{85695A2F-B954-4F4B-8F54-937E63E62C11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9" name="Freeform: Shape 99">
              <a:extLst>
                <a:ext uri="{FF2B5EF4-FFF2-40B4-BE49-F238E27FC236}">
                  <a16:creationId xmlns:a16="http://schemas.microsoft.com/office/drawing/2014/main" id="{9B53FEFF-8A50-C641-A17C-510B4BE2495D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0" name="Freeform: Shape 100">
              <a:extLst>
                <a:ext uri="{FF2B5EF4-FFF2-40B4-BE49-F238E27FC236}">
                  <a16:creationId xmlns:a16="http://schemas.microsoft.com/office/drawing/2014/main" id="{98D4BD0D-8997-7741-9C7D-C9828F1755AF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1" name="Freeform: Shape 101">
              <a:extLst>
                <a:ext uri="{FF2B5EF4-FFF2-40B4-BE49-F238E27FC236}">
                  <a16:creationId xmlns:a16="http://schemas.microsoft.com/office/drawing/2014/main" id="{BB462E2E-6EBF-9142-B160-249ECA28FC4F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2" name="Freeform: Shape 102">
              <a:extLst>
                <a:ext uri="{FF2B5EF4-FFF2-40B4-BE49-F238E27FC236}">
                  <a16:creationId xmlns:a16="http://schemas.microsoft.com/office/drawing/2014/main" id="{A4E89572-40FE-164B-AF90-2656A94FB472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  <p:sp>
        <p:nvSpPr>
          <p:cNvPr id="15" name="Title 47">
            <a:extLst>
              <a:ext uri="{FF2B5EF4-FFF2-40B4-BE49-F238E27FC236}">
                <a16:creationId xmlns:a16="http://schemas.microsoft.com/office/drawing/2014/main" id="{AD93D2F4-9AB2-824E-96E0-4AEF1992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75500A8C-D095-CD48-96F2-F13BD6358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3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1_Na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2CBBA4-134C-C045-BC7B-AE85DD453144}"/>
              </a:ext>
            </a:extLst>
          </p:cNvPr>
          <p:cNvSpPr/>
          <p:nvPr userDrawn="1"/>
        </p:nvSpPr>
        <p:spPr bwMode="white">
          <a:xfrm>
            <a:off x="556068" y="6054726"/>
            <a:ext cx="819302" cy="34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C09EA89-7FF3-5B4D-BB5D-5107958535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556068" y="470852"/>
            <a:ext cx="1301791" cy="460153"/>
          </a:xfrm>
          <a:prstGeom prst="rect">
            <a:avLst/>
          </a:prstGeom>
        </p:spPr>
      </p:pic>
      <p:sp>
        <p:nvSpPr>
          <p:cNvPr id="48" name="Title 47">
            <a:extLst>
              <a:ext uri="{FF2B5EF4-FFF2-40B4-BE49-F238E27FC236}">
                <a16:creationId xmlns:a16="http://schemas.microsoft.com/office/drawing/2014/main" id="{4589C02F-442A-0542-9D03-7E040DDACB4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49617" y="2209984"/>
            <a:ext cx="7619802" cy="13258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D2D2BCA-78AE-5743-9F8D-A3743719CCC9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w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28">
            <a:extLst>
              <a:ext uri="{FF2B5EF4-FFF2-40B4-BE49-F238E27FC236}">
                <a16:creationId xmlns:a16="http://schemas.microsoft.com/office/drawing/2014/main" id="{45D12896-64AF-4B65-8CA0-63518C0B4735}"/>
              </a:ext>
            </a:extLst>
          </p:cNvPr>
          <p:cNvGrpSpPr/>
          <p:nvPr userDrawn="1"/>
        </p:nvGrpSpPr>
        <p:grpSpPr bwMode="invGray">
          <a:xfrm>
            <a:off x="2951945" y="1977578"/>
            <a:ext cx="4020771" cy="2625837"/>
            <a:chOff x="3834550" y="2440725"/>
            <a:chExt cx="5419725" cy="2876550"/>
          </a:xfrm>
        </p:grpSpPr>
        <p:sp>
          <p:nvSpPr>
            <p:cNvPr id="20" name="Freeform: Shape 98">
              <a:extLst>
                <a:ext uri="{FF2B5EF4-FFF2-40B4-BE49-F238E27FC236}">
                  <a16:creationId xmlns:a16="http://schemas.microsoft.com/office/drawing/2014/main" id="{9ACA19CD-BC0D-4427-845E-240C27926A74}"/>
                </a:ext>
              </a:extLst>
            </p:cNvPr>
            <p:cNvSpPr/>
            <p:nvPr/>
          </p:nvSpPr>
          <p:spPr bwMode="invGray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>
                <a:latin typeface="Century Gothic" panose="020B0502020202020204" pitchFamily="34" charset="0"/>
              </a:endParaRPr>
            </a:p>
          </p:txBody>
        </p:sp>
        <p:sp>
          <p:nvSpPr>
            <p:cNvPr id="21" name="Freeform: Shape 99">
              <a:extLst>
                <a:ext uri="{FF2B5EF4-FFF2-40B4-BE49-F238E27FC236}">
                  <a16:creationId xmlns:a16="http://schemas.microsoft.com/office/drawing/2014/main" id="{DF3ADDF6-19C0-4AAC-ACC3-8A71A1491A07}"/>
                </a:ext>
              </a:extLst>
            </p:cNvPr>
            <p:cNvSpPr/>
            <p:nvPr/>
          </p:nvSpPr>
          <p:spPr bwMode="invGray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>
                <a:latin typeface="Century Gothic" panose="020B0502020202020204" pitchFamily="34" charset="0"/>
              </a:endParaRPr>
            </a:p>
          </p:txBody>
        </p:sp>
        <p:sp>
          <p:nvSpPr>
            <p:cNvPr id="22" name="Freeform: Shape 100">
              <a:extLst>
                <a:ext uri="{FF2B5EF4-FFF2-40B4-BE49-F238E27FC236}">
                  <a16:creationId xmlns:a16="http://schemas.microsoft.com/office/drawing/2014/main" id="{6434A48D-AC69-4FF7-90C4-3C2B006927A3}"/>
                </a:ext>
              </a:extLst>
            </p:cNvPr>
            <p:cNvSpPr/>
            <p:nvPr/>
          </p:nvSpPr>
          <p:spPr bwMode="invGray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>
                <a:latin typeface="Century Gothic" panose="020B0502020202020204" pitchFamily="34" charset="0"/>
              </a:endParaRPr>
            </a:p>
          </p:txBody>
        </p:sp>
        <p:sp>
          <p:nvSpPr>
            <p:cNvPr id="23" name="Freeform: Shape 101">
              <a:extLst>
                <a:ext uri="{FF2B5EF4-FFF2-40B4-BE49-F238E27FC236}">
                  <a16:creationId xmlns:a16="http://schemas.microsoft.com/office/drawing/2014/main" id="{2969C5B3-3B02-493B-AFBA-CC8ADF3C4220}"/>
                </a:ext>
              </a:extLst>
            </p:cNvPr>
            <p:cNvSpPr/>
            <p:nvPr/>
          </p:nvSpPr>
          <p:spPr bwMode="invGray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>
                <a:latin typeface="Century Gothic" panose="020B0502020202020204" pitchFamily="34" charset="0"/>
              </a:endParaRPr>
            </a:p>
          </p:txBody>
        </p:sp>
        <p:sp>
          <p:nvSpPr>
            <p:cNvPr id="24" name="Freeform: Shape 102">
              <a:extLst>
                <a:ext uri="{FF2B5EF4-FFF2-40B4-BE49-F238E27FC236}">
                  <a16:creationId xmlns:a16="http://schemas.microsoft.com/office/drawing/2014/main" id="{9C4FD08C-E7AA-49BA-A60D-EF977AB1AC05}"/>
                </a:ext>
              </a:extLst>
            </p:cNvPr>
            <p:cNvSpPr/>
            <p:nvPr/>
          </p:nvSpPr>
          <p:spPr bwMode="invGray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990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85" tIns="37143" rIns="74285" bIns="371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925"/>
          </a:p>
        </p:txBody>
      </p:sp>
      <p:sp>
        <p:nvSpPr>
          <p:cNvPr id="8" name="TextBox 7"/>
          <p:cNvSpPr txBox="1"/>
          <p:nvPr/>
        </p:nvSpPr>
        <p:spPr bwMode="gray">
          <a:xfrm>
            <a:off x="1181647" y="2907635"/>
            <a:ext cx="754271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25">
                <a:solidFill>
                  <a:schemeClr val="tx1"/>
                </a:solidFill>
              </a:rPr>
              <a:t>Do</a:t>
            </a:r>
            <a:r>
              <a:rPr lang="en-US" sz="2925" baseline="0">
                <a:solidFill>
                  <a:schemeClr val="tx1"/>
                </a:solidFill>
              </a:rPr>
              <a:t> not use this layout. For visual reference in layout masters only.</a:t>
            </a:r>
            <a:endParaRPr lang="en-US" sz="29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Slide_Illustration_17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2BE4573-817C-4F88-A930-F764622E6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6881" y="-8844"/>
            <a:ext cx="9512237" cy="6583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B1245D4-71F6-4D39-8C37-CE9A48183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41366" y="2005012"/>
            <a:ext cx="4261057" cy="1336386"/>
          </a:xfrm>
          <a:prstGeom prst="rect">
            <a:avLst/>
          </a:prstGeom>
        </p:spPr>
        <p:txBody>
          <a:bodyPr/>
          <a:lstStyle>
            <a:lvl1pPr algn="l" defTabSz="371418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926" b="1" kern="1200" normalizeH="0" baseline="0" dirty="0">
                <a:solidFill>
                  <a:schemeClr val="tx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r>
              <a:rPr lang="en-US"/>
              <a:t>Click to edit slide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ECD062F-E21A-4BA1-B3EF-61BC2354FD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992" y="3434010"/>
            <a:ext cx="4249430" cy="7896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88"/>
              </a:spcBef>
              <a:buFont typeface="Arial" panose="020B0604020202020204" pitchFamily="34" charset="0"/>
              <a:buNone/>
              <a:defRPr sz="1625" b="0">
                <a:solidFill>
                  <a:schemeClr val="tx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188288" indent="0">
              <a:buNone/>
              <a:defRPr/>
            </a:lvl2pPr>
            <a:lvl3pPr marL="462983" indent="0">
              <a:buNone/>
              <a:defRPr/>
            </a:lvl3pPr>
            <a:lvl4pPr marL="693829" indent="0">
              <a:buNone/>
              <a:defRPr/>
            </a:lvl4pPr>
            <a:lvl5pPr marL="931124" indent="0">
              <a:buNone/>
              <a:defRPr/>
            </a:lvl5pPr>
          </a:lstStyle>
          <a:p>
            <a:pPr lvl="0"/>
            <a:r>
              <a:rPr lang="en-US"/>
              <a:t>Click to edit subtitle master text styles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1CE7841-38D1-4958-8BB3-5B55DD979EB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64022" y="6365328"/>
            <a:ext cx="404496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FBDCBF2-BE2D-4B82-87DE-56AD2FCE3670}" type="slidenum">
              <a:rPr lang="en-US" sz="488" b="0" i="0" smtClean="0">
                <a:solidFill>
                  <a:schemeClr val="tx1"/>
                </a:solidFill>
                <a:latin typeface="+mn-lt"/>
                <a:ea typeface="Avenir Book" charset="0"/>
                <a:cs typeface="Arial" panose="020B0604020202020204" pitchFamily="34" charset="0"/>
              </a:rPr>
              <a:pPr algn="ctr"/>
              <a:t>‹#›</a:t>
            </a:fld>
            <a:endParaRPr lang="en-US" sz="488" b="0" i="0">
              <a:solidFill>
                <a:schemeClr val="tx1"/>
              </a:solidFill>
              <a:latin typeface="+mn-lt"/>
              <a:ea typeface="Avenir Book" charset="0"/>
              <a:cs typeface="Arial" panose="020B0604020202020204" pitchFamily="34" charset="0"/>
            </a:endParaRPr>
          </a:p>
        </p:txBody>
      </p:sp>
      <p:grpSp>
        <p:nvGrpSpPr>
          <p:cNvPr id="23" name="Graphic 28">
            <a:extLst>
              <a:ext uri="{FF2B5EF4-FFF2-40B4-BE49-F238E27FC236}">
                <a16:creationId xmlns:a16="http://schemas.microsoft.com/office/drawing/2014/main" id="{5E791420-B8B6-4D70-A30D-5F32EED788E6}"/>
              </a:ext>
            </a:extLst>
          </p:cNvPr>
          <p:cNvGrpSpPr/>
          <p:nvPr userDrawn="1"/>
        </p:nvGrpSpPr>
        <p:grpSpPr>
          <a:xfrm>
            <a:off x="314466" y="6197600"/>
            <a:ext cx="710980" cy="464318"/>
            <a:chOff x="3834550" y="2440725"/>
            <a:chExt cx="5419725" cy="2876550"/>
          </a:xfrm>
        </p:grpSpPr>
        <p:sp>
          <p:nvSpPr>
            <p:cNvPr id="24" name="Freeform: Shape 98">
              <a:extLst>
                <a:ext uri="{FF2B5EF4-FFF2-40B4-BE49-F238E27FC236}">
                  <a16:creationId xmlns:a16="http://schemas.microsoft.com/office/drawing/2014/main" id="{43151341-E21E-410E-AC97-A36071A7273D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5" name="Freeform: Shape 99">
              <a:extLst>
                <a:ext uri="{FF2B5EF4-FFF2-40B4-BE49-F238E27FC236}">
                  <a16:creationId xmlns:a16="http://schemas.microsoft.com/office/drawing/2014/main" id="{E9032B82-CC06-4D4A-882F-ADBF2F279659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6" name="Freeform: Shape 100">
              <a:extLst>
                <a:ext uri="{FF2B5EF4-FFF2-40B4-BE49-F238E27FC236}">
                  <a16:creationId xmlns:a16="http://schemas.microsoft.com/office/drawing/2014/main" id="{056BB80D-7B8E-41E3-8930-81634F3CE3E0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7" name="Freeform: Shape 101">
              <a:extLst>
                <a:ext uri="{FF2B5EF4-FFF2-40B4-BE49-F238E27FC236}">
                  <a16:creationId xmlns:a16="http://schemas.microsoft.com/office/drawing/2014/main" id="{E704E582-6CEC-4262-BA8F-3E0375205FD9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8" name="Freeform: Shape 102">
              <a:extLst>
                <a:ext uri="{FF2B5EF4-FFF2-40B4-BE49-F238E27FC236}">
                  <a16:creationId xmlns:a16="http://schemas.microsoft.com/office/drawing/2014/main" id="{3BF040A7-8200-4E37-BF59-851B61B87ED1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E273FA8-6396-4DE9-A894-7D105DD3E16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6552915" y="6364009"/>
            <a:ext cx="3009531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71418" rtl="0" eaLnBrk="1" latinLnBrk="0" hangingPunct="1">
              <a:tabLst>
                <a:tab pos="2924915" algn="l"/>
              </a:tabLst>
            </a:pPr>
            <a:r>
              <a:rPr lang="en-US" sz="488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© 2020 ServiceNow, Inc.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2721719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F70F-9DF1-C846-84F8-0C243B6FBA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799" y="1145219"/>
            <a:ext cx="9690401" cy="5268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66700" indent="-266700">
              <a:buFont typeface="Wingdings" panose="05000000000000000000" pitchFamily="2" charset="2"/>
              <a:buChar char="l"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266700" indent="0">
              <a:lnSpc>
                <a:spcPct val="50000"/>
              </a:lnSpc>
              <a:buFontTx/>
              <a:buNone/>
              <a:defRPr sz="1200">
                <a:latin typeface="+mn-ea"/>
                <a:ea typeface="+mn-e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917A-4249-BB4F-BDC4-3005F4B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2021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525C-8BD1-8C4B-8423-6D2EA4D2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5E168B-F651-7CC3-22FA-87A470841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9203" y="231402"/>
            <a:ext cx="2823554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DA51AF5A-1EDB-23D9-E7A8-863B8CFED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3098" y="686547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5782C1CD-0624-7A18-78C0-C01321D904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1037" y="222524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1A61671-A11B-BDE7-1C37-4B6E0A07EF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037" y="686546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4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19287" y="1433926"/>
            <a:ext cx="8806251" cy="1325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6215" y="1086787"/>
            <a:ext cx="9161433" cy="446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1" b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638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9287" y="1433926"/>
            <a:ext cx="8806251" cy="13258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47725" y="1636776"/>
            <a:ext cx="4406841" cy="438912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060999" y="1636776"/>
            <a:ext cx="4405851" cy="4396986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 sz="13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78BF09-839B-46FB-BC79-5B2AA0BC5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6709" y="1033272"/>
            <a:ext cx="9088645" cy="448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25" b="0" kern="1200" dirty="0">
                <a:solidFill>
                  <a:schemeClr val="tx1"/>
                </a:solidFill>
                <a:latin typeface="+mn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pPr marL="0" lvl="0" indent="0" algn="l" defTabSz="371418" rtl="0" eaLnBrk="1" latinLnBrk="0" hangingPunct="1">
              <a:lnSpc>
                <a:spcPct val="90000"/>
              </a:lnSpc>
              <a:spcBef>
                <a:spcPts val="975"/>
              </a:spcBef>
              <a:buClr>
                <a:srgbClr val="F7F7F7"/>
              </a:buClr>
              <a:buFont typeface="Arial"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3339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572" y="5934143"/>
            <a:ext cx="9029194" cy="260484"/>
          </a:xfrm>
          <a:prstGeom prst="rect">
            <a:avLst/>
          </a:prstGeom>
        </p:spPr>
        <p:txBody>
          <a:bodyPr bIns="0" anchor="b" anchorCtr="0"/>
          <a:lstStyle>
            <a:lvl1pPr marL="0" indent="0">
              <a:buNone/>
              <a:defRPr sz="6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Source: Goes Here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 bwMode="gray">
          <a:xfrm>
            <a:off x="422171" y="1230697"/>
            <a:ext cx="9029194" cy="4481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5096" y="343091"/>
            <a:ext cx="9120357" cy="6686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6405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Slide_Illustration_2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>
            <a:extLst>
              <a:ext uri="{FF2B5EF4-FFF2-40B4-BE49-F238E27FC236}">
                <a16:creationId xmlns:a16="http://schemas.microsoft.com/office/drawing/2014/main" id="{BA53D0C3-21A1-41B7-AC20-82B82B765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383" y="0"/>
            <a:ext cx="9702151" cy="6715124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E11AD21-7AF9-3A48-B0CC-9938FAF0811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64022" y="6365328"/>
            <a:ext cx="404496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FBDCBF2-BE2D-4B82-87DE-56AD2FCE3670}" type="slidenum">
              <a:rPr lang="en-US" sz="488" b="0" i="0" smtClean="0">
                <a:solidFill>
                  <a:schemeClr val="tx1"/>
                </a:solidFill>
                <a:latin typeface="+mn-lt"/>
                <a:ea typeface="Avenir Book" charset="0"/>
                <a:cs typeface="Arial" panose="020B0604020202020204" pitchFamily="34" charset="0"/>
              </a:rPr>
              <a:pPr algn="ctr"/>
              <a:t>‹#›</a:t>
            </a:fld>
            <a:endParaRPr lang="en-US" sz="488" b="0" i="0">
              <a:solidFill>
                <a:schemeClr val="tx1"/>
              </a:solidFill>
              <a:latin typeface="+mn-lt"/>
              <a:ea typeface="Avenir Book" charset="0"/>
              <a:cs typeface="Arial" panose="020B06040202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7C24DBC-F106-4513-8949-0DAE859BC5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41366" y="2005012"/>
            <a:ext cx="4261057" cy="1336386"/>
          </a:xfrm>
          <a:prstGeom prst="rect">
            <a:avLst/>
          </a:prstGeom>
        </p:spPr>
        <p:txBody>
          <a:bodyPr/>
          <a:lstStyle>
            <a:lvl1pPr algn="l" defTabSz="371418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926" b="1" kern="1200" normalizeH="0" baseline="0" dirty="0">
                <a:solidFill>
                  <a:schemeClr val="tx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r>
              <a:rPr lang="en-US"/>
              <a:t>Click to edit slide title style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EC8EC6C-209B-4AAC-9598-13B3D2FB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992" y="3434010"/>
            <a:ext cx="4249430" cy="7896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88"/>
              </a:spcBef>
              <a:buFont typeface="Arial" panose="020B0604020202020204" pitchFamily="34" charset="0"/>
              <a:buNone/>
              <a:defRPr sz="1625" b="0">
                <a:solidFill>
                  <a:schemeClr val="tx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188288" indent="0">
              <a:buNone/>
              <a:defRPr/>
            </a:lvl2pPr>
            <a:lvl3pPr marL="462983" indent="0">
              <a:buNone/>
              <a:defRPr/>
            </a:lvl3pPr>
            <a:lvl4pPr marL="693829" indent="0">
              <a:buNone/>
              <a:defRPr/>
            </a:lvl4pPr>
            <a:lvl5pPr marL="931124" indent="0">
              <a:buNone/>
              <a:defRPr/>
            </a:lvl5pPr>
          </a:lstStyle>
          <a:p>
            <a:pPr lvl="0"/>
            <a:r>
              <a:rPr lang="en-US"/>
              <a:t>Click to edit subtitle master text styles</a:t>
            </a:r>
          </a:p>
        </p:txBody>
      </p:sp>
      <p:grpSp>
        <p:nvGrpSpPr>
          <p:cNvPr id="19" name="Graphic 28">
            <a:extLst>
              <a:ext uri="{FF2B5EF4-FFF2-40B4-BE49-F238E27FC236}">
                <a16:creationId xmlns:a16="http://schemas.microsoft.com/office/drawing/2014/main" id="{DF6CCF5D-6755-43A8-BEF8-85C47B3E741D}"/>
              </a:ext>
            </a:extLst>
          </p:cNvPr>
          <p:cNvGrpSpPr/>
          <p:nvPr userDrawn="1"/>
        </p:nvGrpSpPr>
        <p:grpSpPr>
          <a:xfrm>
            <a:off x="314466" y="6197600"/>
            <a:ext cx="710980" cy="464318"/>
            <a:chOff x="3834550" y="2440725"/>
            <a:chExt cx="5419725" cy="2876550"/>
          </a:xfrm>
        </p:grpSpPr>
        <p:sp>
          <p:nvSpPr>
            <p:cNvPr id="21" name="Freeform: Shape 98">
              <a:extLst>
                <a:ext uri="{FF2B5EF4-FFF2-40B4-BE49-F238E27FC236}">
                  <a16:creationId xmlns:a16="http://schemas.microsoft.com/office/drawing/2014/main" id="{57DC0265-BCFB-49F5-91E9-797C64B63AEA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2" name="Freeform: Shape 99">
              <a:extLst>
                <a:ext uri="{FF2B5EF4-FFF2-40B4-BE49-F238E27FC236}">
                  <a16:creationId xmlns:a16="http://schemas.microsoft.com/office/drawing/2014/main" id="{A067DD50-C9BF-4305-9E22-672ED2542544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3" name="Freeform: Shape 100">
              <a:extLst>
                <a:ext uri="{FF2B5EF4-FFF2-40B4-BE49-F238E27FC236}">
                  <a16:creationId xmlns:a16="http://schemas.microsoft.com/office/drawing/2014/main" id="{0B5D06BD-EFE2-4926-B0A1-42D2B68EA101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4" name="Freeform: Shape 101">
              <a:extLst>
                <a:ext uri="{FF2B5EF4-FFF2-40B4-BE49-F238E27FC236}">
                  <a16:creationId xmlns:a16="http://schemas.microsoft.com/office/drawing/2014/main" id="{2DC51DDE-C9E3-42D7-8C61-9E9EE40A8265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5" name="Freeform: Shape 102">
              <a:extLst>
                <a:ext uri="{FF2B5EF4-FFF2-40B4-BE49-F238E27FC236}">
                  <a16:creationId xmlns:a16="http://schemas.microsoft.com/office/drawing/2014/main" id="{E59B4A95-4662-4CEF-A987-D1DF65209018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25603787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Slide_illustration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F4F82EF1-3D86-4A8D-90BF-A4E7CB297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81" y="9526"/>
            <a:ext cx="9908581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4C6CB40-7B5F-4FCE-89E3-37EE5BF884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41366" y="2005012"/>
            <a:ext cx="4261057" cy="1336386"/>
          </a:xfrm>
          <a:prstGeom prst="rect">
            <a:avLst/>
          </a:prstGeom>
        </p:spPr>
        <p:txBody>
          <a:bodyPr/>
          <a:lstStyle>
            <a:lvl1pPr algn="l" defTabSz="371418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926" b="1" kern="1200" normalizeH="0" baseline="0" dirty="0">
                <a:solidFill>
                  <a:srgbClr val="F7F7F7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</a:lstStyle>
          <a:p>
            <a:r>
              <a:rPr lang="en-US"/>
              <a:t>Click to edit slide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0A56E7D-653F-4CDB-A303-F9C1DB79EE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992" y="3434010"/>
            <a:ext cx="4249430" cy="7896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88"/>
              </a:spcBef>
              <a:buFont typeface="Arial" panose="020B0604020202020204" pitchFamily="34" charset="0"/>
              <a:buNone/>
              <a:defRPr sz="1625" b="0">
                <a:solidFill>
                  <a:schemeClr val="bg1"/>
                </a:solidFill>
                <a:latin typeface="+mj-lt"/>
                <a:ea typeface="Gilroy" panose="00000500000000000000" pitchFamily="50" charset="0"/>
                <a:cs typeface="Gilroy" panose="00000500000000000000" pitchFamily="50" charset="0"/>
              </a:defRPr>
            </a:lvl1pPr>
            <a:lvl2pPr marL="188288" indent="0">
              <a:buNone/>
              <a:defRPr/>
            </a:lvl2pPr>
            <a:lvl3pPr marL="462983" indent="0">
              <a:buNone/>
              <a:defRPr/>
            </a:lvl3pPr>
            <a:lvl4pPr marL="693829" indent="0">
              <a:buNone/>
              <a:defRPr/>
            </a:lvl4pPr>
            <a:lvl5pPr marL="931124" indent="0">
              <a:buNone/>
              <a:defRPr/>
            </a:lvl5pPr>
          </a:lstStyle>
          <a:p>
            <a:pPr lvl="0"/>
            <a:r>
              <a:rPr lang="en-US"/>
              <a:t>Click to edit subtitle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E11AD21-7AF9-3A48-B0CC-9938FAF0811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4764022" y="6365328"/>
            <a:ext cx="404496" cy="22225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rgbClr val="18263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FBDCBF2-BE2D-4B82-87DE-56AD2FCE3670}" type="slidenum">
              <a:rPr lang="en-US" sz="488" smtClean="0">
                <a:solidFill>
                  <a:schemeClr val="bg1"/>
                </a:solidFill>
                <a:latin typeface="+mn-lt"/>
                <a:ea typeface="Avenir Book" charset="0"/>
                <a:cs typeface="Arial" panose="020B0604020202020204" pitchFamily="34" charset="0"/>
              </a:rPr>
              <a:pPr algn="ctr"/>
              <a:t>‹#›</a:t>
            </a:fld>
            <a:endParaRPr lang="en-US" sz="488">
              <a:solidFill>
                <a:schemeClr val="bg1"/>
              </a:solidFill>
              <a:latin typeface="+mn-lt"/>
              <a:ea typeface="Avenir Book" charset="0"/>
              <a:cs typeface="Arial" panose="020B0604020202020204" pitchFamily="34" charset="0"/>
            </a:endParaRPr>
          </a:p>
        </p:txBody>
      </p:sp>
      <p:grpSp>
        <p:nvGrpSpPr>
          <p:cNvPr id="12" name="Graphic 28">
            <a:extLst>
              <a:ext uri="{FF2B5EF4-FFF2-40B4-BE49-F238E27FC236}">
                <a16:creationId xmlns:a16="http://schemas.microsoft.com/office/drawing/2014/main" id="{52954413-E004-4534-AAEC-E872CBB01C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12120" y="6197601"/>
            <a:ext cx="710848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13" name="Freeform: Shape 98">
              <a:extLst>
                <a:ext uri="{FF2B5EF4-FFF2-40B4-BE49-F238E27FC236}">
                  <a16:creationId xmlns:a16="http://schemas.microsoft.com/office/drawing/2014/main" id="{1FD511A8-A946-4535-BB03-02848766B7DB}"/>
                </a:ext>
              </a:extLst>
            </p:cNvPr>
            <p:cNvSpPr/>
            <p:nvPr/>
          </p:nvSpPr>
          <p:spPr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4" name="Freeform: Shape 99">
              <a:extLst>
                <a:ext uri="{FF2B5EF4-FFF2-40B4-BE49-F238E27FC236}">
                  <a16:creationId xmlns:a16="http://schemas.microsoft.com/office/drawing/2014/main" id="{E14D7041-8B6A-4AD0-984A-5EE79F237B49}"/>
                </a:ext>
              </a:extLst>
            </p:cNvPr>
            <p:cNvSpPr/>
            <p:nvPr/>
          </p:nvSpPr>
          <p:spPr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5" name="Freeform: Shape 100">
              <a:extLst>
                <a:ext uri="{FF2B5EF4-FFF2-40B4-BE49-F238E27FC236}">
                  <a16:creationId xmlns:a16="http://schemas.microsoft.com/office/drawing/2014/main" id="{A4F3BE19-894B-499E-919E-A88F350B126D}"/>
                </a:ext>
              </a:extLst>
            </p:cNvPr>
            <p:cNvSpPr/>
            <p:nvPr/>
          </p:nvSpPr>
          <p:spPr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6" name="Freeform: Shape 101">
              <a:extLst>
                <a:ext uri="{FF2B5EF4-FFF2-40B4-BE49-F238E27FC236}">
                  <a16:creationId xmlns:a16="http://schemas.microsoft.com/office/drawing/2014/main" id="{46EB6E6D-89E7-4083-963C-F5C603B2858A}"/>
                </a:ext>
              </a:extLst>
            </p:cNvPr>
            <p:cNvSpPr/>
            <p:nvPr/>
          </p:nvSpPr>
          <p:spPr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7" name="Freeform: Shape 102">
              <a:extLst>
                <a:ext uri="{FF2B5EF4-FFF2-40B4-BE49-F238E27FC236}">
                  <a16:creationId xmlns:a16="http://schemas.microsoft.com/office/drawing/2014/main" id="{CCC9185A-1E11-4E0B-BAA1-137EAD3A2A3A}"/>
                </a:ext>
              </a:extLst>
            </p:cNvPr>
            <p:cNvSpPr/>
            <p:nvPr/>
          </p:nvSpPr>
          <p:spPr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63381200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Only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7357" y="1764792"/>
            <a:ext cx="9006900" cy="448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25" b="0">
                <a:solidFill>
                  <a:schemeClr val="bg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4789" y="777240"/>
            <a:ext cx="90069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9650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26748-F736-37AD-538C-60AFE23EA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8CE918-4480-0FFA-47A5-9407957D6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55553" y="6514264"/>
            <a:ext cx="542648" cy="228600"/>
          </a:xfrm>
        </p:spPr>
        <p:txBody>
          <a:bodyPr/>
          <a:lstStyle/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EC693-4217-E0AC-9C0F-D0E79CD2D3EC}"/>
              </a:ext>
            </a:extLst>
          </p:cNvPr>
          <p:cNvSpPr/>
          <p:nvPr userDrawn="1"/>
        </p:nvSpPr>
        <p:spPr>
          <a:xfrm>
            <a:off x="7799400" y="1287957"/>
            <a:ext cx="1998801" cy="5095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462">
              <a:solidFill>
                <a:srgbClr val="FFFF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1A568F-F970-77FD-A0E2-06EDF4CF8B06}"/>
              </a:ext>
            </a:extLst>
          </p:cNvPr>
          <p:cNvSpPr/>
          <p:nvPr userDrawn="1"/>
        </p:nvSpPr>
        <p:spPr>
          <a:xfrm>
            <a:off x="7799400" y="1033140"/>
            <a:ext cx="1998801" cy="26352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75" dirty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EE51B2-382A-4752-A5AB-AAF688896734}"/>
              </a:ext>
            </a:extLst>
          </p:cNvPr>
          <p:cNvSpPr/>
          <p:nvPr userDrawn="1"/>
        </p:nvSpPr>
        <p:spPr>
          <a:xfrm>
            <a:off x="0" y="-1"/>
            <a:ext cx="9956680" cy="6977849"/>
          </a:xfrm>
          <a:prstGeom prst="roundRect">
            <a:avLst>
              <a:gd name="adj" fmla="val 0"/>
            </a:avLst>
          </a:prstGeom>
          <a:solidFill>
            <a:srgbClr val="29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  <p:grpSp>
        <p:nvGrpSpPr>
          <p:cNvPr id="11" name="Group 40">
            <a:extLst>
              <a:ext uri="{FF2B5EF4-FFF2-40B4-BE49-F238E27FC236}">
                <a16:creationId xmlns:a16="http://schemas.microsoft.com/office/drawing/2014/main" id="{F91B1D58-4EC8-B9A2-C1DD-C7754EFCDF2E}"/>
              </a:ext>
            </a:extLst>
          </p:cNvPr>
          <p:cNvGrpSpPr/>
          <p:nvPr userDrawn="1"/>
        </p:nvGrpSpPr>
        <p:grpSpPr bwMode="gray">
          <a:xfrm>
            <a:off x="8719035" y="-11786"/>
            <a:ext cx="1237645" cy="6989633"/>
            <a:chOff x="10837175" y="-976"/>
            <a:chExt cx="1351650" cy="6844176"/>
          </a:xfrm>
        </p:grpSpPr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C9B3B3E9-D87B-9ACB-E46E-4A62E69FE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3421409"/>
              <a:ext cx="675435" cy="6819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3" name="Freeform 74">
              <a:extLst>
                <a:ext uri="{FF2B5EF4-FFF2-40B4-BE49-F238E27FC236}">
                  <a16:creationId xmlns:a16="http://schemas.microsoft.com/office/drawing/2014/main" id="{50DF38E9-68FD-125B-AEA7-183557431BD3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5463619"/>
              <a:ext cx="675435" cy="681918"/>
            </a:xfrm>
            <a:custGeom>
              <a:avLst/>
              <a:gdLst>
                <a:gd name="T0" fmla="*/ 0 w 434"/>
                <a:gd name="T1" fmla="*/ 433 h 433"/>
                <a:gd name="T2" fmla="*/ 0 w 434"/>
                <a:gd name="T3" fmla="*/ 0 h 433"/>
                <a:gd name="T4" fmla="*/ 434 w 434"/>
                <a:gd name="T5" fmla="*/ 0 h 433"/>
                <a:gd name="T6" fmla="*/ 0 w 434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0" y="433"/>
                  </a:moveTo>
                  <a:lnTo>
                    <a:pt x="0" y="0"/>
                  </a:lnTo>
                  <a:lnTo>
                    <a:pt x="434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6F3B6189-3EA1-BAAD-E6F5-5E3927C68F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5464799"/>
              <a:ext cx="675435" cy="6860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B7A001DC-BE32-D3AF-0469-9098A9CCCB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1513390" y="2741067"/>
              <a:ext cx="675435" cy="6819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AF9D4ACE-B449-2B02-60B1-EBB9B97DC0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2741067"/>
              <a:ext cx="675435" cy="681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83EE0BE8-72F2-397C-E46B-50034CEC709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1363818"/>
              <a:ext cx="1350871" cy="1378407"/>
            </a:xfrm>
            <a:custGeom>
              <a:avLst/>
              <a:gdLst>
                <a:gd name="T0" fmla="*/ 0 w 868"/>
                <a:gd name="T1" fmla="*/ 433 h 866"/>
                <a:gd name="T2" fmla="*/ 0 w 868"/>
                <a:gd name="T3" fmla="*/ 866 h 866"/>
                <a:gd name="T4" fmla="*/ 434 w 868"/>
                <a:gd name="T5" fmla="*/ 866 h 866"/>
                <a:gd name="T6" fmla="*/ 868 w 868"/>
                <a:gd name="T7" fmla="*/ 866 h 866"/>
                <a:gd name="T8" fmla="*/ 868 w 868"/>
                <a:gd name="T9" fmla="*/ 433 h 866"/>
                <a:gd name="T10" fmla="*/ 868 w 868"/>
                <a:gd name="T11" fmla="*/ 0 h 866"/>
                <a:gd name="T12" fmla="*/ 434 w 868"/>
                <a:gd name="T13" fmla="*/ 0 h 866"/>
                <a:gd name="T14" fmla="*/ 0 w 868"/>
                <a:gd name="T15" fmla="*/ 0 h 866"/>
                <a:gd name="T16" fmla="*/ 0 w 868"/>
                <a:gd name="T17" fmla="*/ 433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8" h="866">
                  <a:moveTo>
                    <a:pt x="0" y="433"/>
                  </a:moveTo>
                  <a:lnTo>
                    <a:pt x="0" y="866"/>
                  </a:lnTo>
                  <a:lnTo>
                    <a:pt x="434" y="866"/>
                  </a:lnTo>
                  <a:lnTo>
                    <a:pt x="868" y="866"/>
                  </a:lnTo>
                  <a:lnTo>
                    <a:pt x="868" y="433"/>
                  </a:lnTo>
                  <a:lnTo>
                    <a:pt x="868" y="0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8" name="Oval 44">
              <a:extLst>
                <a:ext uri="{FF2B5EF4-FFF2-40B4-BE49-F238E27FC236}">
                  <a16:creationId xmlns:a16="http://schemas.microsoft.com/office/drawing/2014/main" id="{9315DA2C-2DF6-1405-63F3-479D968DF9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900741" y="1437075"/>
              <a:ext cx="1225296" cy="1226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A5AD92F-6F59-1618-FE31-8E8B50D5310B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681900"/>
              <a:ext cx="675435" cy="681918"/>
            </a:xfrm>
            <a:custGeom>
              <a:avLst/>
              <a:gdLst>
                <a:gd name="T0" fmla="*/ 0 w 434"/>
                <a:gd name="T1" fmla="*/ 216 h 433"/>
                <a:gd name="T2" fmla="*/ 0 w 434"/>
                <a:gd name="T3" fmla="*/ 433 h 433"/>
                <a:gd name="T4" fmla="*/ 434 w 434"/>
                <a:gd name="T5" fmla="*/ 433 h 433"/>
                <a:gd name="T6" fmla="*/ 434 w 434"/>
                <a:gd name="T7" fmla="*/ 216 h 433"/>
                <a:gd name="T8" fmla="*/ 434 w 434"/>
                <a:gd name="T9" fmla="*/ 0 h 433"/>
                <a:gd name="T10" fmla="*/ 0 w 434"/>
                <a:gd name="T11" fmla="*/ 0 h 433"/>
                <a:gd name="T12" fmla="*/ 0 w 434"/>
                <a:gd name="T13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433">
                  <a:moveTo>
                    <a:pt x="0" y="216"/>
                  </a:moveTo>
                  <a:lnTo>
                    <a:pt x="0" y="433"/>
                  </a:lnTo>
                  <a:lnTo>
                    <a:pt x="434" y="433"/>
                  </a:lnTo>
                  <a:lnTo>
                    <a:pt x="434" y="216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9ED1D0FE-9C5F-D33E-D0D5-0F5BE75830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-976"/>
              <a:ext cx="675435" cy="13638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056E27A5-752E-99C2-862C-7FD84BA835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-976"/>
              <a:ext cx="675435" cy="681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68DB20ED-189A-D155-9C7D-4C9AA2AB2C8C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90266" cy="89768"/>
            </a:xfrm>
            <a:custGeom>
              <a:avLst/>
              <a:gdLst>
                <a:gd name="T0" fmla="*/ 0 w 58"/>
                <a:gd name="T1" fmla="*/ 0 h 57"/>
                <a:gd name="T2" fmla="*/ 0 w 58"/>
                <a:gd name="T3" fmla="*/ 57 h 57"/>
                <a:gd name="T4" fmla="*/ 58 w 58"/>
                <a:gd name="T5" fmla="*/ 0 h 57"/>
                <a:gd name="T6" fmla="*/ 0 w 58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0" y="57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722CCE1-B673-0F4A-E96B-BF926BD6C557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270797" cy="270877"/>
            </a:xfrm>
            <a:custGeom>
              <a:avLst/>
              <a:gdLst>
                <a:gd name="T0" fmla="*/ 116 w 174"/>
                <a:gd name="T1" fmla="*/ 0 h 172"/>
                <a:gd name="T2" fmla="*/ 0 w 174"/>
                <a:gd name="T3" fmla="*/ 115 h 172"/>
                <a:gd name="T4" fmla="*/ 0 w 174"/>
                <a:gd name="T5" fmla="*/ 172 h 172"/>
                <a:gd name="T6" fmla="*/ 174 w 174"/>
                <a:gd name="T7" fmla="*/ 0 h 172"/>
                <a:gd name="T8" fmla="*/ 116 w 174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2">
                  <a:moveTo>
                    <a:pt x="116" y="0"/>
                  </a:moveTo>
                  <a:lnTo>
                    <a:pt x="0" y="115"/>
                  </a:lnTo>
                  <a:lnTo>
                    <a:pt x="0" y="172"/>
                  </a:lnTo>
                  <a:lnTo>
                    <a:pt x="17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4AD4742-550D-AEB0-91F0-56E158F6080B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449772" cy="453562"/>
            </a:xfrm>
            <a:custGeom>
              <a:avLst/>
              <a:gdLst>
                <a:gd name="T0" fmla="*/ 232 w 289"/>
                <a:gd name="T1" fmla="*/ 0 h 288"/>
                <a:gd name="T2" fmla="*/ 0 w 289"/>
                <a:gd name="T3" fmla="*/ 231 h 288"/>
                <a:gd name="T4" fmla="*/ 0 w 289"/>
                <a:gd name="T5" fmla="*/ 288 h 288"/>
                <a:gd name="T6" fmla="*/ 289 w 289"/>
                <a:gd name="T7" fmla="*/ 0 h 288"/>
                <a:gd name="T8" fmla="*/ 232 w 28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8">
                  <a:moveTo>
                    <a:pt x="232" y="0"/>
                  </a:moveTo>
                  <a:lnTo>
                    <a:pt x="0" y="231"/>
                  </a:lnTo>
                  <a:lnTo>
                    <a:pt x="0" y="288"/>
                  </a:lnTo>
                  <a:lnTo>
                    <a:pt x="289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F4030C7-10F3-86AC-9A7D-A0424B24625C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-976"/>
              <a:ext cx="630303" cy="636246"/>
            </a:xfrm>
            <a:custGeom>
              <a:avLst/>
              <a:gdLst>
                <a:gd name="T0" fmla="*/ 348 w 405"/>
                <a:gd name="T1" fmla="*/ 0 h 404"/>
                <a:gd name="T2" fmla="*/ 0 w 405"/>
                <a:gd name="T3" fmla="*/ 346 h 404"/>
                <a:gd name="T4" fmla="*/ 0 w 405"/>
                <a:gd name="T5" fmla="*/ 404 h 404"/>
                <a:gd name="T6" fmla="*/ 405 w 405"/>
                <a:gd name="T7" fmla="*/ 0 h 404"/>
                <a:gd name="T8" fmla="*/ 348 w 405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04">
                  <a:moveTo>
                    <a:pt x="348" y="0"/>
                  </a:moveTo>
                  <a:lnTo>
                    <a:pt x="0" y="346"/>
                  </a:lnTo>
                  <a:lnTo>
                    <a:pt x="0" y="404"/>
                  </a:lnTo>
                  <a:lnTo>
                    <a:pt x="405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CA0291-3A0C-D0BB-4CC8-32B34C097DBE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58522" y="43120"/>
              <a:ext cx="630303" cy="637822"/>
            </a:xfrm>
            <a:custGeom>
              <a:avLst/>
              <a:gdLst>
                <a:gd name="T0" fmla="*/ 405 w 405"/>
                <a:gd name="T1" fmla="*/ 58 h 405"/>
                <a:gd name="T2" fmla="*/ 405 w 405"/>
                <a:gd name="T3" fmla="*/ 0 h 405"/>
                <a:gd name="T4" fmla="*/ 0 w 405"/>
                <a:gd name="T5" fmla="*/ 405 h 405"/>
                <a:gd name="T6" fmla="*/ 58 w 405"/>
                <a:gd name="T7" fmla="*/ 405 h 405"/>
                <a:gd name="T8" fmla="*/ 405 w 405"/>
                <a:gd name="T9" fmla="*/ 5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05">
                  <a:moveTo>
                    <a:pt x="405" y="58"/>
                  </a:moveTo>
                  <a:lnTo>
                    <a:pt x="405" y="0"/>
                  </a:lnTo>
                  <a:lnTo>
                    <a:pt x="0" y="405"/>
                  </a:lnTo>
                  <a:lnTo>
                    <a:pt x="58" y="405"/>
                  </a:lnTo>
                  <a:lnTo>
                    <a:pt x="405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2301E82-450D-0572-8E86-AE08F1B9A7C8}"/>
                </a:ext>
              </a:extLst>
            </p:cNvPr>
            <p:cNvSpPr>
              <a:spLocks/>
            </p:cNvSpPr>
            <p:nvPr/>
          </p:nvSpPr>
          <p:spPr bwMode="gray">
            <a:xfrm>
              <a:off x="11739053" y="225804"/>
              <a:ext cx="449772" cy="455137"/>
            </a:xfrm>
            <a:custGeom>
              <a:avLst/>
              <a:gdLst>
                <a:gd name="T0" fmla="*/ 58 w 289"/>
                <a:gd name="T1" fmla="*/ 289 h 289"/>
                <a:gd name="T2" fmla="*/ 289 w 289"/>
                <a:gd name="T3" fmla="*/ 57 h 289"/>
                <a:gd name="T4" fmla="*/ 289 w 289"/>
                <a:gd name="T5" fmla="*/ 0 h 289"/>
                <a:gd name="T6" fmla="*/ 0 w 289"/>
                <a:gd name="T7" fmla="*/ 289 h 289"/>
                <a:gd name="T8" fmla="*/ 58 w 289"/>
                <a:gd name="T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9">
                  <a:moveTo>
                    <a:pt x="58" y="289"/>
                  </a:moveTo>
                  <a:lnTo>
                    <a:pt x="289" y="57"/>
                  </a:lnTo>
                  <a:lnTo>
                    <a:pt x="289" y="0"/>
                  </a:lnTo>
                  <a:lnTo>
                    <a:pt x="0" y="289"/>
                  </a:lnTo>
                  <a:lnTo>
                    <a:pt x="58" y="2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FC40058-2D85-1D90-8FBB-23E133B2A890}"/>
                </a:ext>
              </a:extLst>
            </p:cNvPr>
            <p:cNvSpPr>
              <a:spLocks/>
            </p:cNvSpPr>
            <p:nvPr/>
          </p:nvSpPr>
          <p:spPr bwMode="gray">
            <a:xfrm>
              <a:off x="11918028" y="408489"/>
              <a:ext cx="270797" cy="272453"/>
            </a:xfrm>
            <a:custGeom>
              <a:avLst/>
              <a:gdLst>
                <a:gd name="T0" fmla="*/ 58 w 174"/>
                <a:gd name="T1" fmla="*/ 173 h 173"/>
                <a:gd name="T2" fmla="*/ 174 w 174"/>
                <a:gd name="T3" fmla="*/ 57 h 173"/>
                <a:gd name="T4" fmla="*/ 174 w 174"/>
                <a:gd name="T5" fmla="*/ 0 h 173"/>
                <a:gd name="T6" fmla="*/ 0 w 174"/>
                <a:gd name="T7" fmla="*/ 173 h 173"/>
                <a:gd name="T8" fmla="*/ 58 w 17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3">
                  <a:moveTo>
                    <a:pt x="58" y="173"/>
                  </a:moveTo>
                  <a:lnTo>
                    <a:pt x="174" y="57"/>
                  </a:lnTo>
                  <a:lnTo>
                    <a:pt x="174" y="0"/>
                  </a:lnTo>
                  <a:lnTo>
                    <a:pt x="0" y="173"/>
                  </a:lnTo>
                  <a:lnTo>
                    <a:pt x="58" y="1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72B5C7B-684E-C9F1-F0DF-0A3FDE2D2579}"/>
                </a:ext>
              </a:extLst>
            </p:cNvPr>
            <p:cNvSpPr>
              <a:spLocks/>
            </p:cNvSpPr>
            <p:nvPr/>
          </p:nvSpPr>
          <p:spPr bwMode="gray">
            <a:xfrm>
              <a:off x="12100115" y="589600"/>
              <a:ext cx="88710" cy="91342"/>
            </a:xfrm>
            <a:custGeom>
              <a:avLst/>
              <a:gdLst>
                <a:gd name="T0" fmla="*/ 57 w 57"/>
                <a:gd name="T1" fmla="*/ 58 h 58"/>
                <a:gd name="T2" fmla="*/ 57 w 57"/>
                <a:gd name="T3" fmla="*/ 58 h 58"/>
                <a:gd name="T4" fmla="*/ 57 w 57"/>
                <a:gd name="T5" fmla="*/ 0 h 58"/>
                <a:gd name="T6" fmla="*/ 0 w 57"/>
                <a:gd name="T7" fmla="*/ 58 h 58"/>
                <a:gd name="T8" fmla="*/ 57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57" y="58"/>
                  </a:moveTo>
                  <a:lnTo>
                    <a:pt x="57" y="58"/>
                  </a:lnTo>
                  <a:lnTo>
                    <a:pt x="57" y="0"/>
                  </a:lnTo>
                  <a:lnTo>
                    <a:pt x="0" y="58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906C35A4-410F-F57C-A3A5-97F2FC46E9BD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13390" y="5468935"/>
              <a:ext cx="675435" cy="681918"/>
            </a:xfrm>
            <a:custGeom>
              <a:avLst/>
              <a:gdLst>
                <a:gd name="T0" fmla="*/ 434 w 434"/>
                <a:gd name="T1" fmla="*/ 0 h 433"/>
                <a:gd name="T2" fmla="*/ 434 w 434"/>
                <a:gd name="T3" fmla="*/ 433 h 433"/>
                <a:gd name="T4" fmla="*/ 0 w 434"/>
                <a:gd name="T5" fmla="*/ 433 h 433"/>
                <a:gd name="T6" fmla="*/ 434 w 434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434" y="0"/>
                  </a:moveTo>
                  <a:lnTo>
                    <a:pt x="434" y="433"/>
                  </a:lnTo>
                  <a:lnTo>
                    <a:pt x="0" y="4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86DE122-CB81-0AB1-B88D-755162903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3422984"/>
              <a:ext cx="675435" cy="6803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CA431E2-8718-7E78-4B64-C4D94D2F1446}"/>
                </a:ext>
              </a:extLst>
            </p:cNvPr>
            <p:cNvSpPr>
              <a:spLocks/>
            </p:cNvSpPr>
            <p:nvPr userDrawn="1"/>
          </p:nvSpPr>
          <p:spPr bwMode="gray">
            <a:xfrm rot="5400000">
              <a:off x="10833147" y="3426216"/>
              <a:ext cx="683492" cy="673879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95B8DD0E-9AFE-75D7-B1BF-449533BB2297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10837175" y="2741068"/>
              <a:ext cx="675435" cy="681918"/>
            </a:xfrm>
            <a:custGeom>
              <a:avLst/>
              <a:gdLst>
                <a:gd name="T0" fmla="*/ 0 w 434"/>
                <a:gd name="T1" fmla="*/ 433 h 433"/>
                <a:gd name="T2" fmla="*/ 0 w 434"/>
                <a:gd name="T3" fmla="*/ 0 h 433"/>
                <a:gd name="T4" fmla="*/ 434 w 434"/>
                <a:gd name="T5" fmla="*/ 0 h 433"/>
                <a:gd name="T6" fmla="*/ 0 w 434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33">
                  <a:moveTo>
                    <a:pt x="0" y="433"/>
                  </a:moveTo>
                  <a:lnTo>
                    <a:pt x="0" y="0"/>
                  </a:lnTo>
                  <a:lnTo>
                    <a:pt x="434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4" name="Rectangle 45">
              <a:extLst>
                <a:ext uri="{FF2B5EF4-FFF2-40B4-BE49-F238E27FC236}">
                  <a16:creationId xmlns:a16="http://schemas.microsoft.com/office/drawing/2014/main" id="{527986E8-E0D1-5647-C8A2-A1A2211888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4089939"/>
              <a:ext cx="1350871" cy="13758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03059810-C5A8-2305-8F94-1A4435834C9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4103326"/>
              <a:ext cx="1350871" cy="1348086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rgbClr val="7CB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315B04E-9EFC-3D10-CB10-6ED8E3E356F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37954" y="4087577"/>
              <a:ext cx="1350871" cy="1375846"/>
            </a:xfrm>
            <a:custGeom>
              <a:avLst/>
              <a:gdLst>
                <a:gd name="T0" fmla="*/ 0 w 864"/>
                <a:gd name="T1" fmla="*/ 864 h 864"/>
                <a:gd name="T2" fmla="*/ 864 w 864"/>
                <a:gd name="T3" fmla="*/ 864 h 864"/>
                <a:gd name="T4" fmla="*/ 0 w 864"/>
                <a:gd name="T5" fmla="*/ 0 h 864"/>
                <a:gd name="T6" fmla="*/ 0 w 86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64">
                  <a:moveTo>
                    <a:pt x="0" y="864"/>
                  </a:moveTo>
                  <a:cubicBezTo>
                    <a:pt x="864" y="864"/>
                    <a:pt x="864" y="864"/>
                    <a:pt x="864" y="864"/>
                  </a:cubicBezTo>
                  <a:cubicBezTo>
                    <a:pt x="864" y="387"/>
                    <a:pt x="477" y="0"/>
                    <a:pt x="0" y="0"/>
                  </a:cubicBezTo>
                  <a:lnTo>
                    <a:pt x="0" y="8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3101DDF9-9F31-69A0-2D68-2BE81DB7FDC7}"/>
                </a:ext>
              </a:extLst>
            </p:cNvPr>
            <p:cNvGrpSpPr/>
            <p:nvPr userDrawn="1"/>
          </p:nvGrpSpPr>
          <p:grpSpPr bwMode="gray">
            <a:xfrm>
              <a:off x="10837954" y="5466269"/>
              <a:ext cx="675436" cy="692349"/>
              <a:chOff x="10837954" y="5468935"/>
              <a:chExt cx="675436" cy="681919"/>
            </a:xfrm>
          </p:grpSpPr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DC50ED09-1C14-4DA0-D800-285678131F8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270797" cy="272453"/>
              </a:xfrm>
              <a:custGeom>
                <a:avLst/>
                <a:gdLst>
                  <a:gd name="T0" fmla="*/ 116 w 174"/>
                  <a:gd name="T1" fmla="*/ 0 h 173"/>
                  <a:gd name="T2" fmla="*/ 0 w 174"/>
                  <a:gd name="T3" fmla="*/ 115 h 173"/>
                  <a:gd name="T4" fmla="*/ 0 w 174"/>
                  <a:gd name="T5" fmla="*/ 173 h 173"/>
                  <a:gd name="T6" fmla="*/ 174 w 174"/>
                  <a:gd name="T7" fmla="*/ 0 h 173"/>
                  <a:gd name="T8" fmla="*/ 116 w 174"/>
                  <a:gd name="T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73">
                    <a:moveTo>
                      <a:pt x="116" y="0"/>
                    </a:moveTo>
                    <a:lnTo>
                      <a:pt x="0" y="115"/>
                    </a:lnTo>
                    <a:lnTo>
                      <a:pt x="0" y="173"/>
                    </a:lnTo>
                    <a:lnTo>
                      <a:pt x="17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89EEEA59-75D7-F549-C624-B617D9E168D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449772" cy="455137"/>
              </a:xfrm>
              <a:custGeom>
                <a:avLst/>
                <a:gdLst>
                  <a:gd name="T0" fmla="*/ 232 w 289"/>
                  <a:gd name="T1" fmla="*/ 0 h 289"/>
                  <a:gd name="T2" fmla="*/ 0 w 289"/>
                  <a:gd name="T3" fmla="*/ 231 h 289"/>
                  <a:gd name="T4" fmla="*/ 0 w 289"/>
                  <a:gd name="T5" fmla="*/ 289 h 289"/>
                  <a:gd name="T6" fmla="*/ 289 w 289"/>
                  <a:gd name="T7" fmla="*/ 0 h 289"/>
                  <a:gd name="T8" fmla="*/ 232 w 28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232" y="0"/>
                    </a:moveTo>
                    <a:lnTo>
                      <a:pt x="0" y="231"/>
                    </a:lnTo>
                    <a:lnTo>
                      <a:pt x="0" y="289"/>
                    </a:lnTo>
                    <a:lnTo>
                      <a:pt x="289" y="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B3A61E66-E978-FEF3-6E2B-63BDFD5DC5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630303" cy="636246"/>
              </a:xfrm>
              <a:custGeom>
                <a:avLst/>
                <a:gdLst>
                  <a:gd name="T0" fmla="*/ 348 w 405"/>
                  <a:gd name="T1" fmla="*/ 0 h 404"/>
                  <a:gd name="T2" fmla="*/ 0 w 405"/>
                  <a:gd name="T3" fmla="*/ 346 h 404"/>
                  <a:gd name="T4" fmla="*/ 0 w 405"/>
                  <a:gd name="T5" fmla="*/ 404 h 404"/>
                  <a:gd name="T6" fmla="*/ 405 w 405"/>
                  <a:gd name="T7" fmla="*/ 0 h 404"/>
                  <a:gd name="T8" fmla="*/ 348 w 405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404">
                    <a:moveTo>
                      <a:pt x="348" y="0"/>
                    </a:moveTo>
                    <a:lnTo>
                      <a:pt x="0" y="346"/>
                    </a:lnTo>
                    <a:lnTo>
                      <a:pt x="0" y="404"/>
                    </a:lnTo>
                    <a:lnTo>
                      <a:pt x="405" y="0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DD29AFF6-03E6-56A7-D4FF-8C1F4308F7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83087" y="5513032"/>
                <a:ext cx="630303" cy="637822"/>
              </a:xfrm>
              <a:custGeom>
                <a:avLst/>
                <a:gdLst>
                  <a:gd name="T0" fmla="*/ 405 w 405"/>
                  <a:gd name="T1" fmla="*/ 58 h 405"/>
                  <a:gd name="T2" fmla="*/ 405 w 405"/>
                  <a:gd name="T3" fmla="*/ 0 h 405"/>
                  <a:gd name="T4" fmla="*/ 0 w 405"/>
                  <a:gd name="T5" fmla="*/ 405 h 405"/>
                  <a:gd name="T6" fmla="*/ 58 w 405"/>
                  <a:gd name="T7" fmla="*/ 405 h 405"/>
                  <a:gd name="T8" fmla="*/ 405 w 405"/>
                  <a:gd name="T9" fmla="*/ 5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405">
                    <a:moveTo>
                      <a:pt x="405" y="58"/>
                    </a:moveTo>
                    <a:lnTo>
                      <a:pt x="405" y="0"/>
                    </a:lnTo>
                    <a:lnTo>
                      <a:pt x="0" y="405"/>
                    </a:lnTo>
                    <a:lnTo>
                      <a:pt x="58" y="405"/>
                    </a:lnTo>
                    <a:lnTo>
                      <a:pt x="405" y="5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EA862189-5235-F255-56ED-C837CC9514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063618" y="5695716"/>
                <a:ext cx="449772" cy="455137"/>
              </a:xfrm>
              <a:custGeom>
                <a:avLst/>
                <a:gdLst>
                  <a:gd name="T0" fmla="*/ 58 w 289"/>
                  <a:gd name="T1" fmla="*/ 289 h 289"/>
                  <a:gd name="T2" fmla="*/ 289 w 289"/>
                  <a:gd name="T3" fmla="*/ 58 h 289"/>
                  <a:gd name="T4" fmla="*/ 289 w 289"/>
                  <a:gd name="T5" fmla="*/ 0 h 289"/>
                  <a:gd name="T6" fmla="*/ 0 w 289"/>
                  <a:gd name="T7" fmla="*/ 289 h 289"/>
                  <a:gd name="T8" fmla="*/ 58 w 289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289">
                    <a:moveTo>
                      <a:pt x="58" y="289"/>
                    </a:moveTo>
                    <a:lnTo>
                      <a:pt x="289" y="58"/>
                    </a:lnTo>
                    <a:lnTo>
                      <a:pt x="289" y="0"/>
                    </a:lnTo>
                    <a:lnTo>
                      <a:pt x="0" y="289"/>
                    </a:lnTo>
                    <a:lnTo>
                      <a:pt x="58" y="2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7EA03643-20FB-F26F-5F33-5E0A456DC3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42593" y="5878401"/>
                <a:ext cx="270797" cy="272453"/>
              </a:xfrm>
              <a:custGeom>
                <a:avLst/>
                <a:gdLst>
                  <a:gd name="T0" fmla="*/ 58 w 174"/>
                  <a:gd name="T1" fmla="*/ 173 h 173"/>
                  <a:gd name="T2" fmla="*/ 174 w 174"/>
                  <a:gd name="T3" fmla="*/ 57 h 173"/>
                  <a:gd name="T4" fmla="*/ 174 w 174"/>
                  <a:gd name="T5" fmla="*/ 0 h 173"/>
                  <a:gd name="T6" fmla="*/ 0 w 174"/>
                  <a:gd name="T7" fmla="*/ 173 h 173"/>
                  <a:gd name="T8" fmla="*/ 58 w 174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173">
                    <a:moveTo>
                      <a:pt x="58" y="173"/>
                    </a:moveTo>
                    <a:lnTo>
                      <a:pt x="174" y="57"/>
                    </a:lnTo>
                    <a:lnTo>
                      <a:pt x="174" y="0"/>
                    </a:lnTo>
                    <a:lnTo>
                      <a:pt x="0" y="173"/>
                    </a:lnTo>
                    <a:lnTo>
                      <a:pt x="58" y="17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B2D2BE89-D6A0-78B8-C36B-3A6AF866BA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424680" y="6059510"/>
                <a:ext cx="88710" cy="91342"/>
              </a:xfrm>
              <a:custGeom>
                <a:avLst/>
                <a:gdLst>
                  <a:gd name="T0" fmla="*/ 57 w 57"/>
                  <a:gd name="T1" fmla="*/ 58 h 58"/>
                  <a:gd name="T2" fmla="*/ 57 w 57"/>
                  <a:gd name="T3" fmla="*/ 58 h 58"/>
                  <a:gd name="T4" fmla="*/ 57 w 57"/>
                  <a:gd name="T5" fmla="*/ 0 h 58"/>
                  <a:gd name="T6" fmla="*/ 0 w 57"/>
                  <a:gd name="T7" fmla="*/ 58 h 58"/>
                  <a:gd name="T8" fmla="*/ 57 w 5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57" y="58"/>
                    </a:moveTo>
                    <a:lnTo>
                      <a:pt x="57" y="58"/>
                    </a:lnTo>
                    <a:lnTo>
                      <a:pt x="57" y="0"/>
                    </a:lnTo>
                    <a:lnTo>
                      <a:pt x="0" y="58"/>
                    </a:lnTo>
                    <a:lnTo>
                      <a:pt x="57" y="5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262B7B6-282E-4B4D-C2EC-D451E2E755D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837954" y="5468935"/>
                <a:ext cx="90266" cy="89768"/>
              </a:xfrm>
              <a:custGeom>
                <a:avLst/>
                <a:gdLst>
                  <a:gd name="T0" fmla="*/ 0 w 58"/>
                  <a:gd name="T1" fmla="*/ 0 h 57"/>
                  <a:gd name="T2" fmla="*/ 0 w 58"/>
                  <a:gd name="T3" fmla="*/ 57 h 57"/>
                  <a:gd name="T4" fmla="*/ 58 w 58"/>
                  <a:gd name="T5" fmla="*/ 0 h 57"/>
                  <a:gd name="T6" fmla="*/ 0 w 58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7">
                    <a:moveTo>
                      <a:pt x="0" y="0"/>
                    </a:moveTo>
                    <a:lnTo>
                      <a:pt x="0" y="57"/>
                    </a:lnTo>
                    <a:lnTo>
                      <a:pt x="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/>
              </a:p>
            </p:txBody>
          </p:sp>
        </p:grp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9DC14B2D-F2B1-D60D-4A6E-1C8BB6C5F8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13390" y="6150851"/>
              <a:ext cx="675435" cy="6923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  <p:sp>
          <p:nvSpPr>
            <p:cNvPr id="39" name="Rectangle 72">
              <a:extLst>
                <a:ext uri="{FF2B5EF4-FFF2-40B4-BE49-F238E27FC236}">
                  <a16:creationId xmlns:a16="http://schemas.microsoft.com/office/drawing/2014/main" id="{1D133D36-B4AB-DA87-7069-EF53D70225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37954" y="6150851"/>
              <a:ext cx="675435" cy="692349"/>
            </a:xfrm>
            <a:prstGeom prst="rect">
              <a:avLst/>
            </a:prstGeom>
            <a:solidFill>
              <a:srgbClr val="F376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62"/>
            </a:p>
          </p:txBody>
        </p:sp>
      </p:grpSp>
      <p:sp>
        <p:nvSpPr>
          <p:cNvPr id="48" name="Title 47">
            <a:extLst>
              <a:ext uri="{FF2B5EF4-FFF2-40B4-BE49-F238E27FC236}">
                <a16:creationId xmlns:a16="http://schemas.microsoft.com/office/drawing/2014/main" id="{129F9251-D223-5590-D6FA-594DAF2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9984"/>
            <a:ext cx="7619802" cy="13258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49">
            <a:extLst>
              <a:ext uri="{FF2B5EF4-FFF2-40B4-BE49-F238E27FC236}">
                <a16:creationId xmlns:a16="http://schemas.microsoft.com/office/drawing/2014/main" id="{9B2BB04C-28B6-749A-5CD7-EEB824FB9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0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FDF2338-69D6-5B7B-0446-29A0EC82D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556068" y="470852"/>
            <a:ext cx="1301791" cy="460153"/>
          </a:xfrm>
          <a:prstGeom prst="rect">
            <a:avLst/>
          </a:prstGeom>
        </p:spPr>
      </p:pic>
      <p:sp>
        <p:nvSpPr>
          <p:cNvPr id="51" name="Rectangle 4">
            <a:extLst>
              <a:ext uri="{FF2B5EF4-FFF2-40B4-BE49-F238E27FC236}">
                <a16:creationId xmlns:a16="http://schemas.microsoft.com/office/drawing/2014/main" id="{5830CF88-E355-BE00-7B04-7CFFE3EE8A0F}"/>
              </a:ext>
            </a:extLst>
          </p:cNvPr>
          <p:cNvSpPr/>
          <p:nvPr userDrawn="1"/>
        </p:nvSpPr>
        <p:spPr bwMode="white">
          <a:xfrm>
            <a:off x="519389" y="6054726"/>
            <a:ext cx="712665" cy="34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17CC6A4-29B9-2C77-3419-DD6561955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3000" y="5570151"/>
            <a:ext cx="2708269" cy="4318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FontTx/>
              <a:buNone/>
              <a:defRPr sz="975" b="1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 marL="743133" indent="0">
              <a:buFontTx/>
              <a:buNone/>
              <a:defRPr>
                <a:solidFill>
                  <a:schemeClr val="bg1"/>
                </a:solidFill>
              </a:defRPr>
            </a:lvl3pPr>
            <a:lvl4pPr marL="1114699" indent="0">
              <a:buFontTx/>
              <a:buNone/>
              <a:defRPr>
                <a:solidFill>
                  <a:schemeClr val="bg1"/>
                </a:solidFill>
              </a:defRPr>
            </a:lvl4pPr>
            <a:lvl5pPr marL="14862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3">
            <a:extLst>
              <a:ext uri="{FF2B5EF4-FFF2-40B4-BE49-F238E27FC236}">
                <a16:creationId xmlns:a16="http://schemas.microsoft.com/office/drawing/2014/main" id="{E3EBAC2E-3118-E246-144F-D360E50C66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7689" y="6040163"/>
            <a:ext cx="2506756" cy="2809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FontTx/>
              <a:buNone/>
              <a:defRPr sz="975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 sz="975">
                <a:solidFill>
                  <a:schemeClr val="bg1"/>
                </a:solidFill>
              </a:defRPr>
            </a:lvl2pPr>
            <a:lvl3pPr marL="743133" indent="0">
              <a:buFontTx/>
              <a:buNone/>
              <a:defRPr sz="975">
                <a:solidFill>
                  <a:schemeClr val="bg1"/>
                </a:solidFill>
              </a:defRPr>
            </a:lvl3pPr>
            <a:lvl4pPr marL="1114699" indent="0">
              <a:buFontTx/>
              <a:buNone/>
              <a:defRPr sz="975">
                <a:solidFill>
                  <a:schemeClr val="bg1"/>
                </a:solidFill>
              </a:defRPr>
            </a:lvl4pPr>
            <a:lvl5pPr marL="1486266" indent="0">
              <a:buFontTx/>
              <a:buNone/>
              <a:defRPr sz="975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86585-3F81-81FC-4303-9EF15E1EAC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05" y="5856145"/>
            <a:ext cx="867660" cy="4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917A-4249-BB4F-BDC4-3005F4B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2021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525C-8BD1-8C4B-8423-6D2EA4D2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AD3195-1AA1-ED66-0A03-CF56D5F0BA34}"/>
              </a:ext>
            </a:extLst>
          </p:cNvPr>
          <p:cNvSpPr/>
          <p:nvPr userDrawn="1"/>
        </p:nvSpPr>
        <p:spPr>
          <a:xfrm>
            <a:off x="7799400" y="1313896"/>
            <a:ext cx="1998801" cy="509938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462">
              <a:solidFill>
                <a:srgbClr val="FFFF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F7576F-0090-60BF-C9BA-D0A33EED3FE4}"/>
              </a:ext>
            </a:extLst>
          </p:cNvPr>
          <p:cNvSpPr/>
          <p:nvPr userDrawn="1"/>
        </p:nvSpPr>
        <p:spPr>
          <a:xfrm>
            <a:off x="7799400" y="1042017"/>
            <a:ext cx="1998801" cy="26352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75" dirty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EF1D1741-AFF3-6312-AB8B-AA9222AAE4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58592" y="1385801"/>
            <a:ext cx="1906738" cy="4965485"/>
          </a:xfrm>
          <a:prstGeom prst="rect">
            <a:avLst/>
          </a:prstGeom>
        </p:spPr>
        <p:txBody>
          <a:bodyPr/>
          <a:lstStyle>
            <a:lvl1pPr marL="88900" indent="-88900">
              <a:buFont typeface="+mj-lt"/>
              <a:buAutoNum type="arabicPeriod"/>
              <a:defRPr sz="1000" b="1">
                <a:latin typeface="+mn-ea"/>
                <a:ea typeface="+mn-ea"/>
              </a:defRPr>
            </a:lvl1pPr>
            <a:lvl2pPr marL="177800" indent="-88900">
              <a:lnSpc>
                <a:spcPct val="20000"/>
              </a:lnSpc>
              <a:buFont typeface="+mj-lt"/>
              <a:buAutoNum type="arabicParenR"/>
              <a:defRPr sz="800">
                <a:latin typeface="+mn-ea"/>
                <a:ea typeface="+mn-ea"/>
              </a:defRPr>
            </a:lvl2pPr>
            <a:lvl3pPr marL="266700" indent="-88900">
              <a:lnSpc>
                <a:spcPct val="10000"/>
              </a:lnSpc>
              <a:buFont typeface="+mj-lt"/>
              <a:buAutoNum type="alphaLcPeriod"/>
              <a:defRPr sz="700"/>
            </a:lvl3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포인트</a:t>
            </a:r>
            <a:endParaRPr lang="en-US" altLang="ko-KR" dirty="0"/>
          </a:p>
          <a:p>
            <a:pPr lvl="1"/>
            <a:r>
              <a:rPr lang="ko-KR" altLang="en-US" sz="800" dirty="0" err="1">
                <a:latin typeface="+mn-ea"/>
                <a:ea typeface="+mn-ea"/>
              </a:rPr>
              <a:t>맑은고딕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8</a:t>
            </a:r>
            <a:r>
              <a:rPr lang="ko-KR" altLang="en-US" sz="800" dirty="0">
                <a:latin typeface="+mn-ea"/>
                <a:ea typeface="+mn-ea"/>
              </a:rPr>
              <a:t>포인트</a:t>
            </a:r>
            <a:endParaRPr lang="en-US" altLang="ko-KR" sz="800" dirty="0">
              <a:latin typeface="+mn-ea"/>
              <a:ea typeface="+mn-ea"/>
            </a:endParaRPr>
          </a:p>
          <a:p>
            <a:pPr lvl="2"/>
            <a:r>
              <a:rPr lang="ko-KR" altLang="en-US" sz="800" dirty="0" err="1">
                <a:latin typeface="+mn-ea"/>
                <a:ea typeface="+mn-ea"/>
              </a:rPr>
              <a:t>맑은고딕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7</a:t>
            </a:r>
            <a:r>
              <a:rPr lang="ko-KR" altLang="en-US" sz="800" dirty="0">
                <a:latin typeface="+mn-ea"/>
                <a:ea typeface="+mn-ea"/>
              </a:rPr>
              <a:t>포인트</a:t>
            </a:r>
            <a:endParaRPr lang="en-US" altLang="ko-KR" sz="800" dirty="0">
              <a:latin typeface="+mn-ea"/>
              <a:ea typeface="+mn-ea"/>
            </a:endParaRPr>
          </a:p>
          <a:p>
            <a:pPr lvl="2"/>
            <a:endParaRPr lang="en-US" altLang="ko-KR" dirty="0"/>
          </a:p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포인트</a:t>
            </a:r>
            <a:endParaRPr lang="en-US" altLang="ko-KR" dirty="0"/>
          </a:p>
          <a:p>
            <a:pPr lvl="1"/>
            <a:r>
              <a:rPr lang="ko-KR" altLang="en-US" dirty="0"/>
              <a:t>맑은 고딕 </a:t>
            </a:r>
            <a:endParaRPr lang="en-US" altLang="ko-KR" dirty="0"/>
          </a:p>
          <a:p>
            <a:pPr lvl="2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포인트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3" name="텍스트 개체 틀 9">
            <a:extLst>
              <a:ext uri="{FF2B5EF4-FFF2-40B4-BE49-F238E27FC236}">
                <a16:creationId xmlns:a16="http://schemas.microsoft.com/office/drawing/2014/main" id="{4D217C1B-DEBC-6BF9-CB0C-C4B9589B6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3098" y="686547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B2624BDE-7A41-EF20-4FA2-A7E607C6A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037" y="686546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" name="텍스트 개체 틀 9">
            <a:extLst>
              <a:ext uri="{FF2B5EF4-FFF2-40B4-BE49-F238E27FC236}">
                <a16:creationId xmlns:a16="http://schemas.microsoft.com/office/drawing/2014/main" id="{BB29930F-B9F7-36E5-DCAD-DE611D87C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51037" y="222524"/>
            <a:ext cx="961805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62608CFC-FC18-4C66-CD54-BE052CF73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9203" y="231402"/>
            <a:ext cx="2823554" cy="2767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656212-F04D-EDF9-5BAA-7C436BB876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800" y="1145219"/>
            <a:ext cx="7658730" cy="5268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266700" indent="-266700">
              <a:buFont typeface="Wingdings" panose="05000000000000000000" pitchFamily="2" charset="2"/>
              <a:buChar char="l"/>
              <a:defRPr sz="1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266700" indent="0">
              <a:lnSpc>
                <a:spcPct val="50000"/>
              </a:lnSpc>
              <a:buFontTx/>
              <a:buNone/>
              <a:defRPr sz="1200">
                <a:latin typeface="+mn-ea"/>
                <a:ea typeface="+mn-e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6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8D374-6993-EA45-9140-0BB63DDFF6D1}"/>
              </a:ext>
            </a:extLst>
          </p:cNvPr>
          <p:cNvSpPr/>
          <p:nvPr userDrawn="1"/>
        </p:nvSpPr>
        <p:spPr bwMode="white">
          <a:xfrm>
            <a:off x="549618" y="6043613"/>
            <a:ext cx="64638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grpSp>
        <p:nvGrpSpPr>
          <p:cNvPr id="7" name="Graphic 28">
            <a:extLst>
              <a:ext uri="{FF2B5EF4-FFF2-40B4-BE49-F238E27FC236}">
                <a16:creationId xmlns:a16="http://schemas.microsoft.com/office/drawing/2014/main" id="{5FF434BD-5195-E341-8208-DDF07B065AB4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673" y="6023123"/>
            <a:ext cx="710848" cy="464232"/>
            <a:chOff x="3834550" y="2440725"/>
            <a:chExt cx="5419725" cy="2876550"/>
          </a:xfrm>
          <a:solidFill>
            <a:schemeClr val="bg1"/>
          </a:solidFill>
        </p:grpSpPr>
        <p:sp>
          <p:nvSpPr>
            <p:cNvPr id="8" name="Freeform: Shape 98">
              <a:extLst>
                <a:ext uri="{FF2B5EF4-FFF2-40B4-BE49-F238E27FC236}">
                  <a16:creationId xmlns:a16="http://schemas.microsoft.com/office/drawing/2014/main" id="{22769047-2065-7E40-B73D-18922C9D26E6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9" name="Freeform: Shape 99">
              <a:extLst>
                <a:ext uri="{FF2B5EF4-FFF2-40B4-BE49-F238E27FC236}">
                  <a16:creationId xmlns:a16="http://schemas.microsoft.com/office/drawing/2014/main" id="{5805142C-3367-934E-8A6D-5EBBAE89E026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rgbClr val="81B5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0" name="Freeform: Shape 100">
              <a:extLst>
                <a:ext uri="{FF2B5EF4-FFF2-40B4-BE49-F238E27FC236}">
                  <a16:creationId xmlns:a16="http://schemas.microsoft.com/office/drawing/2014/main" id="{DAACF3CE-CAA3-F14B-BE7B-B63A53CBAF3E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1" name="Freeform: Shape 101">
              <a:extLst>
                <a:ext uri="{FF2B5EF4-FFF2-40B4-BE49-F238E27FC236}">
                  <a16:creationId xmlns:a16="http://schemas.microsoft.com/office/drawing/2014/main" id="{5E61639E-FF72-864D-87B8-61BA779FFA1C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2" name="Freeform: Shape 102">
              <a:extLst>
                <a:ext uri="{FF2B5EF4-FFF2-40B4-BE49-F238E27FC236}">
                  <a16:creationId xmlns:a16="http://schemas.microsoft.com/office/drawing/2014/main" id="{5C126097-274E-F34F-89ED-8DF5504C9590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  <p:sp>
        <p:nvSpPr>
          <p:cNvPr id="15" name="Title 47">
            <a:extLst>
              <a:ext uri="{FF2B5EF4-FFF2-40B4-BE49-F238E27FC236}">
                <a16:creationId xmlns:a16="http://schemas.microsoft.com/office/drawing/2014/main" id="{84D9505D-4AC7-1D48-B1A2-8E72FC33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B3D96E09-D7A1-F843-8ABC-7DCB908CA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6A296FE-7C23-4B7C-8B94-ACEC886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0604" y="6189654"/>
            <a:ext cx="2084930" cy="21474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BAB5D36-01D2-466A-908D-700EE65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1089" y="6175800"/>
            <a:ext cx="542648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7C692-C05B-0D44-A3A2-993F718AA9DA}"/>
              </a:ext>
            </a:extLst>
          </p:cNvPr>
          <p:cNvSpPr/>
          <p:nvPr userDrawn="1"/>
        </p:nvSpPr>
        <p:spPr bwMode="white">
          <a:xfrm>
            <a:off x="452853" y="5957889"/>
            <a:ext cx="847648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21" name="Title 47">
            <a:extLst>
              <a:ext uri="{FF2B5EF4-FFF2-40B4-BE49-F238E27FC236}">
                <a16:creationId xmlns:a16="http://schemas.microsoft.com/office/drawing/2014/main" id="{C5970F6F-02E3-B640-BD03-912C14A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2C3B92D3-82BC-8849-BD62-137532F2D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aphic 28">
            <a:extLst>
              <a:ext uri="{FF2B5EF4-FFF2-40B4-BE49-F238E27FC236}">
                <a16:creationId xmlns:a16="http://schemas.microsoft.com/office/drawing/2014/main" id="{20CACBB8-7FD1-4184-BA96-3042F10427F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20" name="Freeform: Shape 98">
              <a:extLst>
                <a:ext uri="{FF2B5EF4-FFF2-40B4-BE49-F238E27FC236}">
                  <a16:creationId xmlns:a16="http://schemas.microsoft.com/office/drawing/2014/main" id="{CF84F9CD-4F62-4F6A-A923-EC9D0B7DDC58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3" name="Freeform: Shape 99">
              <a:extLst>
                <a:ext uri="{FF2B5EF4-FFF2-40B4-BE49-F238E27FC236}">
                  <a16:creationId xmlns:a16="http://schemas.microsoft.com/office/drawing/2014/main" id="{8995BE38-0FDC-4C5B-9C2C-3E16A2187138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4" name="Freeform: Shape 100">
              <a:extLst>
                <a:ext uri="{FF2B5EF4-FFF2-40B4-BE49-F238E27FC236}">
                  <a16:creationId xmlns:a16="http://schemas.microsoft.com/office/drawing/2014/main" id="{08875741-F8EB-4465-9FA0-5BF7CC8ADBB5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5" name="Freeform: Shape 101">
              <a:extLst>
                <a:ext uri="{FF2B5EF4-FFF2-40B4-BE49-F238E27FC236}">
                  <a16:creationId xmlns:a16="http://schemas.microsoft.com/office/drawing/2014/main" id="{F32C79AF-5706-49E7-98CE-9873C5E7E47C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6" name="Freeform: Shape 102">
              <a:extLst>
                <a:ext uri="{FF2B5EF4-FFF2-40B4-BE49-F238E27FC236}">
                  <a16:creationId xmlns:a16="http://schemas.microsoft.com/office/drawing/2014/main" id="{28216291-D2D5-4D68-88AE-3CF90932F59C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7640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06888-7A7B-8846-84FD-3810F36BDC20}"/>
              </a:ext>
            </a:extLst>
          </p:cNvPr>
          <p:cNvSpPr/>
          <p:nvPr userDrawn="1"/>
        </p:nvSpPr>
        <p:spPr bwMode="white">
          <a:xfrm>
            <a:off x="549617" y="6000750"/>
            <a:ext cx="669603" cy="40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15" name="Title 47">
            <a:extLst>
              <a:ext uri="{FF2B5EF4-FFF2-40B4-BE49-F238E27FC236}">
                <a16:creationId xmlns:a16="http://schemas.microsoft.com/office/drawing/2014/main" id="{AD93D2F4-9AB2-824E-96E0-4AEF1992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75500A8C-D095-CD48-96F2-F13BD6358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aphic 28">
            <a:extLst>
              <a:ext uri="{FF2B5EF4-FFF2-40B4-BE49-F238E27FC236}">
                <a16:creationId xmlns:a16="http://schemas.microsoft.com/office/drawing/2014/main" id="{269A6BCF-0F55-4946-B9B0-45662E97C6D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14" name="Freeform: Shape 98">
              <a:extLst>
                <a:ext uri="{FF2B5EF4-FFF2-40B4-BE49-F238E27FC236}">
                  <a16:creationId xmlns:a16="http://schemas.microsoft.com/office/drawing/2014/main" id="{A2A261E4-79D1-471C-AA1C-A31FE58EBD38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7" name="Freeform: Shape 99">
              <a:extLst>
                <a:ext uri="{FF2B5EF4-FFF2-40B4-BE49-F238E27FC236}">
                  <a16:creationId xmlns:a16="http://schemas.microsoft.com/office/drawing/2014/main" id="{EBC41227-B1A0-4022-A10F-E12EC0FAAD35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8" name="Freeform: Shape 100">
              <a:extLst>
                <a:ext uri="{FF2B5EF4-FFF2-40B4-BE49-F238E27FC236}">
                  <a16:creationId xmlns:a16="http://schemas.microsoft.com/office/drawing/2014/main" id="{4E041FF4-98F9-4CD8-891B-138AC4605EB7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9" name="Freeform: Shape 101">
              <a:extLst>
                <a:ext uri="{FF2B5EF4-FFF2-40B4-BE49-F238E27FC236}">
                  <a16:creationId xmlns:a16="http://schemas.microsoft.com/office/drawing/2014/main" id="{C5F15AB2-6EA3-4FAB-AC7D-E86CA5843549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0" name="Freeform: Shape 102">
              <a:extLst>
                <a:ext uri="{FF2B5EF4-FFF2-40B4-BE49-F238E27FC236}">
                  <a16:creationId xmlns:a16="http://schemas.microsoft.com/office/drawing/2014/main" id="{16D521FA-A907-47CD-9344-EC61AEBF5A09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7375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EF8A7-0923-9F42-A89E-B7262CB33BFF}"/>
              </a:ext>
            </a:extLst>
          </p:cNvPr>
          <p:cNvSpPr/>
          <p:nvPr userDrawn="1"/>
        </p:nvSpPr>
        <p:spPr bwMode="white">
          <a:xfrm>
            <a:off x="555122" y="6175800"/>
            <a:ext cx="664098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16" name="Title 47">
            <a:extLst>
              <a:ext uri="{FF2B5EF4-FFF2-40B4-BE49-F238E27FC236}">
                <a16:creationId xmlns:a16="http://schemas.microsoft.com/office/drawing/2014/main" id="{3A61D825-8574-B04B-9327-65B4BC41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288596F8-34AE-EB4A-B58B-8644D3527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bg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aphic 28">
            <a:extLst>
              <a:ext uri="{FF2B5EF4-FFF2-40B4-BE49-F238E27FC236}">
                <a16:creationId xmlns:a16="http://schemas.microsoft.com/office/drawing/2014/main" id="{457902F5-DFF3-4EEA-BE87-53C234163D25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15" name="Freeform: Shape 98">
              <a:extLst>
                <a:ext uri="{FF2B5EF4-FFF2-40B4-BE49-F238E27FC236}">
                  <a16:creationId xmlns:a16="http://schemas.microsoft.com/office/drawing/2014/main" id="{30742BFD-F925-4EE1-BF16-3B08E6DB8205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8" name="Freeform: Shape 99">
              <a:extLst>
                <a:ext uri="{FF2B5EF4-FFF2-40B4-BE49-F238E27FC236}">
                  <a16:creationId xmlns:a16="http://schemas.microsoft.com/office/drawing/2014/main" id="{37DA4816-0166-4732-8AEF-2399D4D6C36D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19" name="Freeform: Shape 100">
              <a:extLst>
                <a:ext uri="{FF2B5EF4-FFF2-40B4-BE49-F238E27FC236}">
                  <a16:creationId xmlns:a16="http://schemas.microsoft.com/office/drawing/2014/main" id="{3AB92C04-6DC6-458F-88D6-9B2B9FAB522A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0" name="Freeform: Shape 101">
              <a:extLst>
                <a:ext uri="{FF2B5EF4-FFF2-40B4-BE49-F238E27FC236}">
                  <a16:creationId xmlns:a16="http://schemas.microsoft.com/office/drawing/2014/main" id="{D98E3AA3-4F80-4E85-B981-3959E71CA4CD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1" name="Freeform: Shape 102">
              <a:extLst>
                <a:ext uri="{FF2B5EF4-FFF2-40B4-BE49-F238E27FC236}">
                  <a16:creationId xmlns:a16="http://schemas.microsoft.com/office/drawing/2014/main" id="{A021DD66-31E1-4107-BD3D-E55E347E4709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1625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47">
            <a:extLst>
              <a:ext uri="{FF2B5EF4-FFF2-40B4-BE49-F238E27FC236}">
                <a16:creationId xmlns:a16="http://schemas.microsoft.com/office/drawing/2014/main" id="{E68ACE3B-1101-F347-A7BC-CE10A9AD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16F5B464-1275-B547-B52C-E21583D82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tx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CCC38-A76B-42E8-AE5C-9E63F378F5EF}"/>
              </a:ext>
            </a:extLst>
          </p:cNvPr>
          <p:cNvSpPr/>
          <p:nvPr userDrawn="1"/>
        </p:nvSpPr>
        <p:spPr>
          <a:xfrm>
            <a:off x="426500" y="5923722"/>
            <a:ext cx="891772" cy="4806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grpSp>
        <p:nvGrpSpPr>
          <p:cNvPr id="21" name="Graphic 28">
            <a:extLst>
              <a:ext uri="{FF2B5EF4-FFF2-40B4-BE49-F238E27FC236}">
                <a16:creationId xmlns:a16="http://schemas.microsoft.com/office/drawing/2014/main" id="{97E7DB3C-568A-4353-A8BA-B915D51DB9D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22" name="Freeform: Shape 98">
              <a:extLst>
                <a:ext uri="{FF2B5EF4-FFF2-40B4-BE49-F238E27FC236}">
                  <a16:creationId xmlns:a16="http://schemas.microsoft.com/office/drawing/2014/main" id="{CC77ACC8-B3BE-4F7D-A726-F4C688B3329E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3" name="Freeform: Shape 99">
              <a:extLst>
                <a:ext uri="{FF2B5EF4-FFF2-40B4-BE49-F238E27FC236}">
                  <a16:creationId xmlns:a16="http://schemas.microsoft.com/office/drawing/2014/main" id="{F8671187-CB20-49E2-AEE0-6A6F21F4F474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4" name="Freeform: Shape 100">
              <a:extLst>
                <a:ext uri="{FF2B5EF4-FFF2-40B4-BE49-F238E27FC236}">
                  <a16:creationId xmlns:a16="http://schemas.microsoft.com/office/drawing/2014/main" id="{75C0776C-A6A5-4565-97D7-9FF7E418FC51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5" name="Freeform: Shape 101">
              <a:extLst>
                <a:ext uri="{FF2B5EF4-FFF2-40B4-BE49-F238E27FC236}">
                  <a16:creationId xmlns:a16="http://schemas.microsoft.com/office/drawing/2014/main" id="{E8AEE776-3358-4128-8867-6E1D1CD8A61C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6" name="Freeform: Shape 102">
              <a:extLst>
                <a:ext uri="{FF2B5EF4-FFF2-40B4-BE49-F238E27FC236}">
                  <a16:creationId xmlns:a16="http://schemas.microsoft.com/office/drawing/2014/main" id="{7B6367DA-5E85-45DC-90FA-3222D955CD0D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8269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_5">
    <p:bg>
      <p:bgPr>
        <a:solidFill>
          <a:srgbClr val="AF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623C-4C48-5F48-A915-524EE97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A65-96A3-4C4E-ABEF-6F2BAAB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7C64A-E19F-064D-A864-97737428AEEE}"/>
              </a:ext>
            </a:extLst>
          </p:cNvPr>
          <p:cNvSpPr/>
          <p:nvPr userDrawn="1"/>
        </p:nvSpPr>
        <p:spPr bwMode="white">
          <a:xfrm>
            <a:off x="555122" y="6029326"/>
            <a:ext cx="629263" cy="375075"/>
          </a:xfrm>
          <a:prstGeom prst="rect">
            <a:avLst/>
          </a:prstGeom>
          <a:solidFill>
            <a:srgbClr val="AFE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2"/>
          </a:p>
        </p:txBody>
      </p:sp>
      <p:sp>
        <p:nvSpPr>
          <p:cNvPr id="18" name="Title 47">
            <a:extLst>
              <a:ext uri="{FF2B5EF4-FFF2-40B4-BE49-F238E27FC236}">
                <a16:creationId xmlns:a16="http://schemas.microsoft.com/office/drawing/2014/main" id="{7D368C63-D706-3247-BD8F-B1E49197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7" y="2203968"/>
            <a:ext cx="7619802" cy="132588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5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49">
            <a:extLst>
              <a:ext uri="{FF2B5EF4-FFF2-40B4-BE49-F238E27FC236}">
                <a16:creationId xmlns:a16="http://schemas.microsoft.com/office/drawing/2014/main" id="{9BE97447-E841-874B-BC67-61FC27256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617" y="3509011"/>
            <a:ext cx="7619802" cy="6588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950">
                <a:solidFill>
                  <a:schemeClr val="tx1"/>
                </a:solidFill>
              </a:defRPr>
            </a:lvl1pPr>
            <a:lvl2pPr marL="371566" indent="0">
              <a:buFontTx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aphic 28">
            <a:extLst>
              <a:ext uri="{FF2B5EF4-FFF2-40B4-BE49-F238E27FC236}">
                <a16:creationId xmlns:a16="http://schemas.microsoft.com/office/drawing/2014/main" id="{B6D768B4-73A6-4D01-AB29-DCE5C503F060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4344" y="6018339"/>
            <a:ext cx="710848" cy="464232"/>
            <a:chOff x="3834550" y="2440725"/>
            <a:chExt cx="5419725" cy="2876550"/>
          </a:xfrm>
        </p:grpSpPr>
        <p:sp>
          <p:nvSpPr>
            <p:cNvPr id="17" name="Freeform: Shape 98">
              <a:extLst>
                <a:ext uri="{FF2B5EF4-FFF2-40B4-BE49-F238E27FC236}">
                  <a16:creationId xmlns:a16="http://schemas.microsoft.com/office/drawing/2014/main" id="{C5BEFDFF-E721-42CD-A928-CF276514F4E3}"/>
                </a:ext>
              </a:extLst>
            </p:cNvPr>
            <p:cNvSpPr/>
            <p:nvPr/>
          </p:nvSpPr>
          <p:spPr bwMode="black">
            <a:xfrm>
              <a:off x="4738663" y="3391889"/>
              <a:ext cx="914400" cy="952500"/>
            </a:xfrm>
            <a:custGeom>
              <a:avLst/>
              <a:gdLst>
                <a:gd name="connsiteX0" fmla="*/ 7144 w 914400"/>
                <a:gd name="connsiteY0" fmla="*/ 946216 h 952500"/>
                <a:gd name="connsiteX1" fmla="*/ 7144 w 914400"/>
                <a:gd name="connsiteY1" fmla="*/ 26101 h 952500"/>
                <a:gd name="connsiteX2" fmla="*/ 243364 w 914400"/>
                <a:gd name="connsiteY2" fmla="*/ 26101 h 952500"/>
                <a:gd name="connsiteX3" fmla="*/ 243364 w 914400"/>
                <a:gd name="connsiteY3" fmla="*/ 100111 h 952500"/>
                <a:gd name="connsiteX4" fmla="*/ 502349 w 914400"/>
                <a:gd name="connsiteY4" fmla="*/ 7146 h 952500"/>
                <a:gd name="connsiteX5" fmla="*/ 819912 w 914400"/>
                <a:gd name="connsiteY5" fmla="*/ 155165 h 952500"/>
                <a:gd name="connsiteX6" fmla="*/ 914400 w 914400"/>
                <a:gd name="connsiteY6" fmla="*/ 477681 h 952500"/>
                <a:gd name="connsiteX7" fmla="*/ 914400 w 914400"/>
                <a:gd name="connsiteY7" fmla="*/ 946216 h 952500"/>
                <a:gd name="connsiteX8" fmla="*/ 668655 w 914400"/>
                <a:gd name="connsiteY8" fmla="*/ 946216 h 952500"/>
                <a:gd name="connsiteX9" fmla="*/ 668655 w 914400"/>
                <a:gd name="connsiteY9" fmla="*/ 458536 h 952500"/>
                <a:gd name="connsiteX10" fmla="*/ 613791 w 914400"/>
                <a:gd name="connsiteY10" fmla="*/ 285943 h 952500"/>
                <a:gd name="connsiteX11" fmla="*/ 475869 w 914400"/>
                <a:gd name="connsiteY11" fmla="*/ 234699 h 952500"/>
                <a:gd name="connsiteX12" fmla="*/ 252794 w 914400"/>
                <a:gd name="connsiteY12" fmla="*/ 348999 h 952500"/>
                <a:gd name="connsiteX13" fmla="*/ 252794 w 914400"/>
                <a:gd name="connsiteY13" fmla="*/ 946216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952500">
                  <a:moveTo>
                    <a:pt x="7144" y="946216"/>
                  </a:moveTo>
                  <a:lnTo>
                    <a:pt x="7144" y="26101"/>
                  </a:lnTo>
                  <a:lnTo>
                    <a:pt x="243364" y="26101"/>
                  </a:lnTo>
                  <a:lnTo>
                    <a:pt x="243364" y="100111"/>
                  </a:lnTo>
                  <a:cubicBezTo>
                    <a:pt x="316116" y="39705"/>
                    <a:pt x="407788" y="6798"/>
                    <a:pt x="502349" y="7146"/>
                  </a:cubicBezTo>
                  <a:cubicBezTo>
                    <a:pt x="624950" y="6797"/>
                    <a:pt x="741342" y="61048"/>
                    <a:pt x="819912" y="155165"/>
                  </a:cubicBezTo>
                  <a:cubicBezTo>
                    <a:pt x="880396" y="227174"/>
                    <a:pt x="914400" y="320138"/>
                    <a:pt x="914400" y="477681"/>
                  </a:cubicBezTo>
                  <a:lnTo>
                    <a:pt x="914400" y="946216"/>
                  </a:lnTo>
                  <a:lnTo>
                    <a:pt x="668655" y="946216"/>
                  </a:lnTo>
                  <a:lnTo>
                    <a:pt x="668655" y="458536"/>
                  </a:lnTo>
                  <a:cubicBezTo>
                    <a:pt x="668655" y="367477"/>
                    <a:pt x="647795" y="320043"/>
                    <a:pt x="613791" y="285943"/>
                  </a:cubicBezTo>
                  <a:cubicBezTo>
                    <a:pt x="581692" y="253653"/>
                    <a:pt x="532543" y="234699"/>
                    <a:pt x="475869" y="234699"/>
                  </a:cubicBezTo>
                  <a:cubicBezTo>
                    <a:pt x="371856" y="234699"/>
                    <a:pt x="286893" y="301374"/>
                    <a:pt x="252794" y="348999"/>
                  </a:cubicBezTo>
                  <a:lnTo>
                    <a:pt x="252794" y="94621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0" name="Freeform: Shape 99">
              <a:extLst>
                <a:ext uri="{FF2B5EF4-FFF2-40B4-BE49-F238E27FC236}">
                  <a16:creationId xmlns:a16="http://schemas.microsoft.com/office/drawing/2014/main" id="{56AF37E6-71EF-4014-A488-C0ACBBFF96BA}"/>
                </a:ext>
              </a:extLst>
            </p:cNvPr>
            <p:cNvSpPr/>
            <p:nvPr/>
          </p:nvSpPr>
          <p:spPr bwMode="black">
            <a:xfrm>
              <a:off x="5739618" y="3391882"/>
              <a:ext cx="1076325" cy="971550"/>
            </a:xfrm>
            <a:custGeom>
              <a:avLst/>
              <a:gdLst>
                <a:gd name="connsiteX0" fmla="*/ 546000 w 1076325"/>
                <a:gd name="connsiteY0" fmla="*/ 7153 h 971550"/>
                <a:gd name="connsiteX1" fmla="*/ 7170 w 1076325"/>
                <a:gd name="connsiteY1" fmla="*/ 540553 h 971550"/>
                <a:gd name="connsiteX2" fmla="*/ 175477 w 1076325"/>
                <a:gd name="connsiteY2" fmla="*/ 936412 h 971550"/>
                <a:gd name="connsiteX3" fmla="*/ 313590 w 1076325"/>
                <a:gd name="connsiteY3" fmla="*/ 943746 h 971550"/>
                <a:gd name="connsiteX4" fmla="*/ 772218 w 1076325"/>
                <a:gd name="connsiteY4" fmla="*/ 943746 h 971550"/>
                <a:gd name="connsiteX5" fmla="*/ 911188 w 1076325"/>
                <a:gd name="connsiteY5" fmla="*/ 935650 h 971550"/>
                <a:gd name="connsiteX6" fmla="*/ 930705 w 1076325"/>
                <a:gd name="connsiteY6" fmla="*/ 174823 h 971550"/>
                <a:gd name="connsiteX7" fmla="*/ 546000 w 1076325"/>
                <a:gd name="connsiteY7" fmla="*/ 7343 h 971550"/>
                <a:gd name="connsiteX8" fmla="*/ 542857 w 1076325"/>
                <a:gd name="connsiteY8" fmla="*/ 813825 h 971550"/>
                <a:gd name="connsiteX9" fmla="*/ 275014 w 1076325"/>
                <a:gd name="connsiteY9" fmla="*/ 545982 h 971550"/>
                <a:gd name="connsiteX10" fmla="*/ 542857 w 1076325"/>
                <a:gd name="connsiteY10" fmla="*/ 276044 h 971550"/>
                <a:gd name="connsiteX11" fmla="*/ 810795 w 1076325"/>
                <a:gd name="connsiteY11" fmla="*/ 545982 h 971550"/>
                <a:gd name="connsiteX12" fmla="*/ 542857 w 1076325"/>
                <a:gd name="connsiteY12" fmla="*/ 813825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971550">
                  <a:moveTo>
                    <a:pt x="546000" y="7153"/>
                  </a:moveTo>
                  <a:cubicBezTo>
                    <a:pt x="252439" y="5438"/>
                    <a:pt x="9647" y="245278"/>
                    <a:pt x="7170" y="540553"/>
                  </a:cubicBezTo>
                  <a:cubicBezTo>
                    <a:pt x="5678" y="690190"/>
                    <a:pt x="66680" y="833666"/>
                    <a:pt x="175477" y="936412"/>
                  </a:cubicBezTo>
                  <a:cubicBezTo>
                    <a:pt x="213396" y="972606"/>
                    <a:pt x="272051" y="975721"/>
                    <a:pt x="313590" y="943746"/>
                  </a:cubicBezTo>
                  <a:cubicBezTo>
                    <a:pt x="449674" y="842412"/>
                    <a:pt x="636135" y="842412"/>
                    <a:pt x="772218" y="943746"/>
                  </a:cubicBezTo>
                  <a:cubicBezTo>
                    <a:pt x="814151" y="975848"/>
                    <a:pt x="873267" y="972404"/>
                    <a:pt x="911188" y="935650"/>
                  </a:cubicBezTo>
                  <a:cubicBezTo>
                    <a:pt x="1126674" y="730943"/>
                    <a:pt x="1135412" y="390309"/>
                    <a:pt x="930705" y="174823"/>
                  </a:cubicBezTo>
                  <a:cubicBezTo>
                    <a:pt x="830411" y="69248"/>
                    <a:pt x="691613" y="8822"/>
                    <a:pt x="546000" y="7343"/>
                  </a:cubicBezTo>
                  <a:moveTo>
                    <a:pt x="542857" y="813825"/>
                  </a:moveTo>
                  <a:cubicBezTo>
                    <a:pt x="383884" y="813825"/>
                    <a:pt x="275014" y="694096"/>
                    <a:pt x="275014" y="545982"/>
                  </a:cubicBezTo>
                  <a:cubicBezTo>
                    <a:pt x="275014" y="397868"/>
                    <a:pt x="383884" y="276044"/>
                    <a:pt x="542857" y="276044"/>
                  </a:cubicBezTo>
                  <a:cubicBezTo>
                    <a:pt x="701829" y="276044"/>
                    <a:pt x="810795" y="397773"/>
                    <a:pt x="810795" y="545982"/>
                  </a:cubicBezTo>
                  <a:cubicBezTo>
                    <a:pt x="810795" y="694191"/>
                    <a:pt x="701924" y="813825"/>
                    <a:pt x="542857" y="81382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1" name="Freeform: Shape 100">
              <a:extLst>
                <a:ext uri="{FF2B5EF4-FFF2-40B4-BE49-F238E27FC236}">
                  <a16:creationId xmlns:a16="http://schemas.microsoft.com/office/drawing/2014/main" id="{24E9178E-7D46-4713-8FD8-C15C8FA1A908}"/>
                </a:ext>
              </a:extLst>
            </p:cNvPr>
            <p:cNvSpPr/>
            <p:nvPr/>
          </p:nvSpPr>
          <p:spPr bwMode="black">
            <a:xfrm>
              <a:off x="6749390" y="3410846"/>
              <a:ext cx="1495425" cy="933450"/>
            </a:xfrm>
            <a:custGeom>
              <a:avLst/>
              <a:gdLst>
                <a:gd name="connsiteX0" fmla="*/ 555117 w 1495425"/>
                <a:gd name="connsiteY0" fmla="*/ 927259 h 933450"/>
                <a:gd name="connsiteX1" fmla="*/ 372046 w 1495425"/>
                <a:gd name="connsiteY1" fmla="*/ 927259 h 933450"/>
                <a:gd name="connsiteX2" fmla="*/ 7144 w 1495425"/>
                <a:gd name="connsiteY2" fmla="*/ 7144 h 933450"/>
                <a:gd name="connsiteX3" fmla="*/ 252508 w 1495425"/>
                <a:gd name="connsiteY3" fmla="*/ 7144 h 933450"/>
                <a:gd name="connsiteX4" fmla="*/ 452533 w 1495425"/>
                <a:gd name="connsiteY4" fmla="*/ 533019 h 933450"/>
                <a:gd name="connsiteX5" fmla="*/ 648748 w 1495425"/>
                <a:gd name="connsiteY5" fmla="*/ 7144 h 933450"/>
                <a:gd name="connsiteX6" fmla="*/ 853821 w 1495425"/>
                <a:gd name="connsiteY6" fmla="*/ 7144 h 933450"/>
                <a:gd name="connsiteX7" fmla="*/ 1048131 w 1495425"/>
                <a:gd name="connsiteY7" fmla="*/ 533019 h 933450"/>
                <a:gd name="connsiteX8" fmla="*/ 1249966 w 1495425"/>
                <a:gd name="connsiteY8" fmla="*/ 7144 h 933450"/>
                <a:gd name="connsiteX9" fmla="*/ 1495330 w 1495425"/>
                <a:gd name="connsiteY9" fmla="*/ 7144 h 933450"/>
                <a:gd name="connsiteX10" fmla="*/ 1130427 w 1495425"/>
                <a:gd name="connsiteY10" fmla="*/ 927259 h 933450"/>
                <a:gd name="connsiteX11" fmla="*/ 947452 w 1495425"/>
                <a:gd name="connsiteY11" fmla="*/ 927259 h 933450"/>
                <a:gd name="connsiteX12" fmla="*/ 751237 w 1495425"/>
                <a:gd name="connsiteY12" fmla="*/ 403384 h 933450"/>
                <a:gd name="connsiteX13" fmla="*/ 555117 w 1495425"/>
                <a:gd name="connsiteY13" fmla="*/ 927259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5425" h="933450">
                  <a:moveTo>
                    <a:pt x="555117" y="927259"/>
                  </a:moveTo>
                  <a:lnTo>
                    <a:pt x="372046" y="927259"/>
                  </a:lnTo>
                  <a:lnTo>
                    <a:pt x="7144" y="7144"/>
                  </a:lnTo>
                  <a:lnTo>
                    <a:pt x="252508" y="7144"/>
                  </a:lnTo>
                  <a:lnTo>
                    <a:pt x="452533" y="533019"/>
                  </a:lnTo>
                  <a:lnTo>
                    <a:pt x="648748" y="7144"/>
                  </a:lnTo>
                  <a:lnTo>
                    <a:pt x="853821" y="7144"/>
                  </a:lnTo>
                  <a:lnTo>
                    <a:pt x="1048131" y="533019"/>
                  </a:lnTo>
                  <a:lnTo>
                    <a:pt x="1249966" y="7144"/>
                  </a:lnTo>
                  <a:lnTo>
                    <a:pt x="1495330" y="7144"/>
                  </a:lnTo>
                  <a:lnTo>
                    <a:pt x="1130427" y="927259"/>
                  </a:lnTo>
                  <a:lnTo>
                    <a:pt x="947452" y="927259"/>
                  </a:lnTo>
                  <a:lnTo>
                    <a:pt x="751237" y="403384"/>
                  </a:lnTo>
                  <a:lnTo>
                    <a:pt x="555117" y="927259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2" name="Freeform: Shape 101">
              <a:extLst>
                <a:ext uri="{FF2B5EF4-FFF2-40B4-BE49-F238E27FC236}">
                  <a16:creationId xmlns:a16="http://schemas.microsoft.com/office/drawing/2014/main" id="{BDE62D8D-9A5D-42EA-82B8-4999ECD4EC22}"/>
                </a:ext>
              </a:extLst>
            </p:cNvPr>
            <p:cNvSpPr/>
            <p:nvPr/>
          </p:nvSpPr>
          <p:spPr bwMode="black">
            <a:xfrm>
              <a:off x="8018502" y="4214089"/>
              <a:ext cx="95250" cy="123825"/>
            </a:xfrm>
            <a:custGeom>
              <a:avLst/>
              <a:gdLst>
                <a:gd name="connsiteX0" fmla="*/ 91535 w 95250"/>
                <a:gd name="connsiteY0" fmla="*/ 7144 h 123825"/>
                <a:gd name="connsiteX1" fmla="*/ 91535 w 95250"/>
                <a:gd name="connsiteY1" fmla="*/ 27242 h 123825"/>
                <a:gd name="connsiteX2" fmla="*/ 60674 w 95250"/>
                <a:gd name="connsiteY2" fmla="*/ 27242 h 123825"/>
                <a:gd name="connsiteX3" fmla="*/ 60674 w 95250"/>
                <a:gd name="connsiteY3" fmla="*/ 124016 h 123825"/>
                <a:gd name="connsiteX4" fmla="*/ 38100 w 95250"/>
                <a:gd name="connsiteY4" fmla="*/ 124016 h 123825"/>
                <a:gd name="connsiteX5" fmla="*/ 38100 w 95250"/>
                <a:gd name="connsiteY5" fmla="*/ 27242 h 123825"/>
                <a:gd name="connsiteX6" fmla="*/ 7144 w 95250"/>
                <a:gd name="connsiteY6" fmla="*/ 27242 h 123825"/>
                <a:gd name="connsiteX7" fmla="*/ 7144 w 95250"/>
                <a:gd name="connsiteY7" fmla="*/ 7144 h 123825"/>
                <a:gd name="connsiteX8" fmla="*/ 91535 w 95250"/>
                <a:gd name="connsiteY8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1535" y="7144"/>
                  </a:moveTo>
                  <a:lnTo>
                    <a:pt x="91535" y="27242"/>
                  </a:lnTo>
                  <a:lnTo>
                    <a:pt x="60674" y="27242"/>
                  </a:lnTo>
                  <a:lnTo>
                    <a:pt x="60674" y="124016"/>
                  </a:lnTo>
                  <a:lnTo>
                    <a:pt x="38100" y="124016"/>
                  </a:lnTo>
                  <a:lnTo>
                    <a:pt x="38100" y="27242"/>
                  </a:lnTo>
                  <a:lnTo>
                    <a:pt x="7144" y="27242"/>
                  </a:lnTo>
                  <a:lnTo>
                    <a:pt x="7144" y="7144"/>
                  </a:lnTo>
                  <a:lnTo>
                    <a:pt x="91535" y="7144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  <p:sp>
          <p:nvSpPr>
            <p:cNvPr id="23" name="Freeform: Shape 102">
              <a:extLst>
                <a:ext uri="{FF2B5EF4-FFF2-40B4-BE49-F238E27FC236}">
                  <a16:creationId xmlns:a16="http://schemas.microsoft.com/office/drawing/2014/main" id="{149C6A27-59C1-4AC2-A64F-0A6E90CCF657}"/>
                </a:ext>
              </a:extLst>
            </p:cNvPr>
            <p:cNvSpPr/>
            <p:nvPr/>
          </p:nvSpPr>
          <p:spPr bwMode="black">
            <a:xfrm>
              <a:off x="8120705" y="4214089"/>
              <a:ext cx="123825" cy="123825"/>
            </a:xfrm>
            <a:custGeom>
              <a:avLst/>
              <a:gdLst>
                <a:gd name="connsiteX0" fmla="*/ 65627 w 123825"/>
                <a:gd name="connsiteY0" fmla="*/ 77153 h 123825"/>
                <a:gd name="connsiteX1" fmla="*/ 108204 w 123825"/>
                <a:gd name="connsiteY1" fmla="*/ 7144 h 123825"/>
                <a:gd name="connsiteX2" fmla="*/ 124016 w 123825"/>
                <a:gd name="connsiteY2" fmla="*/ 7144 h 123825"/>
                <a:gd name="connsiteX3" fmla="*/ 124016 w 123825"/>
                <a:gd name="connsiteY3" fmla="*/ 124016 h 123825"/>
                <a:gd name="connsiteX4" fmla="*/ 101441 w 123825"/>
                <a:gd name="connsiteY4" fmla="*/ 124016 h 123825"/>
                <a:gd name="connsiteX5" fmla="*/ 101441 w 123825"/>
                <a:gd name="connsiteY5" fmla="*/ 58960 h 123825"/>
                <a:gd name="connsiteX6" fmla="*/ 73438 w 123825"/>
                <a:gd name="connsiteY6" fmla="*/ 104870 h 123825"/>
                <a:gd name="connsiteX7" fmla="*/ 57817 w 123825"/>
                <a:gd name="connsiteY7" fmla="*/ 104870 h 123825"/>
                <a:gd name="connsiteX8" fmla="*/ 29718 w 123825"/>
                <a:gd name="connsiteY8" fmla="*/ 58960 h 123825"/>
                <a:gd name="connsiteX9" fmla="*/ 29718 w 123825"/>
                <a:gd name="connsiteY9" fmla="*/ 124016 h 123825"/>
                <a:gd name="connsiteX10" fmla="*/ 7144 w 123825"/>
                <a:gd name="connsiteY10" fmla="*/ 124016 h 123825"/>
                <a:gd name="connsiteX11" fmla="*/ 7144 w 123825"/>
                <a:gd name="connsiteY11" fmla="*/ 7144 h 123825"/>
                <a:gd name="connsiteX12" fmla="*/ 23051 w 123825"/>
                <a:gd name="connsiteY12" fmla="*/ 7144 h 123825"/>
                <a:gd name="connsiteX13" fmla="*/ 65627 w 123825"/>
                <a:gd name="connsiteY13" fmla="*/ 7715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23825">
                  <a:moveTo>
                    <a:pt x="65627" y="77153"/>
                  </a:moveTo>
                  <a:lnTo>
                    <a:pt x="108204" y="7144"/>
                  </a:lnTo>
                  <a:lnTo>
                    <a:pt x="124016" y="7144"/>
                  </a:lnTo>
                  <a:lnTo>
                    <a:pt x="124016" y="124016"/>
                  </a:lnTo>
                  <a:lnTo>
                    <a:pt x="101441" y="124016"/>
                  </a:lnTo>
                  <a:lnTo>
                    <a:pt x="101441" y="58960"/>
                  </a:lnTo>
                  <a:lnTo>
                    <a:pt x="73438" y="104870"/>
                  </a:lnTo>
                  <a:lnTo>
                    <a:pt x="57817" y="104870"/>
                  </a:lnTo>
                  <a:lnTo>
                    <a:pt x="29718" y="58960"/>
                  </a:lnTo>
                  <a:lnTo>
                    <a:pt x="29718" y="124016"/>
                  </a:lnTo>
                  <a:lnTo>
                    <a:pt x="7144" y="124016"/>
                  </a:lnTo>
                  <a:lnTo>
                    <a:pt x="7144" y="7144"/>
                  </a:lnTo>
                  <a:lnTo>
                    <a:pt x="23051" y="7144"/>
                  </a:lnTo>
                  <a:lnTo>
                    <a:pt x="65627" y="77153"/>
                  </a:lnTo>
                  <a:close/>
                </a:path>
              </a:pathLst>
            </a:custGeom>
            <a:solidFill>
              <a:srgbClr val="29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62"/>
            </a:p>
          </p:txBody>
        </p:sp>
      </p:grpSp>
    </p:spTree>
    <p:extLst>
      <p:ext uri="{BB962C8B-B14F-4D97-AF65-F5344CB8AC3E}">
        <p14:creationId xmlns:p14="http://schemas.microsoft.com/office/powerpoint/2010/main" val="33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4874-CF76-914A-9EDB-DD1E0C7B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75446" y="6483927"/>
            <a:ext cx="2084930" cy="214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8">
                <a:solidFill>
                  <a:schemeClr val="tx1"/>
                </a:solidFill>
              </a:defRPr>
            </a:lvl1pPr>
          </a:lstStyle>
          <a:p>
            <a:r>
              <a:rPr lang="en-US"/>
              <a:t>® 2020 ServiceNow, Inc. All Rights Reserved.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7A2B-BD5E-0E46-9FC3-F4B3259D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7707" y="6470073"/>
            <a:ext cx="3104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 b="1">
                <a:solidFill>
                  <a:schemeClr val="tx1"/>
                </a:solidFill>
              </a:defRPr>
            </a:lvl1pPr>
          </a:lstStyle>
          <a:p>
            <a:fld id="{A9B9714D-1B27-0B43-A9CC-9EF2921F49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E3009A53-5C82-1B4C-B54B-B295D535267E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0" y="893"/>
            <a:ext cx="9906000" cy="6856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C341F1-8A34-BD4D-B2C1-E66B065F4D90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85" y="6362700"/>
            <a:ext cx="725164" cy="457200"/>
          </a:xfrm>
          <a:prstGeom prst="rect">
            <a:avLst/>
          </a:prstGeom>
        </p:spPr>
      </p:pic>
      <p:sp>
        <p:nvSpPr>
          <p:cNvPr id="4" name="Rectangle 30">
            <a:extLst>
              <a:ext uri="{FF2B5EF4-FFF2-40B4-BE49-F238E27FC236}">
                <a16:creationId xmlns:a16="http://schemas.microsoft.com/office/drawing/2014/main" id="{4FC3E5FC-E2B1-28D8-C8B8-A8E8DBF09D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84" y="38100"/>
            <a:ext cx="9877616" cy="67849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278" tIns="32638" rIns="65278" bIns="32638" anchor="ctr"/>
          <a:lstStyle/>
          <a:p>
            <a:endParaRPr kumimoji="0" lang="ko-KR" altLang="en-US" sz="1462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40">
            <a:extLst>
              <a:ext uri="{FF2B5EF4-FFF2-40B4-BE49-F238E27FC236}">
                <a16:creationId xmlns:a16="http://schemas.microsoft.com/office/drawing/2014/main" id="{02BA9F3F-82D3-67CA-3555-9127F48021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4167101"/>
              </p:ext>
            </p:extLst>
          </p:nvPr>
        </p:nvGraphicFramePr>
        <p:xfrm>
          <a:off x="107285" y="137091"/>
          <a:ext cx="9690916" cy="902000"/>
        </p:xfrm>
        <a:graphic>
          <a:graphicData uri="http://schemas.openxmlformats.org/drawingml/2006/table">
            <a:tbl>
              <a:tblPr/>
              <a:tblGrid>
                <a:gridCol w="10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7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프로젝트 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ServiceNow </a:t>
                      </a: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itchFamily="50" charset="-127"/>
                          <a:ea typeface="나눔고딕" pitchFamily="50" charset="-127"/>
                        </a:rPr>
                        <a:t>화면명</a:t>
                      </a: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itchFamily="50" charset="-127"/>
                          <a:ea typeface="나눔고딕" pitchFamily="50" charset="-127"/>
                        </a:rPr>
                        <a:t>화면 </a:t>
                      </a:r>
                      <a:r>
                        <a:rPr lang="en-US" altLang="ko-KR" sz="1200" b="1" dirty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문서명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서비스나우 화면 설계서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버전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0.1</a:t>
                      </a: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작성일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80502" marR="80502" marT="45767" marB="45767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B09900C-7490-7063-3FCD-ED2B3A778579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767513" y="6489463"/>
            <a:ext cx="431861" cy="2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7" r:id="rId1"/>
    <p:sldLayoutId id="2147485398" r:id="rId2"/>
    <p:sldLayoutId id="214748539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  <p:sldLayoutId id="2147484578" r:id="rId22"/>
    <p:sldLayoutId id="2147484579" r:id="rId23"/>
    <p:sldLayoutId id="2147484580" r:id="rId24"/>
    <p:sldLayoutId id="2147484608" r:id="rId25"/>
    <p:sldLayoutId id="2147485412" r:id="rId26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43133" rtl="0" eaLnBrk="1" latinLnBrk="0" hangingPunct="1">
        <a:lnSpc>
          <a:spcPct val="90000"/>
        </a:lnSpc>
        <a:spcBef>
          <a:spcPct val="0"/>
        </a:spcBef>
        <a:buNone/>
        <a:defRPr sz="26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83" indent="-185783" algn="l" defTabSz="743133" rtl="0" eaLnBrk="1" latinLnBrk="0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Char char="•"/>
        <a:defRPr sz="1463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57350" indent="-185783" algn="l" defTabSz="743133" rtl="0" eaLnBrk="1" latinLnBrk="0" hangingPunct="1">
        <a:lnSpc>
          <a:spcPct val="90000"/>
        </a:lnSpc>
        <a:spcBef>
          <a:spcPts val="488"/>
        </a:spcBef>
        <a:spcAft>
          <a:spcPts val="488"/>
        </a:spcAft>
        <a:buFont typeface="Monaco" pitchFamily="2" charset="77"/>
        <a:buChar char="⎼"/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928916" indent="-185783" algn="l" defTabSz="743133" rtl="0" eaLnBrk="1" latinLnBrk="0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3" indent="-185783" algn="l" defTabSz="743133" rtl="0" eaLnBrk="1" latinLnBrk="0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2049" indent="-185783" algn="l" defTabSz="743133" rtl="0" eaLnBrk="1" latinLnBrk="0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615" indent="-185783" algn="l" defTabSz="743133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5182" indent="-185783" algn="l" defTabSz="743133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748" indent="-185783" algn="l" defTabSz="743133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8315" indent="-185783" algn="l" defTabSz="743133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566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3133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699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6266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832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9399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965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2532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 userDrawn="1">
          <p15:clr>
            <a:srgbClr val="F26B43"/>
          </p15:clr>
        </p15:guide>
        <p15:guide id="2" pos="63" userDrawn="1">
          <p15:clr>
            <a:srgbClr val="F26B43"/>
          </p15:clr>
        </p15:guide>
        <p15:guide id="3" orient="horz" pos="2120" userDrawn="1">
          <p15:clr>
            <a:srgbClr val="F26B43"/>
          </p15:clr>
        </p15:guide>
        <p15:guide id="4" pos="346" userDrawn="1">
          <p15:clr>
            <a:srgbClr val="F26B43"/>
          </p15:clr>
        </p15:guide>
        <p15:guide id="5" pos="405" userDrawn="1">
          <p15:clr>
            <a:srgbClr val="F26B43"/>
          </p15:clr>
        </p15:guide>
        <p15:guide id="6" pos="689" userDrawn="1">
          <p15:clr>
            <a:srgbClr val="F26B43"/>
          </p15:clr>
        </p15:guide>
        <p15:guide id="7" pos="748" userDrawn="1">
          <p15:clr>
            <a:srgbClr val="F26B43"/>
          </p15:clr>
        </p15:guide>
        <p15:guide id="8" pos="1032" userDrawn="1">
          <p15:clr>
            <a:srgbClr val="F26B43"/>
          </p15:clr>
        </p15:guide>
        <p15:guide id="9" pos="1092" userDrawn="1">
          <p15:clr>
            <a:srgbClr val="F26B43"/>
          </p15:clr>
        </p15:guide>
        <p15:guide id="10" pos="1375" userDrawn="1">
          <p15:clr>
            <a:srgbClr val="F26B43"/>
          </p15:clr>
        </p15:guide>
        <p15:guide id="11" pos="1434" userDrawn="1">
          <p15:clr>
            <a:srgbClr val="F26B43"/>
          </p15:clr>
        </p15:guide>
        <p15:guide id="12" pos="1716" userDrawn="1">
          <p15:clr>
            <a:srgbClr val="F26B43"/>
          </p15:clr>
        </p15:guide>
        <p15:guide id="13" pos="1777" userDrawn="1">
          <p15:clr>
            <a:srgbClr val="F26B43"/>
          </p15:clr>
        </p15:guide>
        <p15:guide id="14" pos="2059" userDrawn="1">
          <p15:clr>
            <a:srgbClr val="F26B43"/>
          </p15:clr>
        </p15:guide>
        <p15:guide id="15" pos="2120" userDrawn="1">
          <p15:clr>
            <a:srgbClr val="F26B43"/>
          </p15:clr>
        </p15:guide>
        <p15:guide id="16" pos="2403" userDrawn="1">
          <p15:clr>
            <a:srgbClr val="F26B43"/>
          </p15:clr>
        </p15:guide>
        <p15:guide id="17" pos="2463" userDrawn="1">
          <p15:clr>
            <a:srgbClr val="F26B43"/>
          </p15:clr>
        </p15:guide>
        <p15:guide id="18" pos="2746" userDrawn="1">
          <p15:clr>
            <a:srgbClr val="F26B43"/>
          </p15:clr>
        </p15:guide>
        <p15:guide id="19" pos="2806" userDrawn="1">
          <p15:clr>
            <a:srgbClr val="F26B43"/>
          </p15:clr>
        </p15:guide>
        <p15:guide id="20" pos="3090" userDrawn="1">
          <p15:clr>
            <a:srgbClr val="F26B43"/>
          </p15:clr>
        </p15:guide>
        <p15:guide id="21" pos="3150" userDrawn="1">
          <p15:clr>
            <a:srgbClr val="F26B43"/>
          </p15:clr>
        </p15:guide>
        <p15:guide id="22" pos="3433" userDrawn="1">
          <p15:clr>
            <a:srgbClr val="F26B43"/>
          </p15:clr>
        </p15:guide>
        <p15:guide id="23" pos="3493" userDrawn="1">
          <p15:clr>
            <a:srgbClr val="F26B43"/>
          </p15:clr>
        </p15:guide>
        <p15:guide id="24" pos="3774" userDrawn="1">
          <p15:clr>
            <a:srgbClr val="F26B43"/>
          </p15:clr>
        </p15:guide>
        <p15:guide id="25" pos="3837" userDrawn="1">
          <p15:clr>
            <a:srgbClr val="F26B43"/>
          </p15:clr>
        </p15:guide>
        <p15:guide id="26" pos="4120" userDrawn="1">
          <p15:clr>
            <a:srgbClr val="F26B43"/>
          </p15:clr>
        </p15:guide>
        <p15:guide id="27" pos="4177" userDrawn="1">
          <p15:clr>
            <a:srgbClr val="F26B43"/>
          </p15:clr>
        </p15:guide>
        <p15:guide id="28" pos="4463" userDrawn="1">
          <p15:clr>
            <a:srgbClr val="F26B43"/>
          </p15:clr>
        </p15:guide>
        <p15:guide id="29" pos="4521" userDrawn="1">
          <p15:clr>
            <a:srgbClr val="F26B43"/>
          </p15:clr>
        </p15:guide>
        <p15:guide id="30" pos="5209" userDrawn="1">
          <p15:clr>
            <a:srgbClr val="F26B43"/>
          </p15:clr>
        </p15:guide>
        <p15:guide id="31" pos="5491" userDrawn="1">
          <p15:clr>
            <a:srgbClr val="F26B43"/>
          </p15:clr>
        </p15:guide>
        <p15:guide id="32" pos="5551" userDrawn="1">
          <p15:clr>
            <a:srgbClr val="F26B43"/>
          </p15:clr>
        </p15:guide>
        <p15:guide id="33" pos="5832" userDrawn="1">
          <p15:clr>
            <a:srgbClr val="F26B43"/>
          </p15:clr>
        </p15:guide>
        <p15:guide id="34" pos="5894" userDrawn="1">
          <p15:clr>
            <a:srgbClr val="F26B43"/>
          </p15:clr>
        </p15:guide>
        <p15:guide id="35" pos="6177" userDrawn="1">
          <p15:clr>
            <a:srgbClr val="F26B43"/>
          </p15:clr>
        </p15:guide>
        <p15:guide id="36" pos="4806" userDrawn="1">
          <p15:clr>
            <a:srgbClr val="F26B43"/>
          </p15:clr>
        </p15:guide>
        <p15:guide id="37" pos="4863" userDrawn="1">
          <p15:clr>
            <a:srgbClr val="F26B43"/>
          </p15:clr>
        </p15:guide>
        <p15:guide id="38" pos="5146" userDrawn="1">
          <p15:clr>
            <a:srgbClr val="F26B43"/>
          </p15:clr>
        </p15:guide>
        <p15:guide id="39" orient="horz" pos="499" userDrawn="1">
          <p15:clr>
            <a:srgbClr val="F26B43"/>
          </p15:clr>
        </p15:guide>
        <p15:guide id="40" orient="horz" pos="73" userDrawn="1">
          <p15:clr>
            <a:srgbClr val="F26B43"/>
          </p15:clr>
        </p15:guide>
        <p15:guide id="41" orient="horz" pos="422" userDrawn="1">
          <p15:clr>
            <a:srgbClr val="F26B43"/>
          </p15:clr>
        </p15:guide>
        <p15:guide id="42" orient="horz" pos="847" userDrawn="1">
          <p15:clr>
            <a:srgbClr val="F26B43"/>
          </p15:clr>
        </p15:guide>
        <p15:guide id="43" orient="horz" pos="1273" userDrawn="1">
          <p15:clr>
            <a:srgbClr val="F26B43"/>
          </p15:clr>
        </p15:guide>
        <p15:guide id="44" orient="horz" pos="921" userDrawn="1">
          <p15:clr>
            <a:srgbClr val="F26B43"/>
          </p15:clr>
        </p15:guide>
        <p15:guide id="45" orient="horz" pos="1346" userDrawn="1">
          <p15:clr>
            <a:srgbClr val="F26B43"/>
          </p15:clr>
        </p15:guide>
        <p15:guide id="46" orient="horz" pos="1697" userDrawn="1">
          <p15:clr>
            <a:srgbClr val="F26B43"/>
          </p15:clr>
        </p15:guide>
        <p15:guide id="47" orient="horz" pos="1771" userDrawn="1">
          <p15:clr>
            <a:srgbClr val="F26B43"/>
          </p15:clr>
        </p15:guide>
        <p15:guide id="48" orient="horz" pos="2543" userDrawn="1">
          <p15:clr>
            <a:srgbClr val="F26B43"/>
          </p15:clr>
        </p15:guide>
        <p15:guide id="49" orient="horz" pos="2619" userDrawn="1">
          <p15:clr>
            <a:srgbClr val="F26B43"/>
          </p15:clr>
        </p15:guide>
        <p15:guide id="50" orient="horz" pos="2968" userDrawn="1">
          <p15:clr>
            <a:srgbClr val="F26B43"/>
          </p15:clr>
        </p15:guide>
        <p15:guide id="51" orient="horz" pos="3041" userDrawn="1">
          <p15:clr>
            <a:srgbClr val="F26B43"/>
          </p15:clr>
        </p15:guide>
        <p15:guide id="52" orient="horz" pos="3392" userDrawn="1">
          <p15:clr>
            <a:srgbClr val="F26B43"/>
          </p15:clr>
        </p15:guide>
        <p15:guide id="53" orient="horz" pos="3465" userDrawn="1">
          <p15:clr>
            <a:srgbClr val="F26B43"/>
          </p15:clr>
        </p15:guide>
        <p15:guide id="54" orient="horz" pos="3814" userDrawn="1">
          <p15:clr>
            <a:srgbClr val="F26B43"/>
          </p15:clr>
        </p15:guide>
        <p15:guide id="55" orient="horz" pos="4240" userDrawn="1">
          <p15:clr>
            <a:srgbClr val="F26B43"/>
          </p15:clr>
        </p15:guide>
        <p15:guide id="56" orient="horz" pos="3888" userDrawn="1">
          <p15:clr>
            <a:srgbClr val="F26B43"/>
          </p15:clr>
        </p15:guide>
        <p15:guide id="57" orient="horz" pos="3985" userDrawn="1">
          <p15:clr>
            <a:srgbClr val="F26B43"/>
          </p15:clr>
        </p15:guide>
        <p15:guide id="58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10DAC-F36C-E2AD-7012-245183A490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서비스나우 화면 설계서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59B8D6-BFC3-A1CF-ADC7-B7BB37C54E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카타로그</a:t>
            </a:r>
            <a:r>
              <a:rPr lang="ko-KR" altLang="en-US" dirty="0"/>
              <a:t> 부분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9CD6E9-E0D3-6659-DA7F-50E1F8461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DA93A8E-1F00-A3F9-D16B-BEC3E16EA7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디지털워크플레이스팀</a:t>
            </a:r>
            <a:r>
              <a:rPr lang="ko-KR" altLang="en-US" dirty="0"/>
              <a:t> 홍길동 프로 </a:t>
            </a:r>
          </a:p>
        </p:txBody>
      </p:sp>
    </p:spTree>
    <p:extLst>
      <p:ext uri="{BB962C8B-B14F-4D97-AF65-F5344CB8AC3E}">
        <p14:creationId xmlns:p14="http://schemas.microsoft.com/office/powerpoint/2010/main" val="905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4D945-903E-8367-41F5-100FBE01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테스트 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A7ACF-4D0D-C1B8-1589-A081466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2021 ServiceNow, Inc. All Rights Reserved. Confidential.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3EA9D-B40A-C2CA-B17D-FF43A8D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2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BDEA51-52CA-E064-62AC-B097D47F5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1F15019-BEEA-C63F-8C07-5096AFC1B5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1FA709D-5F5F-5850-A765-B32AEC177D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63980E6-BBAA-E780-B0E0-FCFFAFBAE8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2494C-7892-D894-4D66-BD0B22F7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® 2021 ServiceNow, Inc. All Rights Reserved. Confidential.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2F790-EC5F-EFCF-580E-473B3ED8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714D-1B27-0B43-A9CC-9EF2921F49DC}" type="slidenum">
              <a:rPr lang="en-US" smtClean="0"/>
              <a:t>3</a:t>
            </a:fld>
            <a:endParaRPr 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412878F-8B0F-F83D-95AC-8E9F441039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유저 연동기능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34545D2-7505-7FFF-B739-20EC209A9E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8A061B-1C11-777D-BDAB-CBBFCA02F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2D95C57-DBB9-C628-AACB-8341DEDC09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1036E82-BE4E-7CC9-0866-7BD105AC3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16289E3-0E3E-202C-BBAB-92FF4F41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F9E309-84DE-41B8-7CBE-76FBEB5F68CA}"/>
              </a:ext>
            </a:extLst>
          </p:cNvPr>
          <p:cNvSpPr/>
          <p:nvPr/>
        </p:nvSpPr>
        <p:spPr>
          <a:xfrm>
            <a:off x="882870" y="1939159"/>
            <a:ext cx="457200" cy="409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07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ServiceNow">
      <a:dk1>
        <a:srgbClr val="293E40"/>
      </a:dk1>
      <a:lt1>
        <a:srgbClr val="FFFFFF"/>
      </a:lt1>
      <a:dk2>
        <a:srgbClr val="283E40"/>
      </a:dk2>
      <a:lt2>
        <a:srgbClr val="F7F7F7"/>
      </a:lt2>
      <a:accent1>
        <a:srgbClr val="81B5A1"/>
      </a:accent1>
      <a:accent2>
        <a:srgbClr val="8686BC"/>
      </a:accent2>
      <a:accent3>
        <a:srgbClr val="68A1AF"/>
      </a:accent3>
      <a:accent4>
        <a:srgbClr val="E9BCBC"/>
      </a:accent4>
      <a:accent5>
        <a:srgbClr val="FC716D"/>
      </a:accent5>
      <a:accent6>
        <a:srgbClr val="DB8F8F"/>
      </a:accent6>
      <a:hlink>
        <a:srgbClr val="80B5A0"/>
      </a:hlink>
      <a:folHlink>
        <a:srgbClr val="5E867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rgbClr val="293E40"/>
      </a:dk1>
      <a:lt1>
        <a:srgbClr val="FFFFFF"/>
      </a:lt1>
      <a:dk2>
        <a:srgbClr val="D1232B"/>
      </a:dk2>
      <a:lt2>
        <a:srgbClr val="F7F7F7"/>
      </a:lt2>
      <a:accent1>
        <a:srgbClr val="81B5A1"/>
      </a:accent1>
      <a:accent2>
        <a:srgbClr val="68A1AF"/>
      </a:accent2>
      <a:accent3>
        <a:srgbClr val="8686BC"/>
      </a:accent3>
      <a:accent4>
        <a:srgbClr val="E5D87C"/>
      </a:accent4>
      <a:accent5>
        <a:srgbClr val="E8A679"/>
      </a:accent5>
      <a:accent6>
        <a:srgbClr val="DB8F8F"/>
      </a:accent6>
      <a:hlink>
        <a:srgbClr val="68A1AF"/>
      </a:hlink>
      <a:folHlink>
        <a:srgbClr val="81B5A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3">
      <a:dk1>
        <a:srgbClr val="293E40"/>
      </a:dk1>
      <a:lt1>
        <a:srgbClr val="FFFFFF"/>
      </a:lt1>
      <a:dk2>
        <a:srgbClr val="D1232B"/>
      </a:dk2>
      <a:lt2>
        <a:srgbClr val="F7F7F7"/>
      </a:lt2>
      <a:accent1>
        <a:srgbClr val="81B5A1"/>
      </a:accent1>
      <a:accent2>
        <a:srgbClr val="68A1AF"/>
      </a:accent2>
      <a:accent3>
        <a:srgbClr val="8686BC"/>
      </a:accent3>
      <a:accent4>
        <a:srgbClr val="E5D87C"/>
      </a:accent4>
      <a:accent5>
        <a:srgbClr val="E8A679"/>
      </a:accent5>
      <a:accent6>
        <a:srgbClr val="DB8F8F"/>
      </a:accent6>
      <a:hlink>
        <a:srgbClr val="68A1AF"/>
      </a:hlink>
      <a:folHlink>
        <a:srgbClr val="81B5A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2343095-c78f-407b-912d-c4ae2eab833a">
      <UserInfo>
        <DisplayName>Bruce Randall</DisplayName>
        <AccountId>36</AccountId>
        <AccountType/>
      </UserInfo>
      <UserInfo>
        <DisplayName>Kristen Hoyt</DisplayName>
        <AccountId>43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E0750E7DD6546A2365C2BC5DD61AE" ma:contentTypeVersion="13" ma:contentTypeDescription="Create a new document." ma:contentTypeScope="" ma:versionID="bbee2ecc6ebf119cb8894e563d1fec61">
  <xsd:schema xmlns:xsd="http://www.w3.org/2001/XMLSchema" xmlns:xs="http://www.w3.org/2001/XMLSchema" xmlns:p="http://schemas.microsoft.com/office/2006/metadata/properties" xmlns:ns2="f2343095-c78f-407b-912d-c4ae2eab833a" xmlns:ns3="57a2282c-0c7f-4de6-a89f-d74b0214666f" targetNamespace="http://schemas.microsoft.com/office/2006/metadata/properties" ma:root="true" ma:fieldsID="c94475164495b45a84fb6afeb5b1332f" ns2:_="" ns3:_="">
    <xsd:import namespace="f2343095-c78f-407b-912d-c4ae2eab833a"/>
    <xsd:import namespace="57a2282c-0c7f-4de6-a89f-d74b02146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43095-c78f-407b-912d-c4ae2eab83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a2282c-0c7f-4de6-a89f-d74b02146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33997-F05E-410E-8BA1-F8F27E24DE66}">
  <ds:schemaRefs>
    <ds:schemaRef ds:uri="57a2282c-0c7f-4de6-a89f-d74b0214666f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f2343095-c78f-407b-912d-c4ae2eab833a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303AFE-F1B3-49FA-A415-82EEC295C2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13129-C773-4597-BA3C-0F420FA01807}">
  <ds:schemaRefs>
    <ds:schemaRef ds:uri="57a2282c-0c7f-4de6-a89f-d74b0214666f"/>
    <ds:schemaRef ds:uri="f2343095-c78f-407b-912d-c4ae2eab83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47</Words>
  <Application>Microsoft Office PowerPoint</Application>
  <PresentationFormat>A4 용지(210x297mm)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HY견고딕</vt:lpstr>
      <vt:lpstr>Monaco</vt:lpstr>
      <vt:lpstr>나눔고딕</vt:lpstr>
      <vt:lpstr>맑은 고딕</vt:lpstr>
      <vt:lpstr>Arial</vt:lpstr>
      <vt:lpstr>Century Gothic</vt:lpstr>
      <vt:lpstr>Wingdings</vt:lpstr>
      <vt:lpstr>Custom Design</vt:lpstr>
      <vt:lpstr>서비스나우 화면 설계서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Mangagement Customer Facing Presentation</dc:title>
  <dc:subject/>
  <dc:creator>Bruce Randall</dc:creator>
  <cp:keywords/>
  <dc:description/>
  <cp:lastModifiedBy>timegate25</cp:lastModifiedBy>
  <cp:revision>4</cp:revision>
  <cp:lastPrinted>2019-01-08T17:48:01Z</cp:lastPrinted>
  <dcterms:created xsi:type="dcterms:W3CDTF">2017-11-01T20:30:48Z</dcterms:created>
  <dcterms:modified xsi:type="dcterms:W3CDTF">2022-11-15T07:12:43Z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0x010100DF9E0750E7DD6546A2365C2BC5DD61AE</vt:lpwstr>
  </property>
  <property fmtid="{D5CDD505-2E9C-101B-9397-08002B2CF9AE}" pid="3" name="Order">
    <vt:r8>8100</vt:r8>
  </property>
</Properties>
</file>