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3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5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75B0-668D-4644-BD2F-9D1D1FAD25C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1" y="857065"/>
            <a:ext cx="4876191" cy="48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5353" y="2513249"/>
            <a:ext cx="30911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Car 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Management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Program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(DB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연동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)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3436" y="595227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황창식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076" y="407707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테이블 안에 존재하는 모든 데이터를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3222" y="32849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</a:t>
            </a:r>
            <a:r>
              <a:rPr lang="ko-KR" altLang="en-US" b="1" dirty="0" smtClean="0"/>
              <a:t>삭제하기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62" y="2288508"/>
            <a:ext cx="4245758" cy="32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076" y="407707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매개변수로 받은 테이블 명과 같은 테이블 개수를 반환해준다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953" y="33325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 확인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772816"/>
            <a:ext cx="44592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793" y="402074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매개변수로 받은 데이터를 포함한 데이터가 몇 개인지 반환해준다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4961" y="32849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중복 데이터 확인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74536"/>
            <a:ext cx="4579689" cy="45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 구현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793" y="402074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버튼으로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테이블들을 한꺼번에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 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2086" y="3284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메인 화면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6246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20888"/>
            <a:ext cx="4662228" cy="2900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56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 구현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793" y="402074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 정보들을 한꺼번에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 정보 생성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테이블에 정보 추가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80377" y="328498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거래 정보 추가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6246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7" y="2276872"/>
            <a:ext cx="4854844" cy="3312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33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 구현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27" y="404053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거래 내역을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 삭제가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31253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거래 내역 보기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6246"/>
            <a:ext cx="817200" cy="81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454019"/>
            <a:ext cx="4916049" cy="3133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99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 구현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028" y="493617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 내역에 관련된 차량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판매자의 상세 정보 확인 및</a:t>
            </a:r>
            <a:r>
              <a:rPr lang="en-US" altLang="ko-KR" dirty="0"/>
              <a:t> </a:t>
            </a:r>
            <a:r>
              <a:rPr lang="ko-KR" altLang="en-US" dirty="0" smtClean="0"/>
              <a:t>수정 가능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2129" y="427740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거래 상세 정보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6246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86" y="1712720"/>
            <a:ext cx="2727032" cy="2743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47" y="2689013"/>
            <a:ext cx="2727032" cy="2456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65" y="3479690"/>
            <a:ext cx="2727032" cy="2743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47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92459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테스트 케이스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6246"/>
            <a:ext cx="817200" cy="81720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1098"/>
              </p:ext>
            </p:extLst>
          </p:nvPr>
        </p:nvGraphicFramePr>
        <p:xfrm>
          <a:off x="755576" y="2420888"/>
          <a:ext cx="7632847" cy="3774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128">
                  <a:extLst>
                    <a:ext uri="{9D8B030D-6E8A-4147-A177-3AD203B41FA5}">
                      <a16:colId xmlns:a16="http://schemas.microsoft.com/office/drawing/2014/main" val="3257667814"/>
                    </a:ext>
                  </a:extLst>
                </a:gridCol>
                <a:gridCol w="4851386">
                  <a:extLst>
                    <a:ext uri="{9D8B030D-6E8A-4147-A177-3AD203B41FA5}">
                      <a16:colId xmlns:a16="http://schemas.microsoft.com/office/drawing/2014/main" val="762002080"/>
                    </a:ext>
                  </a:extLst>
                </a:gridCol>
                <a:gridCol w="1164333">
                  <a:extLst>
                    <a:ext uri="{9D8B030D-6E8A-4147-A177-3AD203B41FA5}">
                      <a16:colId xmlns:a16="http://schemas.microsoft.com/office/drawing/2014/main" val="2684596132"/>
                    </a:ext>
                  </a:extLst>
                </a:gridCol>
              </a:tblGrid>
              <a:tr h="569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2203"/>
                  </a:ext>
                </a:extLst>
              </a:tr>
              <a:tr h="616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접속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ko-KR" altLang="en-US" dirty="0" smtClean="0"/>
                        <a:t>접속하여 </a:t>
                      </a:r>
                      <a:r>
                        <a:rPr lang="ko-KR" altLang="en-US" dirty="0" smtClean="0"/>
                        <a:t>테이블 생성 및 삭제가 가능합니까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17686"/>
                  </a:ext>
                </a:extLst>
              </a:tr>
              <a:tr h="569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입력한 데이터들이 테이블로 입력이 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52412"/>
                  </a:ext>
                </a:extLst>
              </a:tr>
              <a:tr h="665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조회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 있는 데이터들을 불러올 수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86407"/>
                  </a:ext>
                </a:extLst>
              </a:tr>
              <a:tr h="665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조회한 데이터들을 수정할 수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61529"/>
                  </a:ext>
                </a:extLst>
              </a:tr>
              <a:tr h="665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테이블의 데이터들이 삭제됩니까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262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46292" y="17728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케이스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538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92459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테스트 케이스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6246"/>
            <a:ext cx="817200" cy="81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77124" y="22768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개선 사항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28270" y="3212976"/>
            <a:ext cx="5087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거래정보에서 선택한 데이터만 삭제 가능한 기능 추가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조회에서 이름과 전화번호가 똑같은 데이터 분별 기능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차량 선택 시 해당 차량 이미지 조회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291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/>
          <p:cNvSpPr/>
          <p:nvPr/>
        </p:nvSpPr>
        <p:spPr>
          <a:xfrm>
            <a:off x="107504" y="62068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59904" y="77308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412304" y="925488"/>
            <a:ext cx="8496944" cy="5184576"/>
          </a:xfrm>
          <a:prstGeom prst="frame">
            <a:avLst>
              <a:gd name="adj1" fmla="val 3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64704" y="1077888"/>
            <a:ext cx="8496944" cy="5184576"/>
          </a:xfrm>
          <a:prstGeom prst="frame">
            <a:avLst>
              <a:gd name="adj1" fmla="val 3557"/>
            </a:avLst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7015" y="3056111"/>
            <a:ext cx="4333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~!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8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25590" y="242065"/>
            <a:ext cx="2364828" cy="769441"/>
            <a:chOff x="2987824" y="252023"/>
            <a:chExt cx="2364828" cy="7694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32656"/>
              <a:ext cx="669732" cy="66973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252023"/>
              <a:ext cx="15007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목 차</a:t>
              </a:r>
              <a:endParaRPr lang="en-US" altLang="ko-KR" sz="4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5616" y="1268760"/>
            <a:ext cx="6984776" cy="1080120"/>
            <a:chOff x="1115616" y="1268760"/>
            <a:chExt cx="6984776" cy="1080120"/>
          </a:xfrm>
        </p:grpSpPr>
        <p:sp>
          <p:nvSpPr>
            <p:cNvPr id="11" name="액자 10"/>
            <p:cNvSpPr/>
            <p:nvPr/>
          </p:nvSpPr>
          <p:spPr>
            <a:xfrm>
              <a:off x="1115616" y="1268760"/>
              <a:ext cx="6984776" cy="1080120"/>
            </a:xfrm>
            <a:prstGeom prst="frame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504056" cy="504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94174" y="157798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프로그램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23" name="액자 22"/>
          <p:cNvSpPr/>
          <p:nvPr/>
        </p:nvSpPr>
        <p:spPr>
          <a:xfrm>
            <a:off x="1115616" y="5157192"/>
            <a:ext cx="6984776" cy="1080120"/>
          </a:xfrm>
          <a:prstGeom prst="fram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4174" y="5466419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테스트 케이스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2" y="5445252"/>
            <a:ext cx="504000" cy="504000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15616" y="3861048"/>
            <a:ext cx="6984776" cy="108012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94174" y="417027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 구현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2" y="4149107"/>
            <a:ext cx="504000" cy="5040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115616" y="2548328"/>
            <a:ext cx="6984776" cy="1080120"/>
            <a:chOff x="1115616" y="2548328"/>
            <a:chExt cx="6984776" cy="1080120"/>
          </a:xfrm>
        </p:grpSpPr>
        <p:sp>
          <p:nvSpPr>
            <p:cNvPr id="15" name="액자 14"/>
            <p:cNvSpPr/>
            <p:nvPr/>
          </p:nvSpPr>
          <p:spPr>
            <a:xfrm>
              <a:off x="1115616" y="2548328"/>
              <a:ext cx="6984776" cy="1080120"/>
            </a:xfrm>
            <a:prstGeom prst="fram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4174" y="285755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코드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2836387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79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7" y="285199"/>
            <a:ext cx="818518" cy="81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40207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50" y="1685357"/>
            <a:ext cx="2926302" cy="1820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34477"/>
            <a:ext cx="2927177" cy="1997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35" y="4437112"/>
            <a:ext cx="2462419" cy="156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43608" y="3836947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DB(Oracle)</a:t>
            </a:r>
            <a:r>
              <a:rPr lang="ko-KR" altLang="en-US" dirty="0" smtClean="0"/>
              <a:t>과 연동하여 차량 거래 및 차량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고객 관리 프로그램을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3001" y="3131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51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7" y="285199"/>
            <a:ext cx="818518" cy="81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40207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64966"/>
            <a:ext cx="3651222" cy="4336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7584" y="350100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프로그램이 켜짐과 동시에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판매원 정보를 기반으로 거래정보를 저장하고 관리할 수 있도록 설계했습니다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7175" y="2755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순서도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197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0770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DaoOracle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scott</a:t>
            </a:r>
            <a:r>
              <a:rPr lang="ko-KR" altLang="en-US" dirty="0" smtClean="0"/>
              <a:t>계정으로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4203" y="334130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접속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100428"/>
            <a:ext cx="4217739" cy="20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367" y="397720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테이블을 생성하는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작성하여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9441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 생성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5" y="2780928"/>
            <a:ext cx="4443283" cy="22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90" y="380182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이름과 시퀀스 이름을 매개변수로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테이블과 시퀀스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064" y="30689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 삭제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900053"/>
            <a:ext cx="4593713" cy="21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598" y="28451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추가할 데이터를 객체로 받아 </a:t>
            </a:r>
            <a:r>
              <a:rPr lang="en-US" altLang="ko-KR" dirty="0" smtClean="0"/>
              <a:t>insert query</a:t>
            </a:r>
            <a:r>
              <a:rPr lang="ko-KR" altLang="en-US" dirty="0" smtClean="0"/>
              <a:t>로 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1122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추가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94" y="4107363"/>
            <a:ext cx="3848791" cy="213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566842"/>
            <a:ext cx="4194199" cy="29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127" y="3798503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조건에 맞는 데이터들을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하나씩 담아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292494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가져오기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04" y="1873733"/>
            <a:ext cx="3950965" cy="41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328</Words>
  <Application>Microsoft Office PowerPoint</Application>
  <PresentationFormat>화면 슬라이드 쇼(4:3)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HY강B</vt:lpstr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20</cp:revision>
  <dcterms:created xsi:type="dcterms:W3CDTF">2021-04-22T00:43:16Z</dcterms:created>
  <dcterms:modified xsi:type="dcterms:W3CDTF">2021-04-26T02:50:34Z</dcterms:modified>
</cp:coreProperties>
</file>