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B" initials="K" lastIdx="7" clrIdx="0">
    <p:extLst>
      <p:ext uri="{19B8F6BF-5375-455C-9EA6-DF929625EA0E}">
        <p15:presenceInfo xmlns:p15="http://schemas.microsoft.com/office/powerpoint/2012/main" userId="K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B73C-D703-4513-AE3D-E3AC8EC8B3A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40E-ED3B-44FA-902C-3C07EE71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5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B73C-D703-4513-AE3D-E3AC8EC8B3A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40E-ED3B-44FA-902C-3C07EE71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4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B73C-D703-4513-AE3D-E3AC8EC8B3A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40E-ED3B-44FA-902C-3C07EE71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B73C-D703-4513-AE3D-E3AC8EC8B3A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40E-ED3B-44FA-902C-3C07EE71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4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B73C-D703-4513-AE3D-E3AC8EC8B3A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40E-ED3B-44FA-902C-3C07EE71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2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B73C-D703-4513-AE3D-E3AC8EC8B3A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40E-ED3B-44FA-902C-3C07EE71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88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B73C-D703-4513-AE3D-E3AC8EC8B3A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40E-ED3B-44FA-902C-3C07EE71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B73C-D703-4513-AE3D-E3AC8EC8B3A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40E-ED3B-44FA-902C-3C07EE71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B73C-D703-4513-AE3D-E3AC8EC8B3A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40E-ED3B-44FA-902C-3C07EE71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05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B73C-D703-4513-AE3D-E3AC8EC8B3A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40E-ED3B-44FA-902C-3C07EE71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53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B73C-D703-4513-AE3D-E3AC8EC8B3A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40E-ED3B-44FA-902C-3C07EE71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18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B73C-D703-4513-AE3D-E3AC8EC8B3A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1440E-ED3B-44FA-902C-3C07EE712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5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133824" y="1105591"/>
            <a:ext cx="1309254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교수</a:t>
            </a:r>
            <a:r>
              <a:rPr lang="ko-KR" altLang="en-US" sz="900" u="sng" dirty="0" smtClean="0"/>
              <a:t> </a:t>
            </a:r>
            <a:r>
              <a:rPr lang="ko-KR" altLang="en-US" sz="1200" u="sng" dirty="0" smtClean="0"/>
              <a:t>번호</a:t>
            </a:r>
            <a:endParaRPr lang="ko-KR" altLang="en-US" sz="1200" u="sng" dirty="0"/>
          </a:p>
        </p:txBody>
      </p:sp>
      <p:sp>
        <p:nvSpPr>
          <p:cNvPr id="7" name="직사각형 6"/>
          <p:cNvSpPr/>
          <p:nvPr/>
        </p:nvSpPr>
        <p:spPr>
          <a:xfrm>
            <a:off x="2126324" y="2745969"/>
            <a:ext cx="1986742" cy="1147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814596" y="1804552"/>
            <a:ext cx="547945" cy="91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7" idx="2"/>
          </p:cNvCxnSpPr>
          <p:nvPr/>
        </p:nvCxnSpPr>
        <p:spPr>
          <a:xfrm flipH="1">
            <a:off x="3119695" y="1571105"/>
            <a:ext cx="93175" cy="232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3919455" y="1927166"/>
            <a:ext cx="690646" cy="839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983091" y="1008611"/>
            <a:ext cx="1309254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과목 번호</a:t>
            </a:r>
            <a:endParaRPr lang="ko-KR" altLang="en-US" sz="1200" u="sng" dirty="0"/>
          </a:p>
        </p:txBody>
      </p:sp>
      <p:sp>
        <p:nvSpPr>
          <p:cNvPr id="38" name="타원 37"/>
          <p:cNvSpPr/>
          <p:nvPr/>
        </p:nvSpPr>
        <p:spPr>
          <a:xfrm>
            <a:off x="7773783" y="923403"/>
            <a:ext cx="1191842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과목명</a:t>
            </a:r>
            <a:endParaRPr lang="ko-KR" altLang="en-US" sz="1200" dirty="0"/>
          </a:p>
        </p:txBody>
      </p:sp>
      <p:sp>
        <p:nvSpPr>
          <p:cNvPr id="39" name="타원 38"/>
          <p:cNvSpPr/>
          <p:nvPr/>
        </p:nvSpPr>
        <p:spPr>
          <a:xfrm>
            <a:off x="9518766" y="1008610"/>
            <a:ext cx="1048786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학점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578782" y="2745970"/>
            <a:ext cx="1817716" cy="1147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</a:t>
            </a:r>
            <a:endParaRPr lang="ko-KR" altLang="en-US" dirty="0"/>
          </a:p>
        </p:txBody>
      </p:sp>
      <p:cxnSp>
        <p:nvCxnSpPr>
          <p:cNvPr id="42" name="직선 연결선 41"/>
          <p:cNvCxnSpPr>
            <a:stCxn id="38" idx="4"/>
            <a:endCxn id="40" idx="2"/>
          </p:cNvCxnSpPr>
          <p:nvPr/>
        </p:nvCxnSpPr>
        <p:spPr>
          <a:xfrm>
            <a:off x="8369704" y="1821178"/>
            <a:ext cx="117936" cy="207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9" idx="4"/>
          </p:cNvCxnSpPr>
          <p:nvPr/>
        </p:nvCxnSpPr>
        <p:spPr>
          <a:xfrm flipH="1">
            <a:off x="9352513" y="1906385"/>
            <a:ext cx="690646" cy="839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7" idx="4"/>
          </p:cNvCxnSpPr>
          <p:nvPr/>
        </p:nvCxnSpPr>
        <p:spPr>
          <a:xfrm>
            <a:off x="6637718" y="1735974"/>
            <a:ext cx="969812" cy="1009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다이아몬드 55"/>
          <p:cNvSpPr/>
          <p:nvPr/>
        </p:nvSpPr>
        <p:spPr>
          <a:xfrm>
            <a:off x="4923912" y="2745969"/>
            <a:ext cx="1609896" cy="11471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</a:t>
            </a:r>
            <a:endParaRPr lang="ko-KR" altLang="en-US" dirty="0"/>
          </a:p>
        </p:txBody>
      </p:sp>
      <p:cxnSp>
        <p:nvCxnSpPr>
          <p:cNvPr id="59" name="직선 연결선 58"/>
          <p:cNvCxnSpPr>
            <a:stCxn id="7" idx="3"/>
            <a:endCxn id="56" idx="1"/>
          </p:cNvCxnSpPr>
          <p:nvPr/>
        </p:nvCxnSpPr>
        <p:spPr>
          <a:xfrm>
            <a:off x="4113066" y="3319548"/>
            <a:ext cx="810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6" idx="3"/>
          </p:cNvCxnSpPr>
          <p:nvPr/>
        </p:nvCxnSpPr>
        <p:spPr>
          <a:xfrm flipV="1">
            <a:off x="6533808" y="3319547"/>
            <a:ext cx="12399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126578" y="1170706"/>
            <a:ext cx="1191842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학과</a:t>
            </a:r>
            <a:endParaRPr lang="ko-KR" altLang="en-US" sz="1200" dirty="0"/>
          </a:p>
        </p:txBody>
      </p:sp>
      <p:sp>
        <p:nvSpPr>
          <p:cNvPr id="67" name="타원 66"/>
          <p:cNvSpPr/>
          <p:nvPr/>
        </p:nvSpPr>
        <p:spPr>
          <a:xfrm>
            <a:off x="2632204" y="766791"/>
            <a:ext cx="1191842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과목명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301860" y="3616127"/>
            <a:ext cx="1440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252696" y="3616126"/>
            <a:ext cx="1440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523067" y="4736233"/>
            <a:ext cx="169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: 1</a:t>
            </a:r>
            <a:r>
              <a:rPr lang="ko-KR" altLang="en-US" dirty="0" smtClean="0"/>
              <a:t>의 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69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133824" y="523700"/>
            <a:ext cx="1309254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u="sng" dirty="0" smtClean="0">
                <a:solidFill>
                  <a:srgbClr val="FFFF00"/>
                </a:solidFill>
              </a:rPr>
              <a:t>과목</a:t>
            </a:r>
            <a:r>
              <a:rPr lang="ko-KR" altLang="en-US" sz="1200" u="sng" dirty="0" smtClean="0"/>
              <a:t> </a:t>
            </a:r>
            <a:r>
              <a:rPr lang="ko-KR" altLang="en-US" sz="1200" b="1" u="sng" dirty="0" smtClean="0">
                <a:solidFill>
                  <a:srgbClr val="FFFF00"/>
                </a:solidFill>
              </a:rPr>
              <a:t>번호</a:t>
            </a:r>
            <a:endParaRPr lang="ko-KR" altLang="en-US" sz="1200" b="1" u="sng" dirty="0">
              <a:solidFill>
                <a:srgbClr val="FFFF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26324" y="2164079"/>
            <a:ext cx="1986742" cy="66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814596" y="1222661"/>
            <a:ext cx="547945" cy="91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6" idx="2"/>
          </p:cNvCxnSpPr>
          <p:nvPr/>
        </p:nvCxnSpPr>
        <p:spPr>
          <a:xfrm flipH="1">
            <a:off x="3119695" y="989214"/>
            <a:ext cx="93176" cy="1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3919455" y="1345275"/>
            <a:ext cx="690646" cy="839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983091" y="426720"/>
            <a:ext cx="1309254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u="sng" dirty="0" smtClean="0">
                <a:solidFill>
                  <a:srgbClr val="FFFF00"/>
                </a:solidFill>
              </a:rPr>
              <a:t>학번</a:t>
            </a:r>
            <a:endParaRPr lang="ko-KR" altLang="en-US" sz="1200" b="1" u="sng" dirty="0">
              <a:solidFill>
                <a:srgbClr val="FFFF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73783" y="341512"/>
            <a:ext cx="1191842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9518766" y="426719"/>
            <a:ext cx="1048786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578782" y="2164080"/>
            <a:ext cx="1817716" cy="870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369704" y="790399"/>
            <a:ext cx="117936" cy="207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2" idx="4"/>
          </p:cNvCxnSpPr>
          <p:nvPr/>
        </p:nvCxnSpPr>
        <p:spPr>
          <a:xfrm flipH="1">
            <a:off x="9352513" y="1324494"/>
            <a:ext cx="690646" cy="839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4"/>
          </p:cNvCxnSpPr>
          <p:nvPr/>
        </p:nvCxnSpPr>
        <p:spPr>
          <a:xfrm>
            <a:off x="6637718" y="1154083"/>
            <a:ext cx="969812" cy="1009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/>
          <p:cNvSpPr/>
          <p:nvPr/>
        </p:nvSpPr>
        <p:spPr>
          <a:xfrm>
            <a:off x="4942541" y="2194559"/>
            <a:ext cx="1609896" cy="6677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6" idx="3"/>
            <a:endCxn id="17" idx="1"/>
          </p:cNvCxnSpPr>
          <p:nvPr/>
        </p:nvCxnSpPr>
        <p:spPr>
          <a:xfrm>
            <a:off x="4113066" y="2497973"/>
            <a:ext cx="829475" cy="30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7" idx="3"/>
            <a:endCxn id="13" idx="1"/>
          </p:cNvCxnSpPr>
          <p:nvPr/>
        </p:nvCxnSpPr>
        <p:spPr>
          <a:xfrm>
            <a:off x="6552437" y="2528454"/>
            <a:ext cx="1026345" cy="70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126578" y="588815"/>
            <a:ext cx="1191842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학점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2632204" y="184900"/>
            <a:ext cx="1191842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과목명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202553" y="2552096"/>
            <a:ext cx="1440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66544" y="2599158"/>
            <a:ext cx="1440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74124" y="4136813"/>
            <a:ext cx="97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58362" y="3614570"/>
            <a:ext cx="97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ko-KR" altLang="en-US" dirty="0" smtClean="0"/>
              <a:t>학생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5434"/>
              </p:ext>
            </p:extLst>
          </p:nvPr>
        </p:nvGraphicFramePr>
        <p:xfrm>
          <a:off x="3386974" y="3611038"/>
          <a:ext cx="446232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441">
                  <a:extLst>
                    <a:ext uri="{9D8B030D-6E8A-4147-A177-3AD203B41FA5}">
                      <a16:colId xmlns:a16="http://schemas.microsoft.com/office/drawing/2014/main" val="613936215"/>
                    </a:ext>
                  </a:extLst>
                </a:gridCol>
                <a:gridCol w="1487441">
                  <a:extLst>
                    <a:ext uri="{9D8B030D-6E8A-4147-A177-3AD203B41FA5}">
                      <a16:colId xmlns:a16="http://schemas.microsoft.com/office/drawing/2014/main" val="2008851341"/>
                    </a:ext>
                  </a:extLst>
                </a:gridCol>
                <a:gridCol w="1487441">
                  <a:extLst>
                    <a:ext uri="{9D8B030D-6E8A-4147-A177-3AD203B41FA5}">
                      <a16:colId xmlns:a16="http://schemas.microsoft.com/office/drawing/2014/main" val="1665929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u="sng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6643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76612"/>
              </p:ext>
            </p:extLst>
          </p:nvPr>
        </p:nvGraphicFramePr>
        <p:xfrm>
          <a:off x="3386973" y="4178479"/>
          <a:ext cx="29473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62">
                  <a:extLst>
                    <a:ext uri="{9D8B030D-6E8A-4147-A177-3AD203B41FA5}">
                      <a16:colId xmlns:a16="http://schemas.microsoft.com/office/drawing/2014/main" val="1005245844"/>
                    </a:ext>
                  </a:extLst>
                </a:gridCol>
                <a:gridCol w="1473662">
                  <a:extLst>
                    <a:ext uri="{9D8B030D-6E8A-4147-A177-3AD203B41FA5}">
                      <a16:colId xmlns:a16="http://schemas.microsoft.com/office/drawing/2014/main" val="1086887996"/>
                    </a:ext>
                  </a:extLst>
                </a:gridCol>
              </a:tblGrid>
              <a:tr h="3341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u="sng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>
                          <a:solidFill>
                            <a:srgbClr val="FFFF00"/>
                          </a:solidFill>
                        </a:rPr>
                        <a:t>과목 번호</a:t>
                      </a:r>
                      <a:endParaRPr lang="ko-KR" altLang="en-US" u="sng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198053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40763"/>
              </p:ext>
            </p:extLst>
          </p:nvPr>
        </p:nvGraphicFramePr>
        <p:xfrm>
          <a:off x="3361173" y="4959826"/>
          <a:ext cx="446232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441">
                  <a:extLst>
                    <a:ext uri="{9D8B030D-6E8A-4147-A177-3AD203B41FA5}">
                      <a16:colId xmlns:a16="http://schemas.microsoft.com/office/drawing/2014/main" val="613936215"/>
                    </a:ext>
                  </a:extLst>
                </a:gridCol>
                <a:gridCol w="1487441">
                  <a:extLst>
                    <a:ext uri="{9D8B030D-6E8A-4147-A177-3AD203B41FA5}">
                      <a16:colId xmlns:a16="http://schemas.microsoft.com/office/drawing/2014/main" val="2008851341"/>
                    </a:ext>
                  </a:extLst>
                </a:gridCol>
                <a:gridCol w="1487441">
                  <a:extLst>
                    <a:ext uri="{9D8B030D-6E8A-4147-A177-3AD203B41FA5}">
                      <a16:colId xmlns:a16="http://schemas.microsoft.com/office/drawing/2014/main" val="1665929325"/>
                    </a:ext>
                  </a:extLst>
                </a:gridCol>
              </a:tblGrid>
              <a:tr h="3350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>
                          <a:solidFill>
                            <a:srgbClr val="FFFF00"/>
                          </a:solidFill>
                        </a:rPr>
                        <a:t>과목 번호</a:t>
                      </a:r>
                      <a:endParaRPr lang="ko-KR" altLang="en-US" u="sng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과목명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6643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168401" y="4956254"/>
            <a:ext cx="97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ko-KR" altLang="en-US" dirty="0" smtClean="0"/>
              <a:t>과목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4148050" y="3914451"/>
            <a:ext cx="0" cy="30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0800000" flipV="1">
            <a:off x="4380999" y="4506145"/>
            <a:ext cx="1118497" cy="257080"/>
          </a:xfrm>
          <a:prstGeom prst="bentConnector3">
            <a:avLst>
              <a:gd name="adj1" fmla="val 31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380998" y="4763225"/>
            <a:ext cx="0" cy="193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4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4329" y="994609"/>
            <a:ext cx="97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8567" y="472366"/>
            <a:ext cx="97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ko-KR" altLang="en-US" dirty="0" smtClean="0"/>
              <a:t>학생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73426"/>
              </p:ext>
            </p:extLst>
          </p:nvPr>
        </p:nvGraphicFramePr>
        <p:xfrm>
          <a:off x="3977179" y="468834"/>
          <a:ext cx="446232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441">
                  <a:extLst>
                    <a:ext uri="{9D8B030D-6E8A-4147-A177-3AD203B41FA5}">
                      <a16:colId xmlns:a16="http://schemas.microsoft.com/office/drawing/2014/main" val="613936215"/>
                    </a:ext>
                  </a:extLst>
                </a:gridCol>
                <a:gridCol w="1487441">
                  <a:extLst>
                    <a:ext uri="{9D8B030D-6E8A-4147-A177-3AD203B41FA5}">
                      <a16:colId xmlns:a16="http://schemas.microsoft.com/office/drawing/2014/main" val="2008851341"/>
                    </a:ext>
                  </a:extLst>
                </a:gridCol>
                <a:gridCol w="1487441">
                  <a:extLst>
                    <a:ext uri="{9D8B030D-6E8A-4147-A177-3AD203B41FA5}">
                      <a16:colId xmlns:a16="http://schemas.microsoft.com/office/drawing/2014/main" val="1665929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u="sng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664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476196"/>
              </p:ext>
            </p:extLst>
          </p:nvPr>
        </p:nvGraphicFramePr>
        <p:xfrm>
          <a:off x="3977178" y="1036275"/>
          <a:ext cx="29473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62">
                  <a:extLst>
                    <a:ext uri="{9D8B030D-6E8A-4147-A177-3AD203B41FA5}">
                      <a16:colId xmlns:a16="http://schemas.microsoft.com/office/drawing/2014/main" val="1005245844"/>
                    </a:ext>
                  </a:extLst>
                </a:gridCol>
                <a:gridCol w="1473662">
                  <a:extLst>
                    <a:ext uri="{9D8B030D-6E8A-4147-A177-3AD203B41FA5}">
                      <a16:colId xmlns:a16="http://schemas.microsoft.com/office/drawing/2014/main" val="1086887996"/>
                    </a:ext>
                  </a:extLst>
                </a:gridCol>
              </a:tblGrid>
              <a:tr h="3341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u="sng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>
                          <a:solidFill>
                            <a:srgbClr val="FFFF00"/>
                          </a:solidFill>
                        </a:rPr>
                        <a:t>과목 번호</a:t>
                      </a:r>
                      <a:endParaRPr lang="ko-KR" altLang="en-US" u="sng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19805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565020"/>
              </p:ext>
            </p:extLst>
          </p:nvPr>
        </p:nvGraphicFramePr>
        <p:xfrm>
          <a:off x="3951378" y="1817622"/>
          <a:ext cx="446232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441">
                  <a:extLst>
                    <a:ext uri="{9D8B030D-6E8A-4147-A177-3AD203B41FA5}">
                      <a16:colId xmlns:a16="http://schemas.microsoft.com/office/drawing/2014/main" val="613936215"/>
                    </a:ext>
                  </a:extLst>
                </a:gridCol>
                <a:gridCol w="1487441">
                  <a:extLst>
                    <a:ext uri="{9D8B030D-6E8A-4147-A177-3AD203B41FA5}">
                      <a16:colId xmlns:a16="http://schemas.microsoft.com/office/drawing/2014/main" val="2008851341"/>
                    </a:ext>
                  </a:extLst>
                </a:gridCol>
                <a:gridCol w="1487441">
                  <a:extLst>
                    <a:ext uri="{9D8B030D-6E8A-4147-A177-3AD203B41FA5}">
                      <a16:colId xmlns:a16="http://schemas.microsoft.com/office/drawing/2014/main" val="1665929325"/>
                    </a:ext>
                  </a:extLst>
                </a:gridCol>
              </a:tblGrid>
              <a:tr h="3350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>
                          <a:solidFill>
                            <a:srgbClr val="FFFF00"/>
                          </a:solidFill>
                        </a:rPr>
                        <a:t>과목 번호</a:t>
                      </a:r>
                      <a:endParaRPr lang="ko-KR" altLang="en-US" u="sng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과목명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664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58606" y="1814050"/>
            <a:ext cx="97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ko-KR" altLang="en-US" dirty="0" smtClean="0"/>
              <a:t>과목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738255" y="772247"/>
            <a:ext cx="0" cy="30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rot="10800000" flipV="1">
            <a:off x="4971204" y="1363941"/>
            <a:ext cx="1118497" cy="257080"/>
          </a:xfrm>
          <a:prstGeom prst="bentConnector3">
            <a:avLst>
              <a:gd name="adj1" fmla="val 31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971203" y="1621021"/>
            <a:ext cx="0" cy="193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80666"/>
              </p:ext>
            </p:extLst>
          </p:nvPr>
        </p:nvGraphicFramePr>
        <p:xfrm>
          <a:off x="1371386" y="2552504"/>
          <a:ext cx="3042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78">
                  <a:extLst>
                    <a:ext uri="{9D8B030D-6E8A-4147-A177-3AD203B41FA5}">
                      <a16:colId xmlns:a16="http://schemas.microsoft.com/office/drawing/2014/main" val="4076041679"/>
                    </a:ext>
                  </a:extLst>
                </a:gridCol>
                <a:gridCol w="1014078">
                  <a:extLst>
                    <a:ext uri="{9D8B030D-6E8A-4147-A177-3AD203B41FA5}">
                      <a16:colId xmlns:a16="http://schemas.microsoft.com/office/drawing/2014/main" val="3300972935"/>
                    </a:ext>
                  </a:extLst>
                </a:gridCol>
                <a:gridCol w="1014078">
                  <a:extLst>
                    <a:ext uri="{9D8B030D-6E8A-4147-A177-3AD203B41FA5}">
                      <a16:colId xmlns:a16="http://schemas.microsoft.com/office/drawing/2014/main" val="115193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sz="1400" u="sng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35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컴퓨터과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16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P002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유관순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전기과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8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P003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최길동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수학과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439205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27291"/>
              </p:ext>
            </p:extLst>
          </p:nvPr>
        </p:nvGraphicFramePr>
        <p:xfrm>
          <a:off x="3411913" y="4377260"/>
          <a:ext cx="37287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360">
                  <a:extLst>
                    <a:ext uri="{9D8B030D-6E8A-4147-A177-3AD203B41FA5}">
                      <a16:colId xmlns:a16="http://schemas.microsoft.com/office/drawing/2014/main" val="4250351031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328545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u="sng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>
                          <a:solidFill>
                            <a:srgbClr val="FFFF00"/>
                          </a:solidFill>
                        </a:rPr>
                        <a:t>과목 번호</a:t>
                      </a:r>
                      <a:endParaRPr lang="ko-KR" altLang="en-US" u="sng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5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2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57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73414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58100"/>
              </p:ext>
            </p:extLst>
          </p:nvPr>
        </p:nvGraphicFramePr>
        <p:xfrm>
          <a:off x="5971096" y="2598969"/>
          <a:ext cx="3042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78">
                  <a:extLst>
                    <a:ext uri="{9D8B030D-6E8A-4147-A177-3AD203B41FA5}">
                      <a16:colId xmlns:a16="http://schemas.microsoft.com/office/drawing/2014/main" val="4076041679"/>
                    </a:ext>
                  </a:extLst>
                </a:gridCol>
                <a:gridCol w="1014078">
                  <a:extLst>
                    <a:ext uri="{9D8B030D-6E8A-4147-A177-3AD203B41FA5}">
                      <a16:colId xmlns:a16="http://schemas.microsoft.com/office/drawing/2014/main" val="3300972935"/>
                    </a:ext>
                  </a:extLst>
                </a:gridCol>
                <a:gridCol w="1014078">
                  <a:extLst>
                    <a:ext uri="{9D8B030D-6E8A-4147-A177-3AD203B41FA5}">
                      <a16:colId xmlns:a16="http://schemas.microsoft.com/office/drawing/2014/main" val="115193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FF00"/>
                          </a:solidFill>
                        </a:rPr>
                        <a:t>과목 </a:t>
                      </a:r>
                      <a:r>
                        <a:rPr lang="ko-KR" altLang="en-US" sz="1400" u="sng" dirty="0" smtClean="0">
                          <a:solidFill>
                            <a:srgbClr val="FFFF00"/>
                          </a:solidFill>
                        </a:rPr>
                        <a:t>번호</a:t>
                      </a:r>
                      <a:endParaRPr lang="ko-KR" altLang="en-US" sz="1400" u="sng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과목명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학점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35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16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B002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회로이론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8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B003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선형대수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439205"/>
                  </a:ext>
                </a:extLst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 flipV="1">
            <a:off x="4638502" y="2300601"/>
            <a:ext cx="0" cy="2076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2086496" y="2310938"/>
            <a:ext cx="25520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086495" y="2310938"/>
            <a:ext cx="0" cy="322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636029" y="2743200"/>
            <a:ext cx="335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636029" y="2768138"/>
            <a:ext cx="33251" cy="1609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9146" y="1938414"/>
            <a:ext cx="1521229" cy="881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차량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61356" y="1931649"/>
            <a:ext cx="1521229" cy="881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25533" y="723207"/>
            <a:ext cx="723207" cy="53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연식</a:t>
            </a:r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1443644" y="399010"/>
            <a:ext cx="723207" cy="53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모델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163619" y="1982746"/>
            <a:ext cx="1000298" cy="53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>
                <a:solidFill>
                  <a:srgbClr val="FFFF00"/>
                </a:solidFill>
              </a:rPr>
              <a:t>차량번호</a:t>
            </a:r>
            <a:endParaRPr lang="ko-KR" altLang="en-US" sz="1000" b="1" u="sng" dirty="0">
              <a:solidFill>
                <a:srgbClr val="FFFF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94066" y="458584"/>
            <a:ext cx="723207" cy="53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가격</a:t>
            </a:r>
            <a:endParaRPr lang="ko-KR" altLang="en-US" sz="1000" dirty="0"/>
          </a:p>
        </p:txBody>
      </p:sp>
      <p:sp>
        <p:nvSpPr>
          <p:cNvPr id="11" name="타원 10"/>
          <p:cNvSpPr/>
          <p:nvPr/>
        </p:nvSpPr>
        <p:spPr>
          <a:xfrm>
            <a:off x="3344488" y="559717"/>
            <a:ext cx="723207" cy="53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색상</a:t>
            </a:r>
            <a:endParaRPr lang="ko-KR" altLang="en-US" sz="1000" dirty="0"/>
          </a:p>
        </p:txBody>
      </p:sp>
      <p:cxnSp>
        <p:nvCxnSpPr>
          <p:cNvPr id="13" name="직선 연결선 12"/>
          <p:cNvCxnSpPr>
            <a:stCxn id="6" idx="5"/>
            <a:endCxn id="4" idx="0"/>
          </p:cNvCxnSpPr>
          <p:nvPr/>
        </p:nvCxnSpPr>
        <p:spPr>
          <a:xfrm>
            <a:off x="1242829" y="1177310"/>
            <a:ext cx="1266932" cy="761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4"/>
            <a:endCxn id="4" idx="0"/>
          </p:cNvCxnSpPr>
          <p:nvPr/>
        </p:nvCxnSpPr>
        <p:spPr>
          <a:xfrm>
            <a:off x="1805248" y="931025"/>
            <a:ext cx="704513" cy="1007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4"/>
            <a:endCxn id="4" idx="0"/>
          </p:cNvCxnSpPr>
          <p:nvPr/>
        </p:nvCxnSpPr>
        <p:spPr>
          <a:xfrm flipH="1">
            <a:off x="2509761" y="990599"/>
            <a:ext cx="245909" cy="947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3"/>
            <a:endCxn id="4" idx="0"/>
          </p:cNvCxnSpPr>
          <p:nvPr/>
        </p:nvCxnSpPr>
        <p:spPr>
          <a:xfrm flipH="1">
            <a:off x="2509761" y="1013820"/>
            <a:ext cx="940638" cy="924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9" idx="6"/>
            <a:endCxn id="4" idx="1"/>
          </p:cNvCxnSpPr>
          <p:nvPr/>
        </p:nvCxnSpPr>
        <p:spPr>
          <a:xfrm>
            <a:off x="1163917" y="2248754"/>
            <a:ext cx="585229" cy="130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6434043" y="875607"/>
            <a:ext cx="1027313" cy="53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>
                <a:solidFill>
                  <a:srgbClr val="FFFF00"/>
                </a:solidFill>
              </a:rPr>
              <a:t>고객번호</a:t>
            </a:r>
            <a:endParaRPr lang="ko-KR" altLang="en-US" sz="1000" b="1" u="sng" dirty="0">
              <a:solidFill>
                <a:srgbClr val="FFFF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556260" y="551410"/>
            <a:ext cx="723207" cy="53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37" name="타원 36"/>
          <p:cNvSpPr/>
          <p:nvPr/>
        </p:nvSpPr>
        <p:spPr>
          <a:xfrm>
            <a:off x="9974940" y="2074187"/>
            <a:ext cx="875607" cy="53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이메일</a:t>
            </a:r>
            <a:endParaRPr lang="ko-KR" altLang="en-US" sz="900" dirty="0"/>
          </a:p>
        </p:txBody>
      </p:sp>
      <p:sp>
        <p:nvSpPr>
          <p:cNvPr id="38" name="타원 37"/>
          <p:cNvSpPr/>
          <p:nvPr/>
        </p:nvSpPr>
        <p:spPr>
          <a:xfrm>
            <a:off x="8772681" y="634537"/>
            <a:ext cx="723207" cy="53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주소</a:t>
            </a:r>
            <a:endParaRPr lang="ko-KR" altLang="en-US" sz="1000" dirty="0"/>
          </a:p>
        </p:txBody>
      </p:sp>
      <p:sp>
        <p:nvSpPr>
          <p:cNvPr id="39" name="타원 38"/>
          <p:cNvSpPr/>
          <p:nvPr/>
        </p:nvSpPr>
        <p:spPr>
          <a:xfrm>
            <a:off x="9598421" y="1044299"/>
            <a:ext cx="1116684" cy="53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전화번호</a:t>
            </a:r>
            <a:endParaRPr lang="ko-KR" altLang="en-US" sz="1000" dirty="0"/>
          </a:p>
        </p:txBody>
      </p:sp>
      <p:cxnSp>
        <p:nvCxnSpPr>
          <p:cNvPr id="41" name="직선 연결선 40"/>
          <p:cNvCxnSpPr>
            <a:stCxn id="35" idx="5"/>
            <a:endCxn id="5" idx="0"/>
          </p:cNvCxnSpPr>
          <p:nvPr/>
        </p:nvCxnSpPr>
        <p:spPr>
          <a:xfrm>
            <a:off x="7310909" y="1329710"/>
            <a:ext cx="911062" cy="60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6" idx="4"/>
            <a:endCxn id="5" idx="0"/>
          </p:cNvCxnSpPr>
          <p:nvPr/>
        </p:nvCxnSpPr>
        <p:spPr>
          <a:xfrm>
            <a:off x="7917864" y="1083425"/>
            <a:ext cx="304107" cy="84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8" idx="3"/>
            <a:endCxn id="5" idx="0"/>
          </p:cNvCxnSpPr>
          <p:nvPr/>
        </p:nvCxnSpPr>
        <p:spPr>
          <a:xfrm flipH="1">
            <a:off x="8221971" y="1088640"/>
            <a:ext cx="656621" cy="843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9" idx="2"/>
            <a:endCxn id="5" idx="0"/>
          </p:cNvCxnSpPr>
          <p:nvPr/>
        </p:nvCxnSpPr>
        <p:spPr>
          <a:xfrm flipH="1">
            <a:off x="8221971" y="1310307"/>
            <a:ext cx="1376450" cy="62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7" idx="2"/>
            <a:endCxn id="5" idx="3"/>
          </p:cNvCxnSpPr>
          <p:nvPr/>
        </p:nvCxnSpPr>
        <p:spPr>
          <a:xfrm flipH="1">
            <a:off x="8982585" y="2340195"/>
            <a:ext cx="992355" cy="3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/>
          <p:cNvSpPr/>
          <p:nvPr/>
        </p:nvSpPr>
        <p:spPr>
          <a:xfrm>
            <a:off x="4470410" y="1899620"/>
            <a:ext cx="1820487" cy="945205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</a:t>
            </a:r>
            <a:endParaRPr lang="ko-KR" altLang="en-US" dirty="0"/>
          </a:p>
        </p:txBody>
      </p:sp>
      <p:cxnSp>
        <p:nvCxnSpPr>
          <p:cNvPr id="56" name="직선 연결선 55"/>
          <p:cNvCxnSpPr>
            <a:stCxn id="4" idx="3"/>
            <a:endCxn id="54" idx="1"/>
          </p:cNvCxnSpPr>
          <p:nvPr/>
        </p:nvCxnSpPr>
        <p:spPr>
          <a:xfrm flipV="1">
            <a:off x="3270375" y="2372223"/>
            <a:ext cx="1200035" cy="6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4" idx="3"/>
            <a:endCxn id="5" idx="1"/>
          </p:cNvCxnSpPr>
          <p:nvPr/>
        </p:nvCxnSpPr>
        <p:spPr>
          <a:xfrm>
            <a:off x="6290897" y="2372223"/>
            <a:ext cx="11704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70375" y="2411017"/>
            <a:ext cx="3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 rot="202115">
            <a:off x="7016077" y="2570563"/>
            <a:ext cx="35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357448" y="1280321"/>
            <a:ext cx="913860" cy="53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제조사</a:t>
            </a:r>
            <a:endParaRPr lang="ko-KR" altLang="en-US" sz="1000" dirty="0"/>
          </a:p>
        </p:txBody>
      </p:sp>
      <p:cxnSp>
        <p:nvCxnSpPr>
          <p:cNvPr id="77" name="직선 연결선 76"/>
          <p:cNvCxnSpPr>
            <a:stCxn id="75" idx="5"/>
            <a:endCxn id="4" idx="1"/>
          </p:cNvCxnSpPr>
          <p:nvPr/>
        </p:nvCxnSpPr>
        <p:spPr>
          <a:xfrm>
            <a:off x="1137476" y="1734424"/>
            <a:ext cx="611670" cy="64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4333251" y="3208713"/>
            <a:ext cx="698269" cy="565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>
                <a:solidFill>
                  <a:srgbClr val="FFFF00"/>
                </a:solidFill>
              </a:rPr>
              <a:t>주문번호</a:t>
            </a:r>
            <a:endParaRPr lang="ko-KR" altLang="en-US" sz="1000" b="1" u="sng" dirty="0">
              <a:solidFill>
                <a:srgbClr val="FFFF00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494825" y="3208713"/>
            <a:ext cx="698269" cy="565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주문날짜</a:t>
            </a:r>
            <a:endParaRPr lang="ko-KR" altLang="en-US" sz="1000" dirty="0"/>
          </a:p>
        </p:txBody>
      </p:sp>
      <p:cxnSp>
        <p:nvCxnSpPr>
          <p:cNvPr id="82" name="직선 연결선 81"/>
          <p:cNvCxnSpPr>
            <a:stCxn id="79" idx="0"/>
            <a:endCxn id="54" idx="2"/>
          </p:cNvCxnSpPr>
          <p:nvPr/>
        </p:nvCxnSpPr>
        <p:spPr>
          <a:xfrm flipV="1">
            <a:off x="4682386" y="2844825"/>
            <a:ext cx="698268" cy="36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54" idx="2"/>
            <a:endCxn id="80" idx="0"/>
          </p:cNvCxnSpPr>
          <p:nvPr/>
        </p:nvCxnSpPr>
        <p:spPr>
          <a:xfrm>
            <a:off x="5380654" y="2844825"/>
            <a:ext cx="463306" cy="36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5550107" y="1124989"/>
            <a:ext cx="698269" cy="565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차량번호</a:t>
            </a:r>
            <a:endParaRPr lang="ko-KR" altLang="en-US" sz="1000" dirty="0"/>
          </a:p>
        </p:txBody>
      </p:sp>
      <p:sp>
        <p:nvSpPr>
          <p:cNvPr id="88" name="타원 87"/>
          <p:cNvSpPr/>
          <p:nvPr/>
        </p:nvSpPr>
        <p:spPr>
          <a:xfrm>
            <a:off x="4301128" y="1059872"/>
            <a:ext cx="698269" cy="565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고객번호</a:t>
            </a:r>
            <a:endParaRPr lang="ko-KR" altLang="en-US" sz="1000" dirty="0"/>
          </a:p>
        </p:txBody>
      </p:sp>
      <p:cxnSp>
        <p:nvCxnSpPr>
          <p:cNvPr id="90" name="직선 연결선 89"/>
          <p:cNvCxnSpPr>
            <a:stCxn id="88" idx="4"/>
            <a:endCxn id="54" idx="0"/>
          </p:cNvCxnSpPr>
          <p:nvPr/>
        </p:nvCxnSpPr>
        <p:spPr>
          <a:xfrm>
            <a:off x="4650263" y="1625137"/>
            <a:ext cx="730391" cy="274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54" idx="0"/>
            <a:endCxn id="87" idx="3"/>
          </p:cNvCxnSpPr>
          <p:nvPr/>
        </p:nvCxnSpPr>
        <p:spPr>
          <a:xfrm flipV="1">
            <a:off x="5380654" y="1607473"/>
            <a:ext cx="271712" cy="292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19182" y="2503582"/>
            <a:ext cx="3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4262730" y="2436701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4579616" y="5409134"/>
            <a:ext cx="1521229" cy="881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판매사원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2609915" y="5069474"/>
            <a:ext cx="1027313" cy="53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>
                <a:solidFill>
                  <a:srgbClr val="FFFF00"/>
                </a:solidFill>
              </a:rPr>
              <a:t>사원번호</a:t>
            </a:r>
            <a:endParaRPr lang="ko-KR" altLang="en-US" sz="1000" b="1" u="sng" dirty="0">
              <a:solidFill>
                <a:srgbClr val="FFFF00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2864054" y="5863237"/>
            <a:ext cx="723207" cy="53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99" name="타원 98"/>
          <p:cNvSpPr/>
          <p:nvPr/>
        </p:nvSpPr>
        <p:spPr>
          <a:xfrm>
            <a:off x="7118456" y="5895609"/>
            <a:ext cx="875607" cy="53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이메일</a:t>
            </a:r>
            <a:endParaRPr lang="ko-KR" altLang="en-US" sz="900" dirty="0"/>
          </a:p>
        </p:txBody>
      </p:sp>
      <p:sp>
        <p:nvSpPr>
          <p:cNvPr id="100" name="타원 99"/>
          <p:cNvSpPr/>
          <p:nvPr/>
        </p:nvSpPr>
        <p:spPr>
          <a:xfrm>
            <a:off x="2654524" y="4337271"/>
            <a:ext cx="723207" cy="53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직위</a:t>
            </a:r>
            <a:endParaRPr lang="ko-KR" altLang="en-US" sz="1000" dirty="0"/>
          </a:p>
        </p:txBody>
      </p:sp>
      <p:sp>
        <p:nvSpPr>
          <p:cNvPr id="101" name="타원 100"/>
          <p:cNvSpPr/>
          <p:nvPr/>
        </p:nvSpPr>
        <p:spPr>
          <a:xfrm>
            <a:off x="7162783" y="4430164"/>
            <a:ext cx="1116684" cy="53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전화번호</a:t>
            </a:r>
            <a:endParaRPr lang="ko-KR" altLang="en-US" sz="1000" dirty="0"/>
          </a:p>
        </p:txBody>
      </p:sp>
      <p:cxnSp>
        <p:nvCxnSpPr>
          <p:cNvPr id="102" name="직선 연결선 101"/>
          <p:cNvCxnSpPr>
            <a:stCxn id="97" idx="5"/>
            <a:endCxn id="96" idx="0"/>
          </p:cNvCxnSpPr>
          <p:nvPr/>
        </p:nvCxnSpPr>
        <p:spPr>
          <a:xfrm flipV="1">
            <a:off x="3486781" y="5409134"/>
            <a:ext cx="1853450" cy="11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8" idx="4"/>
            <a:endCxn id="96" idx="1"/>
          </p:cNvCxnSpPr>
          <p:nvPr/>
        </p:nvCxnSpPr>
        <p:spPr>
          <a:xfrm flipV="1">
            <a:off x="3225658" y="5849709"/>
            <a:ext cx="1353958" cy="545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00" idx="3"/>
            <a:endCxn id="96" idx="0"/>
          </p:cNvCxnSpPr>
          <p:nvPr/>
        </p:nvCxnSpPr>
        <p:spPr>
          <a:xfrm>
            <a:off x="2760435" y="4791374"/>
            <a:ext cx="2579796" cy="61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101" idx="3"/>
            <a:endCxn id="96" idx="3"/>
          </p:cNvCxnSpPr>
          <p:nvPr/>
        </p:nvCxnSpPr>
        <p:spPr>
          <a:xfrm flipH="1">
            <a:off x="6100845" y="4884267"/>
            <a:ext cx="1225473" cy="965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99" idx="2"/>
            <a:endCxn id="96" idx="3"/>
          </p:cNvCxnSpPr>
          <p:nvPr/>
        </p:nvCxnSpPr>
        <p:spPr>
          <a:xfrm flipH="1" flipV="1">
            <a:off x="6100845" y="5849709"/>
            <a:ext cx="1017611" cy="31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7353893" y="5200347"/>
            <a:ext cx="925574" cy="532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영업소 이름</a:t>
            </a:r>
            <a:endParaRPr lang="ko-KR" altLang="en-US" sz="1000" dirty="0"/>
          </a:p>
        </p:txBody>
      </p:sp>
      <p:cxnSp>
        <p:nvCxnSpPr>
          <p:cNvPr id="111" name="직선 연결선 110"/>
          <p:cNvCxnSpPr>
            <a:stCxn id="96" idx="3"/>
            <a:endCxn id="108" idx="2"/>
          </p:cNvCxnSpPr>
          <p:nvPr/>
        </p:nvCxnSpPr>
        <p:spPr>
          <a:xfrm flipV="1">
            <a:off x="6100845" y="5466355"/>
            <a:ext cx="1253048" cy="38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96" idx="0"/>
          </p:cNvCxnSpPr>
          <p:nvPr/>
        </p:nvCxnSpPr>
        <p:spPr>
          <a:xfrm>
            <a:off x="4926827" y="2621367"/>
            <a:ext cx="413404" cy="278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099812" y="362810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 rot="202115">
            <a:off x="5214616" y="4859000"/>
            <a:ext cx="35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0" name="타원 129"/>
          <p:cNvSpPr/>
          <p:nvPr/>
        </p:nvSpPr>
        <p:spPr>
          <a:xfrm>
            <a:off x="6364446" y="3000087"/>
            <a:ext cx="698269" cy="565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사원번호</a:t>
            </a:r>
            <a:endParaRPr lang="ko-KR" altLang="en-US" sz="1000" dirty="0"/>
          </a:p>
        </p:txBody>
      </p:sp>
      <p:cxnSp>
        <p:nvCxnSpPr>
          <p:cNvPr id="134" name="직선 연결선 133"/>
          <p:cNvCxnSpPr>
            <a:endCxn id="130" idx="1"/>
          </p:cNvCxnSpPr>
          <p:nvPr/>
        </p:nvCxnSpPr>
        <p:spPr>
          <a:xfrm>
            <a:off x="5612307" y="2755229"/>
            <a:ext cx="854398" cy="327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18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133824" y="1105591"/>
            <a:ext cx="1309254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교수</a:t>
            </a:r>
            <a:r>
              <a:rPr lang="ko-KR" altLang="en-US" sz="900" u="sng" dirty="0" smtClean="0"/>
              <a:t> </a:t>
            </a:r>
            <a:r>
              <a:rPr lang="ko-KR" altLang="en-US" sz="1200" u="sng" dirty="0" smtClean="0"/>
              <a:t>번호</a:t>
            </a:r>
            <a:endParaRPr lang="ko-KR" altLang="en-US" sz="1200" u="sng" dirty="0"/>
          </a:p>
        </p:txBody>
      </p:sp>
      <p:sp>
        <p:nvSpPr>
          <p:cNvPr id="7" name="직사각형 6"/>
          <p:cNvSpPr/>
          <p:nvPr/>
        </p:nvSpPr>
        <p:spPr>
          <a:xfrm>
            <a:off x="2126324" y="2745969"/>
            <a:ext cx="1986742" cy="1147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814596" y="1804552"/>
            <a:ext cx="547945" cy="91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7" idx="2"/>
          </p:cNvCxnSpPr>
          <p:nvPr/>
        </p:nvCxnSpPr>
        <p:spPr>
          <a:xfrm flipH="1">
            <a:off x="3119695" y="1571105"/>
            <a:ext cx="93175" cy="232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3919455" y="1927166"/>
            <a:ext cx="690646" cy="839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983091" y="1008611"/>
            <a:ext cx="1309254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학번</a:t>
            </a:r>
            <a:endParaRPr lang="ko-KR" altLang="en-US" sz="1200" u="sng" dirty="0"/>
          </a:p>
        </p:txBody>
      </p:sp>
      <p:sp>
        <p:nvSpPr>
          <p:cNvPr id="38" name="타원 37"/>
          <p:cNvSpPr/>
          <p:nvPr/>
        </p:nvSpPr>
        <p:spPr>
          <a:xfrm>
            <a:off x="7773783" y="923403"/>
            <a:ext cx="1191842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39" name="타원 38"/>
          <p:cNvSpPr/>
          <p:nvPr/>
        </p:nvSpPr>
        <p:spPr>
          <a:xfrm>
            <a:off x="9518766" y="1008610"/>
            <a:ext cx="1048786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578782" y="2745970"/>
            <a:ext cx="1817716" cy="1147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cxnSp>
        <p:nvCxnSpPr>
          <p:cNvPr id="42" name="직선 연결선 41"/>
          <p:cNvCxnSpPr>
            <a:stCxn id="38" idx="4"/>
            <a:endCxn id="40" idx="2"/>
          </p:cNvCxnSpPr>
          <p:nvPr/>
        </p:nvCxnSpPr>
        <p:spPr>
          <a:xfrm>
            <a:off x="8369704" y="1821178"/>
            <a:ext cx="117936" cy="207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9" idx="4"/>
          </p:cNvCxnSpPr>
          <p:nvPr/>
        </p:nvCxnSpPr>
        <p:spPr>
          <a:xfrm flipH="1">
            <a:off x="9352513" y="1906385"/>
            <a:ext cx="690646" cy="839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7" idx="4"/>
          </p:cNvCxnSpPr>
          <p:nvPr/>
        </p:nvCxnSpPr>
        <p:spPr>
          <a:xfrm>
            <a:off x="6637718" y="1735974"/>
            <a:ext cx="969812" cy="1009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다이아몬드 55"/>
          <p:cNvSpPr/>
          <p:nvPr/>
        </p:nvSpPr>
        <p:spPr>
          <a:xfrm>
            <a:off x="4923912" y="2745969"/>
            <a:ext cx="1609896" cy="11471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  <p:cxnSp>
        <p:nvCxnSpPr>
          <p:cNvPr id="59" name="직선 연결선 58"/>
          <p:cNvCxnSpPr>
            <a:stCxn id="7" idx="3"/>
            <a:endCxn id="56" idx="1"/>
          </p:cNvCxnSpPr>
          <p:nvPr/>
        </p:nvCxnSpPr>
        <p:spPr>
          <a:xfrm>
            <a:off x="4113066" y="3319548"/>
            <a:ext cx="810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6" idx="3"/>
          </p:cNvCxnSpPr>
          <p:nvPr/>
        </p:nvCxnSpPr>
        <p:spPr>
          <a:xfrm flipV="1">
            <a:off x="6533808" y="3319547"/>
            <a:ext cx="12399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126578" y="1170706"/>
            <a:ext cx="1191842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학과</a:t>
            </a:r>
            <a:endParaRPr lang="ko-KR" altLang="en-US" sz="1200" dirty="0"/>
          </a:p>
        </p:txBody>
      </p:sp>
      <p:sp>
        <p:nvSpPr>
          <p:cNvPr id="67" name="타원 66"/>
          <p:cNvSpPr/>
          <p:nvPr/>
        </p:nvSpPr>
        <p:spPr>
          <a:xfrm>
            <a:off x="2632204" y="766791"/>
            <a:ext cx="1191842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과목명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301860" y="3616127"/>
            <a:ext cx="1440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60764" y="3616126"/>
            <a:ext cx="1440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23067" y="4736233"/>
            <a:ext cx="169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: N</a:t>
            </a:r>
            <a:r>
              <a:rPr lang="ko-KR" altLang="en-US" dirty="0" smtClean="0"/>
              <a:t>의 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8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133824" y="1105591"/>
            <a:ext cx="1309254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과목 번호</a:t>
            </a:r>
            <a:endParaRPr lang="ko-KR" altLang="en-US" sz="1200" u="sng" dirty="0"/>
          </a:p>
        </p:txBody>
      </p:sp>
      <p:sp>
        <p:nvSpPr>
          <p:cNvPr id="7" name="직사각형 6"/>
          <p:cNvSpPr/>
          <p:nvPr/>
        </p:nvSpPr>
        <p:spPr>
          <a:xfrm>
            <a:off x="2126324" y="2745969"/>
            <a:ext cx="1986742" cy="1147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814596" y="1804552"/>
            <a:ext cx="547945" cy="91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7" idx="2"/>
          </p:cNvCxnSpPr>
          <p:nvPr/>
        </p:nvCxnSpPr>
        <p:spPr>
          <a:xfrm flipH="1">
            <a:off x="3119695" y="1571105"/>
            <a:ext cx="93175" cy="232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3919455" y="1927166"/>
            <a:ext cx="690646" cy="839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983091" y="1008611"/>
            <a:ext cx="1309254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학번</a:t>
            </a:r>
            <a:endParaRPr lang="ko-KR" altLang="en-US" sz="1200" u="sng" dirty="0"/>
          </a:p>
        </p:txBody>
      </p:sp>
      <p:sp>
        <p:nvSpPr>
          <p:cNvPr id="38" name="타원 37"/>
          <p:cNvSpPr/>
          <p:nvPr/>
        </p:nvSpPr>
        <p:spPr>
          <a:xfrm>
            <a:off x="7773783" y="923403"/>
            <a:ext cx="1191842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39" name="타원 38"/>
          <p:cNvSpPr/>
          <p:nvPr/>
        </p:nvSpPr>
        <p:spPr>
          <a:xfrm>
            <a:off x="9518766" y="1008610"/>
            <a:ext cx="1048786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578782" y="2745970"/>
            <a:ext cx="1817716" cy="1147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cxnSp>
        <p:nvCxnSpPr>
          <p:cNvPr id="42" name="직선 연결선 41"/>
          <p:cNvCxnSpPr>
            <a:stCxn id="38" idx="4"/>
            <a:endCxn id="40" idx="2"/>
          </p:cNvCxnSpPr>
          <p:nvPr/>
        </p:nvCxnSpPr>
        <p:spPr>
          <a:xfrm>
            <a:off x="8369704" y="1821178"/>
            <a:ext cx="117936" cy="207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9" idx="4"/>
          </p:cNvCxnSpPr>
          <p:nvPr/>
        </p:nvCxnSpPr>
        <p:spPr>
          <a:xfrm flipH="1">
            <a:off x="9352513" y="1906385"/>
            <a:ext cx="690646" cy="839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7" idx="4"/>
          </p:cNvCxnSpPr>
          <p:nvPr/>
        </p:nvCxnSpPr>
        <p:spPr>
          <a:xfrm>
            <a:off x="6637718" y="1735974"/>
            <a:ext cx="969812" cy="1009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다이아몬드 55"/>
          <p:cNvSpPr/>
          <p:nvPr/>
        </p:nvSpPr>
        <p:spPr>
          <a:xfrm>
            <a:off x="4923912" y="2745969"/>
            <a:ext cx="1609896" cy="11471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수강신청</a:t>
            </a:r>
            <a:endParaRPr lang="ko-KR" altLang="en-US" dirty="0"/>
          </a:p>
        </p:txBody>
      </p:sp>
      <p:cxnSp>
        <p:nvCxnSpPr>
          <p:cNvPr id="59" name="직선 연결선 58"/>
          <p:cNvCxnSpPr>
            <a:stCxn id="7" idx="3"/>
            <a:endCxn id="56" idx="1"/>
          </p:cNvCxnSpPr>
          <p:nvPr/>
        </p:nvCxnSpPr>
        <p:spPr>
          <a:xfrm>
            <a:off x="4113066" y="3319548"/>
            <a:ext cx="810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6" idx="3"/>
          </p:cNvCxnSpPr>
          <p:nvPr/>
        </p:nvCxnSpPr>
        <p:spPr>
          <a:xfrm flipV="1">
            <a:off x="6533808" y="3319547"/>
            <a:ext cx="12399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126578" y="1170706"/>
            <a:ext cx="1191842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학점</a:t>
            </a:r>
            <a:endParaRPr lang="ko-KR" altLang="en-US" sz="1200" dirty="0"/>
          </a:p>
        </p:txBody>
      </p:sp>
      <p:sp>
        <p:nvSpPr>
          <p:cNvPr id="67" name="타원 66"/>
          <p:cNvSpPr/>
          <p:nvPr/>
        </p:nvSpPr>
        <p:spPr>
          <a:xfrm>
            <a:off x="2632204" y="766791"/>
            <a:ext cx="1191842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과목명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301860" y="3616127"/>
            <a:ext cx="1440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60764" y="3616126"/>
            <a:ext cx="1440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0713" y="4058900"/>
            <a:ext cx="169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 : N</a:t>
            </a:r>
            <a:r>
              <a:rPr lang="ko-KR" altLang="en-US" dirty="0" smtClean="0"/>
              <a:t>의 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98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11300" y="694267"/>
            <a:ext cx="1744135" cy="108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사람</a:t>
            </a:r>
            <a:endParaRPr lang="ko-KR" altLang="en-US" dirty="0"/>
          </a:p>
        </p:txBody>
      </p:sp>
      <p:sp>
        <p:nvSpPr>
          <p:cNvPr id="7" name="순서도: 병합 6"/>
          <p:cNvSpPr/>
          <p:nvPr/>
        </p:nvSpPr>
        <p:spPr>
          <a:xfrm>
            <a:off x="1511300" y="2362200"/>
            <a:ext cx="1744134" cy="119380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4"/>
                </a:solidFill>
              </a:rPr>
              <a:t>ISA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031" y="3953932"/>
            <a:ext cx="1744135" cy="108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86565" y="3953933"/>
            <a:ext cx="1744135" cy="108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청소년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5" idx="2"/>
            <a:endCxn id="7" idx="0"/>
          </p:cNvCxnSpPr>
          <p:nvPr/>
        </p:nvCxnSpPr>
        <p:spPr>
          <a:xfrm flipH="1">
            <a:off x="2383367" y="1778000"/>
            <a:ext cx="1" cy="58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1"/>
            <a:endCxn id="8" idx="0"/>
          </p:cNvCxnSpPr>
          <p:nvPr/>
        </p:nvCxnSpPr>
        <p:spPr>
          <a:xfrm flipH="1">
            <a:off x="1181099" y="2959101"/>
            <a:ext cx="766235" cy="994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3"/>
          </p:cNvCxnSpPr>
          <p:nvPr/>
        </p:nvCxnSpPr>
        <p:spPr>
          <a:xfrm>
            <a:off x="2819401" y="2959101"/>
            <a:ext cx="778932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958662" y="2226592"/>
            <a:ext cx="1642532" cy="647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968997" y="546099"/>
            <a:ext cx="1481670" cy="673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>
                <a:solidFill>
                  <a:schemeClr val="accent4"/>
                </a:solidFill>
              </a:rPr>
              <a:t>고객 번호</a:t>
            </a:r>
            <a:endParaRPr lang="ko-KR" altLang="en-US" sz="1400" u="sng" dirty="0">
              <a:solidFill>
                <a:schemeClr val="accent4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907327" y="3506289"/>
            <a:ext cx="1227665" cy="6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지점 개설일</a:t>
            </a:r>
            <a:endParaRPr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9025465" y="550331"/>
            <a:ext cx="990602" cy="6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126133" y="550331"/>
            <a:ext cx="982134" cy="6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생년월일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94934" y="3586224"/>
            <a:ext cx="1547783" cy="59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지점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500604" y="1286160"/>
            <a:ext cx="1426633" cy="6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accent4"/>
                </a:solidFill>
              </a:rPr>
              <a:t>지점 명</a:t>
            </a:r>
            <a:endParaRPr lang="ko-KR" altLang="en-US" u="sng" dirty="0">
              <a:solidFill>
                <a:schemeClr val="accent4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105036" y="1286160"/>
            <a:ext cx="982134" cy="6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도시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24869" y="1955027"/>
            <a:ext cx="1176867" cy="6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영문지점명</a:t>
            </a:r>
            <a:endParaRPr lang="ko-KR" altLang="en-US" sz="1000" dirty="0"/>
          </a:p>
        </p:txBody>
      </p:sp>
      <p:sp>
        <p:nvSpPr>
          <p:cNvPr id="15" name="타원 14"/>
          <p:cNvSpPr/>
          <p:nvPr/>
        </p:nvSpPr>
        <p:spPr>
          <a:xfrm>
            <a:off x="4197236" y="1298857"/>
            <a:ext cx="982134" cy="6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자산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820254" y="2726622"/>
            <a:ext cx="1227665" cy="6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전화번호</a:t>
            </a:r>
            <a:endParaRPr lang="ko-KR" altLang="en-US" sz="1000" dirty="0"/>
          </a:p>
        </p:txBody>
      </p:sp>
      <p:sp>
        <p:nvSpPr>
          <p:cNvPr id="17" name="타원 16"/>
          <p:cNvSpPr/>
          <p:nvPr/>
        </p:nvSpPr>
        <p:spPr>
          <a:xfrm>
            <a:off x="7552264" y="546099"/>
            <a:ext cx="1227665" cy="6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12" idx="4"/>
            <a:endCxn id="10" idx="0"/>
          </p:cNvCxnSpPr>
          <p:nvPr/>
        </p:nvCxnSpPr>
        <p:spPr>
          <a:xfrm>
            <a:off x="2213921" y="1955027"/>
            <a:ext cx="1354905" cy="1631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4"/>
            <a:endCxn id="10" idx="0"/>
          </p:cNvCxnSpPr>
          <p:nvPr/>
        </p:nvCxnSpPr>
        <p:spPr>
          <a:xfrm flipH="1">
            <a:off x="3568826" y="1955027"/>
            <a:ext cx="27277" cy="1631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5" idx="4"/>
            <a:endCxn id="10" idx="0"/>
          </p:cNvCxnSpPr>
          <p:nvPr/>
        </p:nvCxnSpPr>
        <p:spPr>
          <a:xfrm flipH="1">
            <a:off x="3568826" y="1967724"/>
            <a:ext cx="1119477" cy="161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4" idx="5"/>
            <a:endCxn id="10" idx="0"/>
          </p:cNvCxnSpPr>
          <p:nvPr/>
        </p:nvCxnSpPr>
        <p:spPr>
          <a:xfrm>
            <a:off x="1929388" y="2525941"/>
            <a:ext cx="1639438" cy="106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6"/>
            <a:endCxn id="10" idx="1"/>
          </p:cNvCxnSpPr>
          <p:nvPr/>
        </p:nvCxnSpPr>
        <p:spPr>
          <a:xfrm>
            <a:off x="2134992" y="3840723"/>
            <a:ext cx="659942" cy="4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6" idx="5"/>
          </p:cNvCxnSpPr>
          <p:nvPr/>
        </p:nvCxnSpPr>
        <p:spPr>
          <a:xfrm>
            <a:off x="1868132" y="3297536"/>
            <a:ext cx="926802" cy="28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6" idx="4"/>
            <a:endCxn id="5" idx="0"/>
          </p:cNvCxnSpPr>
          <p:nvPr/>
        </p:nvCxnSpPr>
        <p:spPr>
          <a:xfrm>
            <a:off x="6709832" y="1219200"/>
            <a:ext cx="2070096" cy="100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7" idx="4"/>
            <a:endCxn id="5" idx="0"/>
          </p:cNvCxnSpPr>
          <p:nvPr/>
        </p:nvCxnSpPr>
        <p:spPr>
          <a:xfrm>
            <a:off x="8166097" y="1214966"/>
            <a:ext cx="613831" cy="101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8" idx="4"/>
            <a:endCxn id="5" idx="0"/>
          </p:cNvCxnSpPr>
          <p:nvPr/>
        </p:nvCxnSpPr>
        <p:spPr>
          <a:xfrm flipH="1">
            <a:off x="8779928" y="1219198"/>
            <a:ext cx="740838" cy="1007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5" idx="0"/>
            <a:endCxn id="9" idx="4"/>
          </p:cNvCxnSpPr>
          <p:nvPr/>
        </p:nvCxnSpPr>
        <p:spPr>
          <a:xfrm flipV="1">
            <a:off x="8779928" y="1219198"/>
            <a:ext cx="1837272" cy="1007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7958662" y="4415899"/>
            <a:ext cx="1642532" cy="647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예금 계좌</a:t>
            </a:r>
            <a:endParaRPr lang="ko-KR" altLang="en-US" dirty="0"/>
          </a:p>
        </p:txBody>
      </p:sp>
      <p:sp>
        <p:nvSpPr>
          <p:cNvPr id="154" name="타원 153"/>
          <p:cNvSpPr/>
          <p:nvPr/>
        </p:nvSpPr>
        <p:spPr>
          <a:xfrm>
            <a:off x="6097306" y="5785673"/>
            <a:ext cx="1658158" cy="6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>
                <a:solidFill>
                  <a:schemeClr val="accent4"/>
                </a:solidFill>
              </a:rPr>
              <a:t>예금 번호</a:t>
            </a:r>
            <a:endParaRPr lang="ko-KR" altLang="en-US" sz="1400" u="sng" dirty="0">
              <a:solidFill>
                <a:schemeClr val="accent4"/>
              </a:solidFill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8166096" y="5805096"/>
            <a:ext cx="1227665" cy="6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잔고</a:t>
            </a:r>
            <a:endParaRPr lang="ko-KR" altLang="en-US" dirty="0"/>
          </a:p>
        </p:txBody>
      </p:sp>
      <p:sp>
        <p:nvSpPr>
          <p:cNvPr id="156" name="타원 155"/>
          <p:cNvSpPr/>
          <p:nvPr/>
        </p:nvSpPr>
        <p:spPr>
          <a:xfrm>
            <a:off x="10126133" y="5451239"/>
            <a:ext cx="1622025" cy="6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입출금 내역</a:t>
            </a:r>
            <a:endParaRPr lang="ko-KR" altLang="en-US" sz="1400" dirty="0"/>
          </a:p>
        </p:txBody>
      </p:sp>
      <p:cxnSp>
        <p:nvCxnSpPr>
          <p:cNvPr id="158" name="직선 연결선 157"/>
          <p:cNvCxnSpPr>
            <a:stCxn id="154" idx="0"/>
            <a:endCxn id="153" idx="2"/>
          </p:cNvCxnSpPr>
          <p:nvPr/>
        </p:nvCxnSpPr>
        <p:spPr>
          <a:xfrm flipV="1">
            <a:off x="6926385" y="5063367"/>
            <a:ext cx="1853543" cy="722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55" idx="0"/>
            <a:endCxn id="153" idx="2"/>
          </p:cNvCxnSpPr>
          <p:nvPr/>
        </p:nvCxnSpPr>
        <p:spPr>
          <a:xfrm flipH="1" flipV="1">
            <a:off x="8779928" y="5063367"/>
            <a:ext cx="1" cy="741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56" idx="1"/>
            <a:endCxn id="153" idx="2"/>
          </p:cNvCxnSpPr>
          <p:nvPr/>
        </p:nvCxnSpPr>
        <p:spPr>
          <a:xfrm flipH="1" flipV="1">
            <a:off x="8779928" y="5063367"/>
            <a:ext cx="1583745" cy="485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다이아몬드 183"/>
          <p:cNvSpPr/>
          <p:nvPr/>
        </p:nvSpPr>
        <p:spPr>
          <a:xfrm>
            <a:off x="8088284" y="3257871"/>
            <a:ext cx="1394306" cy="6567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예금</a:t>
            </a:r>
            <a:endParaRPr lang="en-US" altLang="ko-KR" dirty="0" smtClean="0"/>
          </a:p>
        </p:txBody>
      </p:sp>
      <p:cxnSp>
        <p:nvCxnSpPr>
          <p:cNvPr id="186" name="직선 연결선 185"/>
          <p:cNvCxnSpPr>
            <a:stCxn id="5" idx="2"/>
            <a:endCxn id="184" idx="0"/>
          </p:cNvCxnSpPr>
          <p:nvPr/>
        </p:nvCxnSpPr>
        <p:spPr>
          <a:xfrm>
            <a:off x="8779928" y="2874060"/>
            <a:ext cx="5509" cy="38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84" idx="2"/>
            <a:endCxn id="153" idx="0"/>
          </p:cNvCxnSpPr>
          <p:nvPr/>
        </p:nvCxnSpPr>
        <p:spPr>
          <a:xfrm flipH="1">
            <a:off x="8779928" y="3914577"/>
            <a:ext cx="5509" cy="501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8886822" y="2893483"/>
            <a:ext cx="39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86822" y="4080918"/>
            <a:ext cx="33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6923986" y="4370301"/>
            <a:ext cx="39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24" name="다이아몬드 223"/>
          <p:cNvSpPr/>
          <p:nvPr/>
        </p:nvSpPr>
        <p:spPr>
          <a:xfrm>
            <a:off x="5163983" y="3914577"/>
            <a:ext cx="1394306" cy="6567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  <p:cxnSp>
        <p:nvCxnSpPr>
          <p:cNvPr id="226" name="꺾인 연결선 225"/>
          <p:cNvCxnSpPr>
            <a:stCxn id="10" idx="3"/>
            <a:endCxn id="224" idx="1"/>
          </p:cNvCxnSpPr>
          <p:nvPr/>
        </p:nvCxnSpPr>
        <p:spPr>
          <a:xfrm>
            <a:off x="4342717" y="3884868"/>
            <a:ext cx="821266" cy="358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224" idx="3"/>
            <a:endCxn id="153" idx="1"/>
          </p:cNvCxnSpPr>
          <p:nvPr/>
        </p:nvCxnSpPr>
        <p:spPr>
          <a:xfrm>
            <a:off x="6558289" y="4242930"/>
            <a:ext cx="1400373" cy="4967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4788672" y="3729911"/>
            <a:ext cx="39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3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6506" y="2010684"/>
            <a:ext cx="1695797" cy="6650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541244" y="1906253"/>
            <a:ext cx="1695797" cy="6650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en-US" altLang="ko-KR" dirty="0" smtClean="0"/>
          </a:p>
        </p:txBody>
      </p:sp>
      <p:sp>
        <p:nvSpPr>
          <p:cNvPr id="6" name="타원 5"/>
          <p:cNvSpPr/>
          <p:nvPr/>
        </p:nvSpPr>
        <p:spPr>
          <a:xfrm>
            <a:off x="214486" y="1058248"/>
            <a:ext cx="856211" cy="55695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/>
              <a:t>학번</a:t>
            </a:r>
            <a:endParaRPr lang="ko-KR" altLang="en-US" sz="1400" u="sng" dirty="0"/>
          </a:p>
        </p:txBody>
      </p:sp>
      <p:sp>
        <p:nvSpPr>
          <p:cNvPr id="7" name="타원 6"/>
          <p:cNvSpPr/>
          <p:nvPr/>
        </p:nvSpPr>
        <p:spPr>
          <a:xfrm>
            <a:off x="1108662" y="505185"/>
            <a:ext cx="1280160" cy="57357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주민번호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954550" y="3418647"/>
            <a:ext cx="706582" cy="6691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123898" y="2100372"/>
            <a:ext cx="706582" cy="64008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2445472" y="496170"/>
            <a:ext cx="706582" cy="64008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학년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88177" y="2877530"/>
            <a:ext cx="1280160" cy="57357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전화번호</a:t>
            </a:r>
            <a:endParaRPr lang="ko-KR" altLang="en-US" sz="1400" dirty="0"/>
          </a:p>
        </p:txBody>
      </p:sp>
      <p:cxnSp>
        <p:nvCxnSpPr>
          <p:cNvPr id="14" name="직선 연결선 13"/>
          <p:cNvCxnSpPr>
            <a:stCxn id="6" idx="4"/>
          </p:cNvCxnSpPr>
          <p:nvPr/>
        </p:nvCxnSpPr>
        <p:spPr>
          <a:xfrm flipH="1">
            <a:off x="642591" y="1615201"/>
            <a:ext cx="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5"/>
            <a:endCxn id="4" idx="0"/>
          </p:cNvCxnSpPr>
          <p:nvPr/>
        </p:nvCxnSpPr>
        <p:spPr>
          <a:xfrm>
            <a:off x="945308" y="1533637"/>
            <a:ext cx="1399097" cy="477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4"/>
            <a:endCxn id="4" idx="0"/>
          </p:cNvCxnSpPr>
          <p:nvPr/>
        </p:nvCxnSpPr>
        <p:spPr>
          <a:xfrm>
            <a:off x="1748742" y="1078763"/>
            <a:ext cx="595663" cy="931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4" idx="2"/>
            <a:endCxn id="8" idx="0"/>
          </p:cNvCxnSpPr>
          <p:nvPr/>
        </p:nvCxnSpPr>
        <p:spPr>
          <a:xfrm flipH="1">
            <a:off x="1307841" y="2675702"/>
            <a:ext cx="1036564" cy="742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" idx="6"/>
            <a:endCxn id="4" idx="1"/>
          </p:cNvCxnSpPr>
          <p:nvPr/>
        </p:nvCxnSpPr>
        <p:spPr>
          <a:xfrm flipV="1">
            <a:off x="830480" y="2343193"/>
            <a:ext cx="666026" cy="7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2" idx="7"/>
            <a:endCxn id="4" idx="2"/>
          </p:cNvCxnSpPr>
          <p:nvPr/>
        </p:nvCxnSpPr>
        <p:spPr>
          <a:xfrm flipV="1">
            <a:off x="1180862" y="2675702"/>
            <a:ext cx="1163543" cy="28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0" idx="3"/>
            <a:endCxn id="4" idx="0"/>
          </p:cNvCxnSpPr>
          <p:nvPr/>
        </p:nvCxnSpPr>
        <p:spPr>
          <a:xfrm flipH="1">
            <a:off x="2344405" y="1042512"/>
            <a:ext cx="204544" cy="968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618551" y="34942"/>
            <a:ext cx="1458188" cy="556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>
                <a:solidFill>
                  <a:schemeClr val="bg1"/>
                </a:solidFill>
              </a:rPr>
              <a:t>교수 번호</a:t>
            </a:r>
            <a:endParaRPr lang="ko-KR" altLang="en-US" sz="1400" u="sng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141411" y="80799"/>
            <a:ext cx="706582" cy="6691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34" name="타원 33"/>
          <p:cNvSpPr/>
          <p:nvPr/>
        </p:nvSpPr>
        <p:spPr>
          <a:xfrm>
            <a:off x="9892838" y="505185"/>
            <a:ext cx="1280160" cy="57357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주민번호</a:t>
            </a:r>
            <a:endParaRPr lang="ko-KR" altLang="en-US" sz="1400" dirty="0"/>
          </a:p>
        </p:txBody>
      </p:sp>
      <p:sp>
        <p:nvSpPr>
          <p:cNvPr id="35" name="타원 34"/>
          <p:cNvSpPr/>
          <p:nvPr/>
        </p:nvSpPr>
        <p:spPr>
          <a:xfrm>
            <a:off x="6793165" y="113473"/>
            <a:ext cx="706582" cy="64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47" name="타원 46"/>
          <p:cNvSpPr/>
          <p:nvPr/>
        </p:nvSpPr>
        <p:spPr>
          <a:xfrm>
            <a:off x="10396196" y="2733217"/>
            <a:ext cx="1280160" cy="57357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전화번호</a:t>
            </a:r>
            <a:endParaRPr lang="ko-KR" altLang="en-US" sz="1400" dirty="0"/>
          </a:p>
        </p:txBody>
      </p:sp>
      <p:sp>
        <p:nvSpPr>
          <p:cNvPr id="48" name="타원 47"/>
          <p:cNvSpPr/>
          <p:nvPr/>
        </p:nvSpPr>
        <p:spPr>
          <a:xfrm>
            <a:off x="10249572" y="1355312"/>
            <a:ext cx="1280160" cy="57357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임용 년도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10556782" y="2023153"/>
            <a:ext cx="1146463" cy="64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직위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4467682" y="2823332"/>
            <a:ext cx="1695797" cy="6650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en-US" altLang="ko-KR" dirty="0" smtClean="0"/>
          </a:p>
        </p:txBody>
      </p:sp>
      <p:sp>
        <p:nvSpPr>
          <p:cNvPr id="65" name="타원 64"/>
          <p:cNvSpPr/>
          <p:nvPr/>
        </p:nvSpPr>
        <p:spPr>
          <a:xfrm>
            <a:off x="3241842" y="1058247"/>
            <a:ext cx="1336962" cy="55695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학과 번호</a:t>
            </a:r>
            <a:endParaRPr lang="ko-KR" altLang="en-US" sz="1200" u="sng" dirty="0"/>
          </a:p>
        </p:txBody>
      </p:sp>
      <p:sp>
        <p:nvSpPr>
          <p:cNvPr id="67" name="타원 66"/>
          <p:cNvSpPr/>
          <p:nvPr/>
        </p:nvSpPr>
        <p:spPr>
          <a:xfrm>
            <a:off x="5936800" y="1418571"/>
            <a:ext cx="983461" cy="64008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학과 명</a:t>
            </a:r>
            <a:endParaRPr lang="ko-KR" altLang="en-US" sz="1000" dirty="0"/>
          </a:p>
        </p:txBody>
      </p:sp>
      <p:sp>
        <p:nvSpPr>
          <p:cNvPr id="68" name="타원 67"/>
          <p:cNvSpPr/>
          <p:nvPr/>
        </p:nvSpPr>
        <p:spPr>
          <a:xfrm>
            <a:off x="4606717" y="873596"/>
            <a:ext cx="807939" cy="64008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사무실</a:t>
            </a:r>
            <a:endParaRPr lang="ko-KR" altLang="en-US" sz="1000" dirty="0"/>
          </a:p>
        </p:txBody>
      </p:sp>
      <p:sp>
        <p:nvSpPr>
          <p:cNvPr id="70" name="타원 69"/>
          <p:cNvSpPr/>
          <p:nvPr/>
        </p:nvSpPr>
        <p:spPr>
          <a:xfrm>
            <a:off x="5637784" y="821533"/>
            <a:ext cx="886081" cy="57357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전화번호</a:t>
            </a:r>
            <a:endParaRPr lang="ko-KR" altLang="en-US" sz="800" dirty="0"/>
          </a:p>
        </p:txBody>
      </p:sp>
      <p:sp>
        <p:nvSpPr>
          <p:cNvPr id="110" name="직사각형 109"/>
          <p:cNvSpPr/>
          <p:nvPr/>
        </p:nvSpPr>
        <p:spPr>
          <a:xfrm>
            <a:off x="4498419" y="4289235"/>
            <a:ext cx="1695797" cy="6650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강좌</a:t>
            </a:r>
            <a:endParaRPr lang="en-US" altLang="ko-KR" dirty="0" smtClean="0"/>
          </a:p>
        </p:txBody>
      </p:sp>
      <p:sp>
        <p:nvSpPr>
          <p:cNvPr id="111" name="타원 110"/>
          <p:cNvSpPr/>
          <p:nvPr/>
        </p:nvSpPr>
        <p:spPr>
          <a:xfrm>
            <a:off x="2853266" y="5353536"/>
            <a:ext cx="1281290" cy="55695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강좌 번호</a:t>
            </a:r>
            <a:endParaRPr lang="ko-KR" altLang="en-US" sz="1200" u="sng" dirty="0"/>
          </a:p>
        </p:txBody>
      </p:sp>
      <p:sp>
        <p:nvSpPr>
          <p:cNvPr id="112" name="타원 111"/>
          <p:cNvSpPr/>
          <p:nvPr/>
        </p:nvSpPr>
        <p:spPr>
          <a:xfrm>
            <a:off x="3879589" y="6018554"/>
            <a:ext cx="983461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 강좌 명</a:t>
            </a:r>
            <a:endParaRPr lang="ko-KR" altLang="en-US" sz="1000" dirty="0"/>
          </a:p>
        </p:txBody>
      </p:sp>
      <p:sp>
        <p:nvSpPr>
          <p:cNvPr id="113" name="타원 112"/>
          <p:cNvSpPr/>
          <p:nvPr/>
        </p:nvSpPr>
        <p:spPr>
          <a:xfrm>
            <a:off x="4946795" y="6087647"/>
            <a:ext cx="983461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학점 수</a:t>
            </a:r>
            <a:endParaRPr lang="ko-KR" altLang="en-US" sz="1000" dirty="0"/>
          </a:p>
        </p:txBody>
      </p:sp>
      <p:sp>
        <p:nvSpPr>
          <p:cNvPr id="114" name="타원 113"/>
          <p:cNvSpPr/>
          <p:nvPr/>
        </p:nvSpPr>
        <p:spPr>
          <a:xfrm>
            <a:off x="7280886" y="5248629"/>
            <a:ext cx="1280160" cy="573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수강 인원</a:t>
            </a:r>
            <a:endParaRPr lang="ko-KR" altLang="en-US" sz="1400" dirty="0"/>
          </a:p>
        </p:txBody>
      </p:sp>
      <p:sp>
        <p:nvSpPr>
          <p:cNvPr id="115" name="타원 114"/>
          <p:cNvSpPr/>
          <p:nvPr/>
        </p:nvSpPr>
        <p:spPr>
          <a:xfrm>
            <a:off x="7570544" y="4461361"/>
            <a:ext cx="78879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학기</a:t>
            </a:r>
            <a:endParaRPr lang="ko-KR" altLang="en-US" sz="1000" dirty="0"/>
          </a:p>
        </p:txBody>
      </p:sp>
      <p:sp>
        <p:nvSpPr>
          <p:cNvPr id="116" name="타원 115"/>
          <p:cNvSpPr/>
          <p:nvPr/>
        </p:nvSpPr>
        <p:spPr>
          <a:xfrm>
            <a:off x="7206856" y="5919620"/>
            <a:ext cx="983461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강의실</a:t>
            </a:r>
            <a:endParaRPr lang="ko-KR" altLang="en-US" sz="1000" dirty="0"/>
          </a:p>
        </p:txBody>
      </p:sp>
      <p:sp>
        <p:nvSpPr>
          <p:cNvPr id="117" name="타원 116"/>
          <p:cNvSpPr/>
          <p:nvPr/>
        </p:nvSpPr>
        <p:spPr>
          <a:xfrm>
            <a:off x="6091409" y="6110771"/>
            <a:ext cx="983461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연도</a:t>
            </a:r>
            <a:endParaRPr lang="ko-KR" altLang="en-US" sz="1000" dirty="0"/>
          </a:p>
        </p:txBody>
      </p:sp>
      <p:cxnSp>
        <p:nvCxnSpPr>
          <p:cNvPr id="119" name="직선 연결선 118"/>
          <p:cNvCxnSpPr>
            <a:stCxn id="115" idx="2"/>
            <a:endCxn id="110" idx="3"/>
          </p:cNvCxnSpPr>
          <p:nvPr/>
        </p:nvCxnSpPr>
        <p:spPr>
          <a:xfrm flipH="1" flipV="1">
            <a:off x="6194216" y="4621744"/>
            <a:ext cx="1376328" cy="15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1" idx="0"/>
            <a:endCxn id="110" idx="2"/>
          </p:cNvCxnSpPr>
          <p:nvPr/>
        </p:nvCxnSpPr>
        <p:spPr>
          <a:xfrm flipV="1">
            <a:off x="3493911" y="4954253"/>
            <a:ext cx="1852407" cy="399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12" idx="0"/>
            <a:endCxn id="110" idx="2"/>
          </p:cNvCxnSpPr>
          <p:nvPr/>
        </p:nvCxnSpPr>
        <p:spPr>
          <a:xfrm flipV="1">
            <a:off x="4371320" y="4954253"/>
            <a:ext cx="974998" cy="106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113" idx="0"/>
            <a:endCxn id="110" idx="2"/>
          </p:cNvCxnSpPr>
          <p:nvPr/>
        </p:nvCxnSpPr>
        <p:spPr>
          <a:xfrm flipH="1" flipV="1">
            <a:off x="5346318" y="4954253"/>
            <a:ext cx="92208" cy="1133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17" idx="0"/>
            <a:endCxn id="110" idx="2"/>
          </p:cNvCxnSpPr>
          <p:nvPr/>
        </p:nvCxnSpPr>
        <p:spPr>
          <a:xfrm flipH="1" flipV="1">
            <a:off x="5346318" y="4954253"/>
            <a:ext cx="1236822" cy="115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116" idx="1"/>
            <a:endCxn id="110" idx="2"/>
          </p:cNvCxnSpPr>
          <p:nvPr/>
        </p:nvCxnSpPr>
        <p:spPr>
          <a:xfrm flipH="1" flipV="1">
            <a:off x="5346318" y="4954253"/>
            <a:ext cx="2004563" cy="1059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14" idx="1"/>
            <a:endCxn id="110" idx="3"/>
          </p:cNvCxnSpPr>
          <p:nvPr/>
        </p:nvCxnSpPr>
        <p:spPr>
          <a:xfrm flipH="1" flipV="1">
            <a:off x="6194216" y="4621744"/>
            <a:ext cx="1274145" cy="71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32" idx="4"/>
            <a:endCxn id="5" idx="0"/>
          </p:cNvCxnSpPr>
          <p:nvPr/>
        </p:nvCxnSpPr>
        <p:spPr>
          <a:xfrm>
            <a:off x="8347645" y="591895"/>
            <a:ext cx="41498" cy="1314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>
            <a:stCxn id="33" idx="3"/>
            <a:endCxn id="5" idx="0"/>
          </p:cNvCxnSpPr>
          <p:nvPr/>
        </p:nvCxnSpPr>
        <p:spPr>
          <a:xfrm flipH="1">
            <a:off x="8389143" y="651976"/>
            <a:ext cx="855745" cy="125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34" idx="3"/>
            <a:endCxn id="5" idx="3"/>
          </p:cNvCxnSpPr>
          <p:nvPr/>
        </p:nvCxnSpPr>
        <p:spPr>
          <a:xfrm flipH="1">
            <a:off x="9237041" y="994764"/>
            <a:ext cx="843272" cy="124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48" idx="2"/>
            <a:endCxn id="5" idx="3"/>
          </p:cNvCxnSpPr>
          <p:nvPr/>
        </p:nvCxnSpPr>
        <p:spPr>
          <a:xfrm flipH="1">
            <a:off x="9237041" y="1642101"/>
            <a:ext cx="1012531" cy="59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/>
          <p:cNvCxnSpPr>
            <a:stCxn id="49" idx="2"/>
            <a:endCxn id="5" idx="3"/>
          </p:cNvCxnSpPr>
          <p:nvPr/>
        </p:nvCxnSpPr>
        <p:spPr>
          <a:xfrm flipH="1" flipV="1">
            <a:off x="9237041" y="2238762"/>
            <a:ext cx="1319741" cy="10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>
            <a:stCxn id="47" idx="1"/>
            <a:endCxn id="5" idx="3"/>
          </p:cNvCxnSpPr>
          <p:nvPr/>
        </p:nvCxnSpPr>
        <p:spPr>
          <a:xfrm flipH="1" flipV="1">
            <a:off x="9237041" y="2238762"/>
            <a:ext cx="1346630" cy="57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>
            <a:stCxn id="35" idx="5"/>
            <a:endCxn id="5" idx="0"/>
          </p:cNvCxnSpPr>
          <p:nvPr/>
        </p:nvCxnSpPr>
        <p:spPr>
          <a:xfrm>
            <a:off x="7396270" y="659815"/>
            <a:ext cx="992873" cy="124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/>
          <p:cNvSpPr txBox="1"/>
          <p:nvPr/>
        </p:nvSpPr>
        <p:spPr>
          <a:xfrm>
            <a:off x="3370233" y="2078625"/>
            <a:ext cx="273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cxnSp>
        <p:nvCxnSpPr>
          <p:cNvPr id="384" name="직선 연결선 383"/>
          <p:cNvCxnSpPr>
            <a:stCxn id="65" idx="4"/>
            <a:endCxn id="64" idx="0"/>
          </p:cNvCxnSpPr>
          <p:nvPr/>
        </p:nvCxnSpPr>
        <p:spPr>
          <a:xfrm>
            <a:off x="3910323" y="1615200"/>
            <a:ext cx="1405258" cy="1208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/>
          <p:cNvCxnSpPr>
            <a:stCxn id="68" idx="4"/>
            <a:endCxn id="64" idx="0"/>
          </p:cNvCxnSpPr>
          <p:nvPr/>
        </p:nvCxnSpPr>
        <p:spPr>
          <a:xfrm>
            <a:off x="5010687" y="1513676"/>
            <a:ext cx="304894" cy="1309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/>
          <p:cNvCxnSpPr>
            <a:stCxn id="70" idx="3"/>
            <a:endCxn id="64" idx="0"/>
          </p:cNvCxnSpPr>
          <p:nvPr/>
        </p:nvCxnSpPr>
        <p:spPr>
          <a:xfrm flipH="1">
            <a:off x="5315581" y="1311112"/>
            <a:ext cx="451967" cy="151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연결선 389"/>
          <p:cNvCxnSpPr>
            <a:stCxn id="67" idx="3"/>
            <a:endCxn id="64" idx="0"/>
          </p:cNvCxnSpPr>
          <p:nvPr/>
        </p:nvCxnSpPr>
        <p:spPr>
          <a:xfrm flipH="1">
            <a:off x="5315581" y="1964913"/>
            <a:ext cx="765244" cy="858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4177755" y="3173485"/>
            <a:ext cx="25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443" name="TextBox 442"/>
          <p:cNvSpPr txBox="1"/>
          <p:nvPr/>
        </p:nvSpPr>
        <p:spPr>
          <a:xfrm>
            <a:off x="7267745" y="2010815"/>
            <a:ext cx="273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444" name="TextBox 443"/>
          <p:cNvSpPr txBox="1"/>
          <p:nvPr/>
        </p:nvSpPr>
        <p:spPr>
          <a:xfrm>
            <a:off x="6111220" y="3129584"/>
            <a:ext cx="273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479" name="다이아몬드 478"/>
          <p:cNvSpPr/>
          <p:nvPr/>
        </p:nvSpPr>
        <p:spPr>
          <a:xfrm>
            <a:off x="2571364" y="3579514"/>
            <a:ext cx="836509" cy="702256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수강</a:t>
            </a:r>
            <a:endParaRPr lang="ko-KR" altLang="en-US" sz="1200" dirty="0"/>
          </a:p>
        </p:txBody>
      </p:sp>
      <p:cxnSp>
        <p:nvCxnSpPr>
          <p:cNvPr id="481" name="꺾인 연결선 480"/>
          <p:cNvCxnSpPr>
            <a:stCxn id="4" idx="2"/>
            <a:endCxn id="479" idx="0"/>
          </p:cNvCxnSpPr>
          <p:nvPr/>
        </p:nvCxnSpPr>
        <p:spPr>
          <a:xfrm rot="16200000" flipH="1">
            <a:off x="2215106" y="2805001"/>
            <a:ext cx="903812" cy="6452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꺾인 연결선 486"/>
          <p:cNvCxnSpPr>
            <a:stCxn id="479" idx="3"/>
            <a:endCxn id="110" idx="1"/>
          </p:cNvCxnSpPr>
          <p:nvPr/>
        </p:nvCxnSpPr>
        <p:spPr>
          <a:xfrm>
            <a:off x="3407873" y="3930642"/>
            <a:ext cx="1090546" cy="6911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/>
          <p:cNvSpPr txBox="1"/>
          <p:nvPr/>
        </p:nvSpPr>
        <p:spPr>
          <a:xfrm>
            <a:off x="2777138" y="3218273"/>
            <a:ext cx="273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489" name="TextBox 488"/>
          <p:cNvSpPr txBox="1"/>
          <p:nvPr/>
        </p:nvSpPr>
        <p:spPr>
          <a:xfrm>
            <a:off x="3910323" y="4202926"/>
            <a:ext cx="25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M</a:t>
            </a:r>
            <a:endParaRPr lang="ko-KR" altLang="en-US" sz="800" dirty="0"/>
          </a:p>
        </p:txBody>
      </p:sp>
      <p:sp>
        <p:nvSpPr>
          <p:cNvPr id="502" name="다이아몬드 501"/>
          <p:cNvSpPr/>
          <p:nvPr/>
        </p:nvSpPr>
        <p:spPr>
          <a:xfrm>
            <a:off x="6744015" y="3359271"/>
            <a:ext cx="836509" cy="702256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강의</a:t>
            </a:r>
            <a:endParaRPr lang="ko-KR" altLang="en-US" sz="1200" dirty="0"/>
          </a:p>
        </p:txBody>
      </p:sp>
      <p:cxnSp>
        <p:nvCxnSpPr>
          <p:cNvPr id="504" name="꺾인 연결선 503"/>
          <p:cNvCxnSpPr>
            <a:stCxn id="110" idx="3"/>
            <a:endCxn id="502" idx="1"/>
          </p:cNvCxnSpPr>
          <p:nvPr/>
        </p:nvCxnSpPr>
        <p:spPr>
          <a:xfrm flipV="1">
            <a:off x="6194216" y="3710399"/>
            <a:ext cx="549799" cy="911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꺾인 연결선 506"/>
          <p:cNvCxnSpPr>
            <a:stCxn id="502" idx="3"/>
            <a:endCxn id="5" idx="2"/>
          </p:cNvCxnSpPr>
          <p:nvPr/>
        </p:nvCxnSpPr>
        <p:spPr>
          <a:xfrm flipV="1">
            <a:off x="7580524" y="2571271"/>
            <a:ext cx="808619" cy="1139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TextBox 507"/>
          <p:cNvSpPr txBox="1"/>
          <p:nvPr/>
        </p:nvSpPr>
        <p:spPr>
          <a:xfrm>
            <a:off x="6211849" y="4397799"/>
            <a:ext cx="273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509" name="TextBox 508"/>
          <p:cNvSpPr txBox="1"/>
          <p:nvPr/>
        </p:nvSpPr>
        <p:spPr>
          <a:xfrm>
            <a:off x="8093447" y="2577732"/>
            <a:ext cx="25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510" name="다이아몬드 509"/>
          <p:cNvSpPr/>
          <p:nvPr/>
        </p:nvSpPr>
        <p:spPr>
          <a:xfrm>
            <a:off x="3216013" y="2585663"/>
            <a:ext cx="836509" cy="702256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소속</a:t>
            </a:r>
            <a:endParaRPr lang="ko-KR" altLang="en-US" sz="1200" dirty="0"/>
          </a:p>
        </p:txBody>
      </p:sp>
      <p:sp>
        <p:nvSpPr>
          <p:cNvPr id="511" name="다이아몬드 510"/>
          <p:cNvSpPr/>
          <p:nvPr/>
        </p:nvSpPr>
        <p:spPr>
          <a:xfrm>
            <a:off x="6489713" y="2363972"/>
            <a:ext cx="836509" cy="702256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소속</a:t>
            </a:r>
            <a:endParaRPr lang="ko-KR" altLang="en-US" sz="1200" dirty="0"/>
          </a:p>
        </p:txBody>
      </p:sp>
      <p:cxnSp>
        <p:nvCxnSpPr>
          <p:cNvPr id="515" name="꺾인 연결선 514"/>
          <p:cNvCxnSpPr>
            <a:stCxn id="4" idx="3"/>
            <a:endCxn id="510" idx="0"/>
          </p:cNvCxnSpPr>
          <p:nvPr/>
        </p:nvCxnSpPr>
        <p:spPr>
          <a:xfrm>
            <a:off x="3192303" y="2343193"/>
            <a:ext cx="441965" cy="2424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꺾인 연결선 518"/>
          <p:cNvCxnSpPr>
            <a:stCxn id="510" idx="3"/>
            <a:endCxn id="64" idx="1"/>
          </p:cNvCxnSpPr>
          <p:nvPr/>
        </p:nvCxnSpPr>
        <p:spPr>
          <a:xfrm>
            <a:off x="4052522" y="2936791"/>
            <a:ext cx="415160" cy="2190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꺾인 연결선 522"/>
          <p:cNvCxnSpPr>
            <a:stCxn id="64" idx="3"/>
            <a:endCxn id="511" idx="1"/>
          </p:cNvCxnSpPr>
          <p:nvPr/>
        </p:nvCxnSpPr>
        <p:spPr>
          <a:xfrm flipV="1">
            <a:off x="6163479" y="2715100"/>
            <a:ext cx="326234" cy="4407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꺾인 연결선 533"/>
          <p:cNvCxnSpPr>
            <a:stCxn id="511" idx="0"/>
            <a:endCxn id="5" idx="1"/>
          </p:cNvCxnSpPr>
          <p:nvPr/>
        </p:nvCxnSpPr>
        <p:spPr>
          <a:xfrm rot="5400000" flipH="1" flipV="1">
            <a:off x="7162001" y="1984729"/>
            <a:ext cx="125210" cy="633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타원 546"/>
          <p:cNvSpPr/>
          <p:nvPr/>
        </p:nvSpPr>
        <p:spPr>
          <a:xfrm>
            <a:off x="1704107" y="4196237"/>
            <a:ext cx="706582" cy="669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성적</a:t>
            </a:r>
            <a:endParaRPr lang="en-US" altLang="ko-KR" sz="1200" dirty="0" smtClean="0"/>
          </a:p>
        </p:txBody>
      </p:sp>
      <p:cxnSp>
        <p:nvCxnSpPr>
          <p:cNvPr id="549" name="직선 연결선 548"/>
          <p:cNvCxnSpPr>
            <a:stCxn id="547" idx="7"/>
          </p:cNvCxnSpPr>
          <p:nvPr/>
        </p:nvCxnSpPr>
        <p:spPr>
          <a:xfrm flipV="1">
            <a:off x="2307212" y="4035370"/>
            <a:ext cx="403451" cy="25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49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344373"/>
              </p:ext>
            </p:extLst>
          </p:nvPr>
        </p:nvGraphicFramePr>
        <p:xfrm>
          <a:off x="2651759" y="1775382"/>
          <a:ext cx="67351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89">
                  <a:extLst>
                    <a:ext uri="{9D8B030D-6E8A-4147-A177-3AD203B41FA5}">
                      <a16:colId xmlns:a16="http://schemas.microsoft.com/office/drawing/2014/main" val="3376998095"/>
                    </a:ext>
                  </a:extLst>
                </a:gridCol>
                <a:gridCol w="1683789">
                  <a:extLst>
                    <a:ext uri="{9D8B030D-6E8A-4147-A177-3AD203B41FA5}">
                      <a16:colId xmlns:a16="http://schemas.microsoft.com/office/drawing/2014/main" val="3044678629"/>
                    </a:ext>
                  </a:extLst>
                </a:gridCol>
                <a:gridCol w="1683789">
                  <a:extLst>
                    <a:ext uri="{9D8B030D-6E8A-4147-A177-3AD203B41FA5}">
                      <a16:colId xmlns:a16="http://schemas.microsoft.com/office/drawing/2014/main" val="431719637"/>
                    </a:ext>
                  </a:extLst>
                </a:gridCol>
                <a:gridCol w="1683789">
                  <a:extLst>
                    <a:ext uri="{9D8B030D-6E8A-4147-A177-3AD203B41FA5}">
                      <a16:colId xmlns:a16="http://schemas.microsoft.com/office/drawing/2014/main" val="2717916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고객번호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성별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87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서울시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4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유관순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대구시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대전시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00383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51759" y="1346661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릴레이션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8763" y="2417310"/>
            <a:ext cx="248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릴레이션 인스턴스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142" y="1747196"/>
            <a:ext cx="236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릴레이션 스키마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133824" y="1105591"/>
            <a:ext cx="1309254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교수</a:t>
            </a:r>
            <a:r>
              <a:rPr lang="ko-KR" altLang="en-US" sz="900" u="sng" dirty="0" smtClean="0"/>
              <a:t> </a:t>
            </a:r>
            <a:r>
              <a:rPr lang="ko-KR" altLang="en-US" sz="1200" u="sng" dirty="0" smtClean="0"/>
              <a:t>번호</a:t>
            </a:r>
            <a:endParaRPr lang="ko-KR" altLang="en-US" sz="1200" u="sng" dirty="0"/>
          </a:p>
        </p:txBody>
      </p:sp>
      <p:sp>
        <p:nvSpPr>
          <p:cNvPr id="5" name="직사각형 4"/>
          <p:cNvSpPr/>
          <p:nvPr/>
        </p:nvSpPr>
        <p:spPr>
          <a:xfrm>
            <a:off x="2126324" y="2745970"/>
            <a:ext cx="1986742" cy="66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814596" y="1804552"/>
            <a:ext cx="547945" cy="91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endCxn id="5" idx="2"/>
          </p:cNvCxnSpPr>
          <p:nvPr/>
        </p:nvCxnSpPr>
        <p:spPr>
          <a:xfrm flipH="1">
            <a:off x="3119695" y="1571105"/>
            <a:ext cx="93176" cy="1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3919455" y="1927166"/>
            <a:ext cx="690646" cy="839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983091" y="1008611"/>
            <a:ext cx="1309254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과목 번호</a:t>
            </a:r>
            <a:endParaRPr lang="ko-KR" altLang="en-US" sz="1200" u="sng" dirty="0"/>
          </a:p>
        </p:txBody>
      </p:sp>
      <p:sp>
        <p:nvSpPr>
          <p:cNvPr id="10" name="타원 9"/>
          <p:cNvSpPr/>
          <p:nvPr/>
        </p:nvSpPr>
        <p:spPr>
          <a:xfrm>
            <a:off x="7773783" y="923403"/>
            <a:ext cx="1191842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과목명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9518766" y="1008610"/>
            <a:ext cx="1048786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578782" y="2745971"/>
            <a:ext cx="1817716" cy="870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8369704" y="1372290"/>
            <a:ext cx="117936" cy="207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1" idx="4"/>
          </p:cNvCxnSpPr>
          <p:nvPr/>
        </p:nvCxnSpPr>
        <p:spPr>
          <a:xfrm flipH="1">
            <a:off x="9352513" y="1906385"/>
            <a:ext cx="690646" cy="839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4"/>
          </p:cNvCxnSpPr>
          <p:nvPr/>
        </p:nvCxnSpPr>
        <p:spPr>
          <a:xfrm>
            <a:off x="6637718" y="1735974"/>
            <a:ext cx="969812" cy="1009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이아몬드 15"/>
          <p:cNvSpPr/>
          <p:nvPr/>
        </p:nvSpPr>
        <p:spPr>
          <a:xfrm>
            <a:off x="4942541" y="2776450"/>
            <a:ext cx="1609896" cy="6677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5" idx="3"/>
            <a:endCxn id="16" idx="1"/>
          </p:cNvCxnSpPr>
          <p:nvPr/>
        </p:nvCxnSpPr>
        <p:spPr>
          <a:xfrm>
            <a:off x="4113066" y="3079864"/>
            <a:ext cx="829475" cy="30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6" idx="3"/>
            <a:endCxn id="12" idx="1"/>
          </p:cNvCxnSpPr>
          <p:nvPr/>
        </p:nvCxnSpPr>
        <p:spPr>
          <a:xfrm>
            <a:off x="6552437" y="3110345"/>
            <a:ext cx="1026345" cy="70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126578" y="1170706"/>
            <a:ext cx="1191842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학과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2632204" y="766791"/>
            <a:ext cx="1191842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과목명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202553" y="3133987"/>
            <a:ext cx="1440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66544" y="3181049"/>
            <a:ext cx="1440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638830"/>
              </p:ext>
            </p:extLst>
          </p:nvPr>
        </p:nvGraphicFramePr>
        <p:xfrm>
          <a:off x="2892503" y="3869312"/>
          <a:ext cx="4115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54">
                  <a:extLst>
                    <a:ext uri="{9D8B030D-6E8A-4147-A177-3AD203B41FA5}">
                      <a16:colId xmlns:a16="http://schemas.microsoft.com/office/drawing/2014/main" val="3345722978"/>
                    </a:ext>
                  </a:extLst>
                </a:gridCol>
                <a:gridCol w="1371854">
                  <a:extLst>
                    <a:ext uri="{9D8B030D-6E8A-4147-A177-3AD203B41FA5}">
                      <a16:colId xmlns:a16="http://schemas.microsoft.com/office/drawing/2014/main" val="2759884439"/>
                    </a:ext>
                  </a:extLst>
                </a:gridCol>
                <a:gridCol w="1371854">
                  <a:extLst>
                    <a:ext uri="{9D8B030D-6E8A-4147-A177-3AD203B41FA5}">
                      <a16:colId xmlns:a16="http://schemas.microsoft.com/office/drawing/2014/main" val="682401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>
                          <a:solidFill>
                            <a:srgbClr val="FFFF00"/>
                          </a:solidFill>
                        </a:rPr>
                        <a:t>교수 번호</a:t>
                      </a:r>
                      <a:endParaRPr lang="ko-KR" altLang="en-US" u="sng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8104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601410" y="3863230"/>
            <a:ext cx="97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교수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01410" y="4699196"/>
            <a:ext cx="97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과목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04018"/>
              </p:ext>
            </p:extLst>
          </p:nvPr>
        </p:nvGraphicFramePr>
        <p:xfrm>
          <a:off x="2797383" y="4694871"/>
          <a:ext cx="5271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758">
                  <a:extLst>
                    <a:ext uri="{9D8B030D-6E8A-4147-A177-3AD203B41FA5}">
                      <a16:colId xmlns:a16="http://schemas.microsoft.com/office/drawing/2014/main" val="3590734997"/>
                    </a:ext>
                  </a:extLst>
                </a:gridCol>
                <a:gridCol w="1317758">
                  <a:extLst>
                    <a:ext uri="{9D8B030D-6E8A-4147-A177-3AD203B41FA5}">
                      <a16:colId xmlns:a16="http://schemas.microsoft.com/office/drawing/2014/main" val="3304746587"/>
                    </a:ext>
                  </a:extLst>
                </a:gridCol>
                <a:gridCol w="1317758">
                  <a:extLst>
                    <a:ext uri="{9D8B030D-6E8A-4147-A177-3AD203B41FA5}">
                      <a16:colId xmlns:a16="http://schemas.microsoft.com/office/drawing/2014/main" val="4074964914"/>
                    </a:ext>
                  </a:extLst>
                </a:gridCol>
                <a:gridCol w="1317758">
                  <a:extLst>
                    <a:ext uri="{9D8B030D-6E8A-4147-A177-3AD203B41FA5}">
                      <a16:colId xmlns:a16="http://schemas.microsoft.com/office/drawing/2014/main" val="1774386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>
                          <a:solidFill>
                            <a:srgbClr val="FFFF00"/>
                          </a:solidFill>
                        </a:rPr>
                        <a:t>과목 번호</a:t>
                      </a:r>
                      <a:endParaRPr lang="ko-KR" altLang="en-US" u="sng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과목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교수 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81082"/>
                  </a:ext>
                </a:extLst>
              </a:tr>
            </a:tbl>
          </a:graphicData>
        </a:graphic>
      </p:graphicFrame>
      <p:cxnSp>
        <p:nvCxnSpPr>
          <p:cNvPr id="39" name="직선 연결선 38"/>
          <p:cNvCxnSpPr/>
          <p:nvPr/>
        </p:nvCxnSpPr>
        <p:spPr>
          <a:xfrm>
            <a:off x="3658664" y="4210939"/>
            <a:ext cx="3548471" cy="454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01532"/>
              </p:ext>
            </p:extLst>
          </p:nvPr>
        </p:nvGraphicFramePr>
        <p:xfrm>
          <a:off x="1371386" y="5262452"/>
          <a:ext cx="3042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78">
                  <a:extLst>
                    <a:ext uri="{9D8B030D-6E8A-4147-A177-3AD203B41FA5}">
                      <a16:colId xmlns:a16="http://schemas.microsoft.com/office/drawing/2014/main" val="4076041679"/>
                    </a:ext>
                  </a:extLst>
                </a:gridCol>
                <a:gridCol w="1014078">
                  <a:extLst>
                    <a:ext uri="{9D8B030D-6E8A-4147-A177-3AD203B41FA5}">
                      <a16:colId xmlns:a16="http://schemas.microsoft.com/office/drawing/2014/main" val="3300972935"/>
                    </a:ext>
                  </a:extLst>
                </a:gridCol>
                <a:gridCol w="1014078">
                  <a:extLst>
                    <a:ext uri="{9D8B030D-6E8A-4147-A177-3AD203B41FA5}">
                      <a16:colId xmlns:a16="http://schemas.microsoft.com/office/drawing/2014/main" val="115193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교수 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35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파이썬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16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P002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유관순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자바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8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P003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최길동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C#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439205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7891"/>
              </p:ext>
            </p:extLst>
          </p:nvPr>
        </p:nvGraphicFramePr>
        <p:xfrm>
          <a:off x="6049114" y="5255821"/>
          <a:ext cx="34696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413">
                  <a:extLst>
                    <a:ext uri="{9D8B030D-6E8A-4147-A177-3AD203B41FA5}">
                      <a16:colId xmlns:a16="http://schemas.microsoft.com/office/drawing/2014/main" val="287698315"/>
                    </a:ext>
                  </a:extLst>
                </a:gridCol>
                <a:gridCol w="867413">
                  <a:extLst>
                    <a:ext uri="{9D8B030D-6E8A-4147-A177-3AD203B41FA5}">
                      <a16:colId xmlns:a16="http://schemas.microsoft.com/office/drawing/2014/main" val="715988224"/>
                    </a:ext>
                  </a:extLst>
                </a:gridCol>
                <a:gridCol w="867413">
                  <a:extLst>
                    <a:ext uri="{9D8B030D-6E8A-4147-A177-3AD203B41FA5}">
                      <a16:colId xmlns:a16="http://schemas.microsoft.com/office/drawing/2014/main" val="1568316100"/>
                    </a:ext>
                  </a:extLst>
                </a:gridCol>
                <a:gridCol w="867413">
                  <a:extLst>
                    <a:ext uri="{9D8B030D-6E8A-4147-A177-3AD203B41FA5}">
                      <a16:colId xmlns:a16="http://schemas.microsoft.com/office/drawing/2014/main" val="95058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과목 번호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과목 이름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학점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교수 번호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7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C#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P001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7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P002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01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파이썬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P003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24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4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133824" y="523700"/>
            <a:ext cx="1309254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교수</a:t>
            </a:r>
            <a:r>
              <a:rPr lang="ko-KR" altLang="en-US" sz="900" u="sng" dirty="0" smtClean="0"/>
              <a:t> </a:t>
            </a:r>
            <a:r>
              <a:rPr lang="ko-KR" altLang="en-US" sz="1200" u="sng" dirty="0" smtClean="0"/>
              <a:t>번호</a:t>
            </a:r>
            <a:endParaRPr lang="ko-KR" altLang="en-US" sz="1200" u="sng" dirty="0"/>
          </a:p>
        </p:txBody>
      </p:sp>
      <p:sp>
        <p:nvSpPr>
          <p:cNvPr id="5" name="직사각형 4"/>
          <p:cNvSpPr/>
          <p:nvPr/>
        </p:nvSpPr>
        <p:spPr>
          <a:xfrm>
            <a:off x="2126324" y="2164079"/>
            <a:ext cx="1986742" cy="66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814596" y="1222661"/>
            <a:ext cx="547945" cy="91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endCxn id="5" idx="2"/>
          </p:cNvCxnSpPr>
          <p:nvPr/>
        </p:nvCxnSpPr>
        <p:spPr>
          <a:xfrm flipH="1">
            <a:off x="3119695" y="989214"/>
            <a:ext cx="93176" cy="18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3919455" y="1345275"/>
            <a:ext cx="690646" cy="839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983091" y="426720"/>
            <a:ext cx="1309254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학번</a:t>
            </a:r>
            <a:endParaRPr lang="ko-KR" altLang="en-US" sz="1200" u="sng" dirty="0"/>
          </a:p>
        </p:txBody>
      </p:sp>
      <p:sp>
        <p:nvSpPr>
          <p:cNvPr id="10" name="타원 9"/>
          <p:cNvSpPr/>
          <p:nvPr/>
        </p:nvSpPr>
        <p:spPr>
          <a:xfrm>
            <a:off x="7773783" y="341512"/>
            <a:ext cx="1191842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9518766" y="426719"/>
            <a:ext cx="1048786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578782" y="2164080"/>
            <a:ext cx="1817716" cy="870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8369704" y="790399"/>
            <a:ext cx="117936" cy="207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1" idx="4"/>
          </p:cNvCxnSpPr>
          <p:nvPr/>
        </p:nvCxnSpPr>
        <p:spPr>
          <a:xfrm flipH="1">
            <a:off x="9352513" y="1324494"/>
            <a:ext cx="690646" cy="839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4"/>
          </p:cNvCxnSpPr>
          <p:nvPr/>
        </p:nvCxnSpPr>
        <p:spPr>
          <a:xfrm>
            <a:off x="6637718" y="1154083"/>
            <a:ext cx="969812" cy="1009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이아몬드 15"/>
          <p:cNvSpPr/>
          <p:nvPr/>
        </p:nvSpPr>
        <p:spPr>
          <a:xfrm>
            <a:off x="4942541" y="2194559"/>
            <a:ext cx="1609896" cy="6677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5" idx="3"/>
            <a:endCxn id="16" idx="1"/>
          </p:cNvCxnSpPr>
          <p:nvPr/>
        </p:nvCxnSpPr>
        <p:spPr>
          <a:xfrm>
            <a:off x="4113066" y="2497973"/>
            <a:ext cx="829475" cy="30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6" idx="3"/>
            <a:endCxn id="12" idx="1"/>
          </p:cNvCxnSpPr>
          <p:nvPr/>
        </p:nvCxnSpPr>
        <p:spPr>
          <a:xfrm>
            <a:off x="6552437" y="2528454"/>
            <a:ext cx="1026345" cy="70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126578" y="588815"/>
            <a:ext cx="1191842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학과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2632204" y="184900"/>
            <a:ext cx="1191842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과목명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202553" y="2552096"/>
            <a:ext cx="1440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66544" y="2599158"/>
            <a:ext cx="1440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24995"/>
              </p:ext>
            </p:extLst>
          </p:nvPr>
        </p:nvGraphicFramePr>
        <p:xfrm>
          <a:off x="2892503" y="3287421"/>
          <a:ext cx="4115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54">
                  <a:extLst>
                    <a:ext uri="{9D8B030D-6E8A-4147-A177-3AD203B41FA5}">
                      <a16:colId xmlns:a16="http://schemas.microsoft.com/office/drawing/2014/main" val="3345722978"/>
                    </a:ext>
                  </a:extLst>
                </a:gridCol>
                <a:gridCol w="1371854">
                  <a:extLst>
                    <a:ext uri="{9D8B030D-6E8A-4147-A177-3AD203B41FA5}">
                      <a16:colId xmlns:a16="http://schemas.microsoft.com/office/drawing/2014/main" val="2759884439"/>
                    </a:ext>
                  </a:extLst>
                </a:gridCol>
                <a:gridCol w="1371854">
                  <a:extLst>
                    <a:ext uri="{9D8B030D-6E8A-4147-A177-3AD203B41FA5}">
                      <a16:colId xmlns:a16="http://schemas.microsoft.com/office/drawing/2014/main" val="682401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>
                          <a:solidFill>
                            <a:srgbClr val="FFFF00"/>
                          </a:solidFill>
                        </a:rPr>
                        <a:t>교수 번호</a:t>
                      </a:r>
                      <a:endParaRPr lang="ko-KR" altLang="en-US" u="sng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8104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601410" y="3281339"/>
            <a:ext cx="97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교수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01410" y="4117305"/>
            <a:ext cx="97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ko-KR" altLang="en-US" dirty="0" smtClean="0"/>
              <a:t>학생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86711"/>
              </p:ext>
            </p:extLst>
          </p:nvPr>
        </p:nvGraphicFramePr>
        <p:xfrm>
          <a:off x="2797383" y="4112980"/>
          <a:ext cx="5271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758">
                  <a:extLst>
                    <a:ext uri="{9D8B030D-6E8A-4147-A177-3AD203B41FA5}">
                      <a16:colId xmlns:a16="http://schemas.microsoft.com/office/drawing/2014/main" val="3590734997"/>
                    </a:ext>
                  </a:extLst>
                </a:gridCol>
                <a:gridCol w="1317758">
                  <a:extLst>
                    <a:ext uri="{9D8B030D-6E8A-4147-A177-3AD203B41FA5}">
                      <a16:colId xmlns:a16="http://schemas.microsoft.com/office/drawing/2014/main" val="3304746587"/>
                    </a:ext>
                  </a:extLst>
                </a:gridCol>
                <a:gridCol w="1317758">
                  <a:extLst>
                    <a:ext uri="{9D8B030D-6E8A-4147-A177-3AD203B41FA5}">
                      <a16:colId xmlns:a16="http://schemas.microsoft.com/office/drawing/2014/main" val="4074964914"/>
                    </a:ext>
                  </a:extLst>
                </a:gridCol>
                <a:gridCol w="1317758">
                  <a:extLst>
                    <a:ext uri="{9D8B030D-6E8A-4147-A177-3AD203B41FA5}">
                      <a16:colId xmlns:a16="http://schemas.microsoft.com/office/drawing/2014/main" val="1774386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u="sng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>
                          <a:solidFill>
                            <a:srgbClr val="FFFF00"/>
                          </a:solidFill>
                        </a:rPr>
                        <a:t>교수 번호</a:t>
                      </a:r>
                      <a:endParaRPr lang="ko-KR" altLang="en-US" u="sng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81082"/>
                  </a:ext>
                </a:extLst>
              </a:tr>
            </a:tbl>
          </a:graphicData>
        </a:graphic>
      </p:graphicFrame>
      <p:cxnSp>
        <p:nvCxnSpPr>
          <p:cNvPr id="27" name="직선 연결선 26"/>
          <p:cNvCxnSpPr/>
          <p:nvPr/>
        </p:nvCxnSpPr>
        <p:spPr>
          <a:xfrm>
            <a:off x="3658664" y="3629048"/>
            <a:ext cx="3548471" cy="454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22688"/>
              </p:ext>
            </p:extLst>
          </p:nvPr>
        </p:nvGraphicFramePr>
        <p:xfrm>
          <a:off x="1371386" y="4680561"/>
          <a:ext cx="3042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78">
                  <a:extLst>
                    <a:ext uri="{9D8B030D-6E8A-4147-A177-3AD203B41FA5}">
                      <a16:colId xmlns:a16="http://schemas.microsoft.com/office/drawing/2014/main" val="4076041679"/>
                    </a:ext>
                  </a:extLst>
                </a:gridCol>
                <a:gridCol w="1014078">
                  <a:extLst>
                    <a:ext uri="{9D8B030D-6E8A-4147-A177-3AD203B41FA5}">
                      <a16:colId xmlns:a16="http://schemas.microsoft.com/office/drawing/2014/main" val="3300972935"/>
                    </a:ext>
                  </a:extLst>
                </a:gridCol>
                <a:gridCol w="1014078">
                  <a:extLst>
                    <a:ext uri="{9D8B030D-6E8A-4147-A177-3AD203B41FA5}">
                      <a16:colId xmlns:a16="http://schemas.microsoft.com/office/drawing/2014/main" val="115193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교수 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35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컴퓨터과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16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P002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유관순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전기과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8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P003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최길동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수학과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439205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373755"/>
              </p:ext>
            </p:extLst>
          </p:nvPr>
        </p:nvGraphicFramePr>
        <p:xfrm>
          <a:off x="6049114" y="4638997"/>
          <a:ext cx="346965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413">
                  <a:extLst>
                    <a:ext uri="{9D8B030D-6E8A-4147-A177-3AD203B41FA5}">
                      <a16:colId xmlns:a16="http://schemas.microsoft.com/office/drawing/2014/main" val="287698315"/>
                    </a:ext>
                  </a:extLst>
                </a:gridCol>
                <a:gridCol w="867413">
                  <a:extLst>
                    <a:ext uri="{9D8B030D-6E8A-4147-A177-3AD203B41FA5}">
                      <a16:colId xmlns:a16="http://schemas.microsoft.com/office/drawing/2014/main" val="715988224"/>
                    </a:ext>
                  </a:extLst>
                </a:gridCol>
                <a:gridCol w="867413">
                  <a:extLst>
                    <a:ext uri="{9D8B030D-6E8A-4147-A177-3AD203B41FA5}">
                      <a16:colId xmlns:a16="http://schemas.microsoft.com/office/drawing/2014/main" val="1568316100"/>
                    </a:ext>
                  </a:extLst>
                </a:gridCol>
                <a:gridCol w="867413">
                  <a:extLst>
                    <a:ext uri="{9D8B030D-6E8A-4147-A177-3AD203B41FA5}">
                      <a16:colId xmlns:a16="http://schemas.microsoft.com/office/drawing/2014/main" val="950583589"/>
                    </a:ext>
                  </a:extLst>
                </a:gridCol>
              </a:tblGrid>
              <a:tr h="254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학과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 smtClean="0">
                          <a:solidFill>
                            <a:srgbClr val="FFFF00"/>
                          </a:solidFill>
                        </a:rPr>
                        <a:t>교수 번호</a:t>
                      </a:r>
                      <a:endParaRPr lang="ko-KR" altLang="en-US" sz="1200" u="sng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79756"/>
                  </a:ext>
                </a:extLst>
              </a:tr>
              <a:tr h="254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전우치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컴퓨터과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P001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74759"/>
                  </a:ext>
                </a:extLst>
              </a:tr>
              <a:tr h="254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김우치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전기과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P002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212393"/>
                  </a:ext>
                </a:extLst>
              </a:tr>
              <a:tr h="254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박우치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수학과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P003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003607"/>
                  </a:ext>
                </a:extLst>
              </a:tr>
              <a:tr h="254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S004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이우치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전기과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P002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019507"/>
                  </a:ext>
                </a:extLst>
              </a:tr>
              <a:tr h="254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S005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임꺽정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전기과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P002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24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59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394</Words>
  <Application>Microsoft Office PowerPoint</Application>
  <PresentationFormat>와이드스크린</PresentationFormat>
  <Paragraphs>323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37</cp:revision>
  <dcterms:created xsi:type="dcterms:W3CDTF">2021-03-17T00:49:00Z</dcterms:created>
  <dcterms:modified xsi:type="dcterms:W3CDTF">2021-03-22T07:42:20Z</dcterms:modified>
</cp:coreProperties>
</file>