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59" r:id="rId6"/>
    <p:sldId id="265" r:id="rId7"/>
    <p:sldId id="257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7"/>
  </p:normalViewPr>
  <p:slideViewPr>
    <p:cSldViewPr snapToGrid="0" snapToObjects="1">
      <p:cViewPr varScale="1">
        <p:scale>
          <a:sx n="88" d="100"/>
          <a:sy n="88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2D36-B720-8C48-92F0-498DC1AC8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8C6A7-2FC8-B14D-8652-5A9168687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9E720-3459-9344-B4C7-55204708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9487-167A-1B45-8B35-AA9AE0E2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5FBD-75BE-CA4D-978C-BF95C4B4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319F-E93E-F740-AA3C-3C4F607E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9B734-1242-CE43-8848-25768F37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CAA0-3B6E-4840-9E69-51C0B22A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60EE-D560-024B-B024-316ABCF6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A57-4A5E-4043-AE92-C33E64A7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4CC99-FCBE-2E4B-A486-0E67A9EED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1C3A5-E71B-6E4B-AFBD-CCD937FF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BFF4-270E-644C-AB62-3B5BC43B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CDB3-F4B9-5E4F-8AFD-A0FAB592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2232-6573-6E4E-B756-7C943C2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6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16E8-5159-3940-98E3-50125C69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98B8-181A-2348-BA03-625F85CC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768D-8C7B-8343-94A2-3ACB4A91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4AD9-D64A-7043-B6BF-7AB64FD7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7570F-3890-4F45-8EEF-4421F5B4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5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EFDF-E7BA-F649-B2F6-C270EBA2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DAE3-B9C9-7346-A084-A55224474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45469-FAA3-544E-9D85-1ECB5326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E55EA-7790-474D-9A57-34EB9439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C50B-9000-7949-B0ED-86A35631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6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3493-9986-A147-9E70-A767E1E5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008F-04A6-7E43-BFD6-DAF9BCAAB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81EA6-7F15-B047-9AB3-D12F6EBB6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C329-ECA7-264E-9063-5C7C4CB9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E4882-CA4B-F647-A9EA-96E4BB62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ED88-7B26-8549-92AA-CC365B55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0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0457D-797A-6D4A-8508-21BAF3B0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C3B8-4E93-9340-AF84-660A589B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906DBD-C730-414D-A467-25F33CC7E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6687D-A603-8C42-97BB-CBE14ABDD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C2DB6-0905-4F4C-B8C4-5917C7C6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614D1A-0F2F-4A40-98EB-3535757B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94EE5-13C0-CC4D-A3C0-8CB433C9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B849-989A-9140-AB54-B30C4E65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5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468-D9CF-0844-9EAC-785392B0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A73A9-CEE2-E74A-AD4F-CFB4F246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65A87-8AEB-F446-AE5D-7D9B4DED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8F02A-9436-074E-BAA3-DB0D5842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52EC5-F0CF-554E-AA2F-15BA11EA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BE6F5-119E-C34C-8B62-132F074A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98686-4121-164A-9939-6276ED44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40E-6244-6E4F-B9A1-2AF212DF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637-7239-0845-8B59-D8662CC99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81256-6FF9-B24E-BA0A-DA70A5129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98F38-7172-ED4A-A960-E2A08522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71553-EAD5-2C4D-8A88-7053803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3522-AEB3-7F4A-9C71-F6E0DAA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891E-915E-E34C-8704-A472A32D8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61F45-5B5E-FF43-9926-E64C1250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67E6B-1381-7D41-81A8-D3086DD8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F81CD-3EAE-0B4D-9F48-BD51C0DD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8B9C7-8EE2-7044-B454-6C440E3A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6CF8-69F9-4F4D-9DB8-C7CE0F72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224C8-F94B-9945-A6D2-1D3C58E8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593CF-78E9-D94A-A496-CEB185DD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0010D-7390-B34A-BECE-EE8B86B84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83487-41CA-7F49-A5AC-E76F25ACCDAA}" type="datetimeFigureOut">
              <a:rPr lang="en-US" smtClean="0"/>
              <a:t>5/21/19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3324-A548-A841-8D1D-E8FC97D08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5E72-3049-0E4E-8088-FCF0FB6DE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ADFD-11B8-F044-A3C3-CC1A314F3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1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82F-737B-5A43-9F15-1D73DCBBD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 for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A3AEF-3D09-494D-8174-E6701C986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Tanmay Gupta</a:t>
            </a:r>
          </a:p>
        </p:txBody>
      </p:sp>
    </p:spTree>
    <p:extLst>
      <p:ext uri="{BB962C8B-B14F-4D97-AF65-F5344CB8AC3E}">
        <p14:creationId xmlns:p14="http://schemas.microsoft.com/office/powerpoint/2010/main" val="29253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1FF52D-BF65-C742-8C88-FDC108ECF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279400"/>
            <a:ext cx="9131300" cy="629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ED7BC-9975-5E43-8674-DD0E7E351D69}"/>
              </a:ext>
            </a:extLst>
          </p:cNvPr>
          <p:cNvSpPr txBox="1"/>
          <p:nvPr/>
        </p:nvSpPr>
        <p:spPr>
          <a:xfrm>
            <a:off x="754743" y="725714"/>
            <a:ext cx="21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Hospitals per Cohort</a:t>
            </a:r>
          </a:p>
        </p:txBody>
      </p:sp>
    </p:spTree>
    <p:extLst>
      <p:ext uri="{BB962C8B-B14F-4D97-AF65-F5344CB8AC3E}">
        <p14:creationId xmlns:p14="http://schemas.microsoft.com/office/powerpoint/2010/main" val="9120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8CC3F-329F-DE4C-9E85-E9D065BF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336550"/>
            <a:ext cx="9042400" cy="618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E1930E-F372-7A44-AE51-EE75D1A90C67}"/>
              </a:ext>
            </a:extLst>
          </p:cNvPr>
          <p:cNvSpPr txBox="1"/>
          <p:nvPr/>
        </p:nvSpPr>
        <p:spPr>
          <a:xfrm>
            <a:off x="406400" y="754743"/>
            <a:ext cx="211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Hospitals per Cohort</a:t>
            </a:r>
          </a:p>
        </p:txBody>
      </p:sp>
    </p:spTree>
    <p:extLst>
      <p:ext uri="{BB962C8B-B14F-4D97-AF65-F5344CB8AC3E}">
        <p14:creationId xmlns:p14="http://schemas.microsoft.com/office/powerpoint/2010/main" val="25881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EA6D44-B032-9F43-93D6-B512EBBE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501650"/>
            <a:ext cx="11684000" cy="585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066280-091F-734A-964E-9D785E288AB0}"/>
              </a:ext>
            </a:extLst>
          </p:cNvPr>
          <p:cNvSpPr txBox="1"/>
          <p:nvPr/>
        </p:nvSpPr>
        <p:spPr>
          <a:xfrm>
            <a:off x="254000" y="132318"/>
            <a:ext cx="262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Level by Cohort</a:t>
            </a:r>
          </a:p>
        </p:txBody>
      </p:sp>
    </p:spTree>
    <p:extLst>
      <p:ext uri="{BB962C8B-B14F-4D97-AF65-F5344CB8AC3E}">
        <p14:creationId xmlns:p14="http://schemas.microsoft.com/office/powerpoint/2010/main" val="42785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912DEC8-8DD7-3241-8E04-5E21DA63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13" y="0"/>
            <a:ext cx="876640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817C16-3C73-7749-B7DB-566A35DBA097}"/>
              </a:ext>
            </a:extLst>
          </p:cNvPr>
          <p:cNvSpPr txBox="1"/>
          <p:nvPr/>
        </p:nvSpPr>
        <p:spPr>
          <a:xfrm>
            <a:off x="246743" y="1582056"/>
            <a:ext cx="2437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Knowledge Distribution </a:t>
            </a:r>
          </a:p>
          <a:p>
            <a:r>
              <a:rPr lang="en-US" dirty="0"/>
              <a:t>by Cohort</a:t>
            </a:r>
          </a:p>
        </p:txBody>
      </p:sp>
    </p:spTree>
    <p:extLst>
      <p:ext uri="{BB962C8B-B14F-4D97-AF65-F5344CB8AC3E}">
        <p14:creationId xmlns:p14="http://schemas.microsoft.com/office/powerpoint/2010/main" val="248829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A0E6D9-176E-B447-909B-A84A8644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07" y="0"/>
            <a:ext cx="671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5BFECA-F8A1-444E-83EA-00B34DC60AC5}"/>
              </a:ext>
            </a:extLst>
          </p:cNvPr>
          <p:cNvSpPr txBox="1"/>
          <p:nvPr/>
        </p:nvSpPr>
        <p:spPr>
          <a:xfrm>
            <a:off x="472799" y="2351314"/>
            <a:ext cx="219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51778-042B-F141-9C83-15F9C06A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88" y="0"/>
            <a:ext cx="6764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6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EF480-DC2A-8B43-B215-0169029FE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37577"/>
              </p:ext>
            </p:extLst>
          </p:nvPr>
        </p:nvGraphicFramePr>
        <p:xfrm>
          <a:off x="643467" y="996559"/>
          <a:ext cx="10905066" cy="4864888"/>
        </p:xfrm>
        <a:graphic>
          <a:graphicData uri="http://schemas.openxmlformats.org/drawingml/2006/table">
            <a:tbl>
              <a:tblPr/>
              <a:tblGrid>
                <a:gridCol w="1374986">
                  <a:extLst>
                    <a:ext uri="{9D8B030D-6E8A-4147-A177-3AD203B41FA5}">
                      <a16:colId xmlns:a16="http://schemas.microsoft.com/office/drawing/2014/main" val="1623096201"/>
                    </a:ext>
                  </a:extLst>
                </a:gridCol>
                <a:gridCol w="9530080">
                  <a:extLst>
                    <a:ext uri="{9D8B030D-6E8A-4147-A177-3AD203B41FA5}">
                      <a16:colId xmlns:a16="http://schemas.microsoft.com/office/drawing/2014/main" val="602876627"/>
                    </a:ext>
                  </a:extLst>
                </a:gridCol>
              </a:tblGrid>
              <a:tr h="4309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dirty="0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Code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Question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576748"/>
                  </a:ext>
                </a:extLst>
              </a:tr>
              <a:tr h="4309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Lack of knowledge about care of older adults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561801"/>
                  </a:ext>
                </a:extLst>
              </a:tr>
              <a:tr h="785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Lack of (or inadequate) written policies and procedures</a:t>
                      </a:r>
                      <a:b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specific to the older adult population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40355"/>
                  </a:ext>
                </a:extLst>
              </a:tr>
              <a:tr h="785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Q8_4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Lack of specialized equipment (eg: raised toilet seats, </a:t>
                      </a:r>
                      <a:b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bed alarms, mattresses or beds)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428863"/>
                  </a:ext>
                </a:extLst>
              </a:tr>
              <a:tr h="4309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Q8_5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Lack of specialized services for the older adult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622817"/>
                  </a:ext>
                </a:extLst>
              </a:tr>
              <a:tr h="43093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Q8_8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Pressures to limit treatment based on insurance reimbursement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38894"/>
                  </a:ext>
                </a:extLst>
              </a:tr>
              <a:tr h="785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Q8_11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Communication difficulties with older adults and their</a:t>
                      </a:r>
                      <a:b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 families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856558"/>
                  </a:ext>
                </a:extLst>
              </a:tr>
              <a:tr h="78529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Q8_12</a:t>
                      </a:r>
                      <a:endParaRPr 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0" i="0" u="none" strike="noStrike" dirty="0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Confusion over who is the appropriate decision maker for</a:t>
                      </a:r>
                      <a:br>
                        <a:rPr lang="en-US" sz="2300" b="0" i="0" u="none" strike="noStrike" dirty="0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en-US" sz="2300" b="0" i="0" u="none" strike="noStrike" dirty="0">
                          <a:solidFill>
                            <a:srgbClr val="305496"/>
                          </a:solidFill>
                          <a:effectLst/>
                          <a:latin typeface="Bookman Old Style" panose="02050604050505020204" pitchFamily="18" charset="0"/>
                        </a:rPr>
                        <a:t> the older adult</a:t>
                      </a:r>
                      <a:endParaRPr lang="en-US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820" marR="15820" marT="158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31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20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C578F-01D8-254B-9411-3B318EDE9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81" y="0"/>
            <a:ext cx="64655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D3345-4DFE-0942-A59A-936D8138B063}"/>
              </a:ext>
            </a:extLst>
          </p:cNvPr>
          <p:cNvSpPr txBox="1"/>
          <p:nvPr/>
        </p:nvSpPr>
        <p:spPr>
          <a:xfrm>
            <a:off x="566058" y="2307772"/>
            <a:ext cx="229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Nurse Job Satisfaction </a:t>
            </a:r>
          </a:p>
          <a:p>
            <a:r>
              <a:rPr lang="en-US" dirty="0"/>
              <a:t>by Cohort</a:t>
            </a:r>
          </a:p>
        </p:txBody>
      </p:sp>
    </p:spTree>
    <p:extLst>
      <p:ext uri="{BB962C8B-B14F-4D97-AF65-F5344CB8AC3E}">
        <p14:creationId xmlns:p14="http://schemas.microsoft.com/office/powerpoint/2010/main" val="223672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Graphs for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for Presentation</dc:title>
  <dc:creator>Microsoft Office User</dc:creator>
  <cp:lastModifiedBy>Microsoft Office User</cp:lastModifiedBy>
  <cp:revision>2</cp:revision>
  <dcterms:created xsi:type="dcterms:W3CDTF">2019-05-11T06:33:01Z</dcterms:created>
  <dcterms:modified xsi:type="dcterms:W3CDTF">2019-05-21T05:23:34Z</dcterms:modified>
</cp:coreProperties>
</file>