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0CE-F3C2-7441-B200-767A8004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32FFD-72B5-8F42-85C8-92D44117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A611-317E-EB4E-B95F-A409C302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0180-3ADB-0348-9EB4-7DE711F8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53E0-745E-A340-AA60-E73A5BF8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4E96-E98F-7F44-85BE-0A86DDF8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A56AA-DD53-C946-AA12-B4C97B52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88C8-16C3-A049-93A9-87655194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2420-FD71-894A-AF08-5E6CF5F9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A87-E3D7-6549-A314-0004F86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60E6-28B4-BD4B-B265-F4AA327C0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D1255-F35A-D540-9CD8-C34B79EF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6A99-950C-CA4A-BC94-093B2592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822A-B128-9641-BE56-EE26E28C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5C8C-8D8E-7743-8089-24AEA10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D68D-066A-A440-96AA-4AED527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87C1-BE74-4F4C-A517-1902588A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F450-32C3-9647-84E2-3C765438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8215-7827-304E-8EB4-08A0C0C8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9774-471D-064B-B9BB-894C05CB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907B-058B-4449-BF91-21CBFB8D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F0A86-73A7-9442-BA64-F4D3D30F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324B-C3F4-2A48-A862-308F124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9931-0786-D54E-9638-5F130A3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C60D-56A5-4649-A443-D6203938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06EE-D9DD-B041-9733-D90B6A8A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8D6E-8B5C-3C45-BD64-A925AF5F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DE8B-BDB6-EF44-AE18-2BCA180F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D67A-F068-394D-B795-8A94C09A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D9D3F-2EBE-9C4B-8951-4FD07CA5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9B09-4673-4B42-BCCB-2E247529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AF8E-ECEC-BF40-A79F-D5761515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14FE-068C-8840-8CD3-DA3C798E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D47F8-4E42-A741-93BC-7132ED4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EA7C-CB22-5C42-AEED-3A7BEAEC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67E1-7045-FF4A-AA5B-F216E9C8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F565-DE2C-E849-9441-8B00F256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30688-7930-6042-9FB5-161EAFED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3082D-91D8-0F4D-B4F8-417562C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41DC-1D7E-F044-9288-9BC7971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26AD9-EB91-3F47-A83B-1C28D57D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3A1E-4F9F-1147-9C11-1DEBACAE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663F0-3D5A-D045-829E-FBBCCE3F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CE53-A047-F042-AD7F-D7485807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987B-DA92-A642-8450-D5D57A78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9EE3-3E1D-0F40-B552-D98C4E5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F569-2665-7348-9A98-6A12DDBE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1D39-67DC-E849-A1B5-C2B637C9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D462-3F0C-E44C-A35D-13817750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B338-6595-D244-A65C-AEB6F0B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CFC9-3B78-9B41-B653-1545E012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6A57-7295-5243-96F6-E4EFB190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D1F-354E-8543-82D9-3E07012D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9AA56-4E8D-9A4B-BE06-D2EABEA3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BD9C7-95AF-BA47-A8B7-18A96FCD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B8FA-2675-BD4C-B4FB-013AFDE9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B1C5-20A3-BF4F-93F5-AD933B43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90A8-868B-1648-9C9B-AB9FC722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C53CF-D3D7-1F4B-8C96-EAB28FC9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31CC-C2E9-D84B-B86C-6E952FBD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AAA7-969D-B449-B0CC-BD81C48BF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4896-633B-A840-B63D-4B279B9245DE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67C4-AA46-EB4C-9A1A-63C366042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0D01-0567-5D4A-8588-101A683EA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03F8-84C1-0246-8FF8-0A43117B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A7F77-0ABA-6649-B7D1-9A746F6E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82" y="2929164"/>
            <a:ext cx="7281636" cy="1325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8829D-EEC7-1A44-B26C-B95D33CC77EA}"/>
              </a:ext>
            </a:extLst>
          </p:cNvPr>
          <p:cNvSpPr txBox="1"/>
          <p:nvPr/>
        </p:nvSpPr>
        <p:spPr>
          <a:xfrm>
            <a:off x="4089681" y="1857830"/>
            <a:ext cx="401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Distribution of Responses by Cohort</a:t>
            </a:r>
          </a:p>
        </p:txBody>
      </p:sp>
    </p:spTree>
    <p:extLst>
      <p:ext uri="{BB962C8B-B14F-4D97-AF65-F5344CB8AC3E}">
        <p14:creationId xmlns:p14="http://schemas.microsoft.com/office/powerpoint/2010/main" val="33075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AC5D6-B489-BE4C-9C3C-D1C9B8080F67}"/>
              </a:ext>
            </a:extLst>
          </p:cNvPr>
          <p:cNvSpPr txBox="1"/>
          <p:nvPr/>
        </p:nvSpPr>
        <p:spPr>
          <a:xfrm>
            <a:off x="551542" y="1582057"/>
            <a:ext cx="2426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Distribution of </a:t>
            </a:r>
          </a:p>
          <a:p>
            <a:r>
              <a:rPr lang="en-US" b="1" dirty="0"/>
              <a:t>Year-1 Implementation </a:t>
            </a:r>
          </a:p>
          <a:p>
            <a:r>
              <a:rPr lang="en-US" b="1" dirty="0"/>
              <a:t>Responses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F317F-D6FD-C240-802F-9958C0CF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3" y="0"/>
            <a:ext cx="9863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2019-05-27T20:29:33Z</dcterms:created>
  <dcterms:modified xsi:type="dcterms:W3CDTF">2019-05-27T20:41:14Z</dcterms:modified>
</cp:coreProperties>
</file>