
<file path=[Content_Types].xml><?xml version="1.0" encoding="utf-8"?>
<Types xmlns="http://schemas.openxmlformats.org/package/2006/content-types"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2" r:id="rId1"/>
  </p:sldMasterIdLst>
  <p:notesMasterIdLst>
    <p:notesMasterId r:id="rId30"/>
  </p:notesMasterIdLst>
  <p:handoutMasterIdLst>
    <p:handoutMasterId r:id="rId31"/>
  </p:handoutMasterIdLst>
  <p:sldIdLst>
    <p:sldId id="324" r:id="rId2"/>
    <p:sldId id="354" r:id="rId3"/>
    <p:sldId id="355" r:id="rId4"/>
    <p:sldId id="356" r:id="rId5"/>
    <p:sldId id="357" r:id="rId6"/>
    <p:sldId id="358" r:id="rId7"/>
    <p:sldId id="359" r:id="rId8"/>
    <p:sldId id="360" r:id="rId9"/>
    <p:sldId id="361" r:id="rId10"/>
    <p:sldId id="362" r:id="rId11"/>
    <p:sldId id="363" r:id="rId12"/>
    <p:sldId id="364" r:id="rId13"/>
    <p:sldId id="365" r:id="rId14"/>
    <p:sldId id="366" r:id="rId15"/>
    <p:sldId id="367" r:id="rId16"/>
    <p:sldId id="368" r:id="rId17"/>
    <p:sldId id="369" r:id="rId18"/>
    <p:sldId id="370" r:id="rId19"/>
    <p:sldId id="371" r:id="rId20"/>
    <p:sldId id="372" r:id="rId21"/>
    <p:sldId id="373" r:id="rId22"/>
    <p:sldId id="374" r:id="rId23"/>
    <p:sldId id="375" r:id="rId24"/>
    <p:sldId id="376" r:id="rId25"/>
    <p:sldId id="377" r:id="rId26"/>
    <p:sldId id="378" r:id="rId27"/>
    <p:sldId id="379" r:id="rId28"/>
    <p:sldId id="353" r:id="rId29"/>
  </p:sldIdLst>
  <p:sldSz cx="9144000" cy="6858000" type="letter"/>
  <p:notesSz cx="7104063" cy="10234613"/>
  <p:defaultTextStyle>
    <a:defPPr>
      <a:defRPr lang="en-CA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1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1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1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1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82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 userDrawn="1">
          <p15:clr>
            <a:srgbClr val="A4A3A4"/>
          </p15:clr>
        </p15:guide>
        <p15:guide id="2" pos="2238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80FF"/>
    <a:srgbClr val="008000"/>
    <a:srgbClr val="0000FF"/>
    <a:srgbClr val="EBEBFF"/>
    <a:srgbClr val="BEBEFF"/>
    <a:srgbClr val="FE02E0"/>
    <a:srgbClr val="800000"/>
    <a:srgbClr val="5353FF"/>
    <a:srgbClr val="C5C5C5"/>
    <a:srgbClr val="569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Objects="1" showGuides="1">
      <p:cViewPr varScale="1">
        <p:scale>
          <a:sx n="120" d="100"/>
          <a:sy n="120" d="100"/>
        </p:scale>
        <p:origin x="546" y="144"/>
      </p:cViewPr>
      <p:guideLst>
        <p:guide orient="horz" pos="482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 showGuides="1">
      <p:cViewPr>
        <p:scale>
          <a:sx n="100" d="100"/>
          <a:sy n="100" d="100"/>
        </p:scale>
        <p:origin x="-780" y="2172"/>
      </p:cViewPr>
      <p:guideLst>
        <p:guide orient="horz" pos="3224"/>
        <p:guide pos="2238"/>
      </p:guideLst>
    </p:cSldViewPr>
  </p:notesViewPr>
  <p:gridSpacing cx="72000" cy="72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7" y="7"/>
            <a:ext cx="3078427" cy="5117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708" tIns="47353" rIns="94708" bIns="47353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ahoma" panose="020B0604030504040204" pitchFamily="34" charset="0"/>
                <a:ea typeface="굴림" panose="020B0600000101010101" pitchFamily="50" charset="-127"/>
              </a:defRPr>
            </a:lvl1pPr>
          </a:lstStyle>
          <a:p>
            <a:endParaRPr lang="en-CA" altLang="ko-KR"/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5639" y="7"/>
            <a:ext cx="3078427" cy="5117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708" tIns="47353" rIns="94708" bIns="47353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anose="020B0604030504040204" pitchFamily="34" charset="0"/>
                <a:ea typeface="굴림" panose="020B0600000101010101" pitchFamily="50" charset="-127"/>
              </a:defRPr>
            </a:lvl1pPr>
          </a:lstStyle>
          <a:p>
            <a:endParaRPr lang="en-CA" altLang="ko-KR"/>
          </a:p>
        </p:txBody>
      </p:sp>
      <p:sp>
        <p:nvSpPr>
          <p:cNvPr id="604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7" y="9722884"/>
            <a:ext cx="3078427" cy="5117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708" tIns="47353" rIns="94708" bIns="47353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ahoma" panose="020B0604030504040204" pitchFamily="34" charset="0"/>
                <a:ea typeface="굴림" panose="020B0600000101010101" pitchFamily="50" charset="-127"/>
              </a:defRPr>
            </a:lvl1pPr>
          </a:lstStyle>
          <a:p>
            <a:endParaRPr lang="en-CA" altLang="ko-KR"/>
          </a:p>
        </p:txBody>
      </p:sp>
      <p:sp>
        <p:nvSpPr>
          <p:cNvPr id="604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5639" y="9722884"/>
            <a:ext cx="3078427" cy="5117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708" tIns="47353" rIns="94708" bIns="47353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anose="020B0604030504040204" pitchFamily="34" charset="0"/>
                <a:ea typeface="굴림" panose="020B0600000101010101" pitchFamily="50" charset="-127"/>
              </a:defRPr>
            </a:lvl1pPr>
          </a:lstStyle>
          <a:p>
            <a:fld id="{8BB5F63C-BCAD-4659-9F04-265C5DBF40F2}" type="slidenum">
              <a:rPr lang="en-CA" altLang="ko-KR"/>
              <a:pPr/>
              <a:t>‹#›</a:t>
            </a:fld>
            <a:endParaRPr lang="en-CA" altLang="ko-KR"/>
          </a:p>
        </p:txBody>
      </p:sp>
    </p:spTree>
    <p:extLst>
      <p:ext uri="{BB962C8B-B14F-4D97-AF65-F5344CB8AC3E}">
        <p14:creationId xmlns:p14="http://schemas.microsoft.com/office/powerpoint/2010/main" val="364057541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7" y="7"/>
            <a:ext cx="3078427" cy="5117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708" tIns="47353" rIns="94708" bIns="47353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ahoma" panose="020B0604030504040204" pitchFamily="34" charset="0"/>
                <a:ea typeface="굴림" panose="020B0600000101010101" pitchFamily="50" charset="-127"/>
              </a:defRPr>
            </a:lvl1pPr>
          </a:lstStyle>
          <a:p>
            <a:endParaRPr lang="en-CA" altLang="ko-KR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5639" y="7"/>
            <a:ext cx="3078427" cy="5117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708" tIns="47353" rIns="94708" bIns="47353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anose="020B0604030504040204" pitchFamily="34" charset="0"/>
                <a:ea typeface="굴림" panose="020B0600000101010101" pitchFamily="50" charset="-127"/>
              </a:defRPr>
            </a:lvl1pPr>
          </a:lstStyle>
          <a:p>
            <a:endParaRPr lang="en-CA" altLang="ko-KR"/>
          </a:p>
        </p:txBody>
      </p:sp>
      <p:sp>
        <p:nvSpPr>
          <p:cNvPr id="614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3775" y="768350"/>
            <a:ext cx="5116513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14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7215" y="4861442"/>
            <a:ext cx="5209647" cy="4605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708" tIns="47353" rIns="94708" bIns="4735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CA" altLang="ko-KR" smtClean="0"/>
              <a:t>Click to edit Master text styles</a:t>
            </a:r>
          </a:p>
          <a:p>
            <a:pPr lvl="1"/>
            <a:r>
              <a:rPr lang="en-CA" altLang="ko-KR" smtClean="0"/>
              <a:t>Second level</a:t>
            </a:r>
          </a:p>
          <a:p>
            <a:pPr lvl="2"/>
            <a:r>
              <a:rPr lang="en-CA" altLang="ko-KR" smtClean="0"/>
              <a:t>Third level</a:t>
            </a:r>
          </a:p>
          <a:p>
            <a:pPr lvl="3"/>
            <a:r>
              <a:rPr lang="en-CA" altLang="ko-KR" smtClean="0"/>
              <a:t>Fourth level</a:t>
            </a:r>
          </a:p>
          <a:p>
            <a:pPr lvl="4"/>
            <a:r>
              <a:rPr lang="en-CA" altLang="ko-KR" smtClean="0"/>
              <a:t>Fifth level</a:t>
            </a:r>
          </a:p>
        </p:txBody>
      </p:sp>
      <p:sp>
        <p:nvSpPr>
          <p:cNvPr id="614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7" y="9722884"/>
            <a:ext cx="3078427" cy="5117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708" tIns="47353" rIns="94708" bIns="47353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ahoma" panose="020B0604030504040204" pitchFamily="34" charset="0"/>
                <a:ea typeface="굴림" panose="020B0600000101010101" pitchFamily="50" charset="-127"/>
              </a:defRPr>
            </a:lvl1pPr>
          </a:lstStyle>
          <a:p>
            <a:endParaRPr lang="en-CA" altLang="ko-KR"/>
          </a:p>
        </p:txBody>
      </p:sp>
      <p:sp>
        <p:nvSpPr>
          <p:cNvPr id="614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5639" y="9722884"/>
            <a:ext cx="3078427" cy="5117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708" tIns="47353" rIns="94708" bIns="47353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anose="020B0604030504040204" pitchFamily="34" charset="0"/>
                <a:ea typeface="굴림" panose="020B0600000101010101" pitchFamily="50" charset="-127"/>
              </a:defRPr>
            </a:lvl1pPr>
          </a:lstStyle>
          <a:p>
            <a:fld id="{F122D76A-2F92-4759-A0FF-2CD6C1D4B151}" type="slidenum">
              <a:rPr lang="en-CA" altLang="ko-KR"/>
              <a:pPr/>
              <a:t>‹#›</a:t>
            </a:fld>
            <a:endParaRPr lang="en-CA" altLang="ko-KR"/>
          </a:p>
        </p:txBody>
      </p:sp>
    </p:spTree>
    <p:extLst>
      <p:ext uri="{BB962C8B-B14F-4D97-AF65-F5344CB8AC3E}">
        <p14:creationId xmlns:p14="http://schemas.microsoft.com/office/powerpoint/2010/main" val="362305546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fontAlgn="base">
      <a:spcBef>
        <a:spcPct val="3000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4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490020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06026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5938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0" name="Rectangle 44"/>
          <p:cNvSpPr>
            <a:spLocks noChangeArrowheads="1"/>
          </p:cNvSpPr>
          <p:nvPr/>
        </p:nvSpPr>
        <p:spPr bwMode="auto">
          <a:xfrm>
            <a:off x="8172000" y="981000"/>
            <a:ext cx="609600" cy="5877000"/>
          </a:xfrm>
          <a:prstGeom prst="rect">
            <a:avLst/>
          </a:prstGeom>
          <a:gradFill rotWithShape="1">
            <a:gsLst>
              <a:gs pos="0">
                <a:schemeClr val="accent2">
                  <a:lumMod val="75000"/>
                </a:schemeClr>
              </a:gs>
              <a:gs pos="100000">
                <a:srgbClr val="677228">
                  <a:gamma/>
                  <a:shade val="87843"/>
                  <a:invGamma/>
                </a:srgbClr>
              </a:gs>
            </a:gsLst>
            <a:lin ang="5400000" scaled="1"/>
          </a:gradFill>
          <a:ln>
            <a:noFill/>
          </a:ln>
          <a:effectLst/>
          <a:ex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143" name="Rectangle 47"/>
          <p:cNvSpPr>
            <a:spLocks noChangeArrowheads="1"/>
          </p:cNvSpPr>
          <p:nvPr userDrawn="1"/>
        </p:nvSpPr>
        <p:spPr bwMode="auto">
          <a:xfrm rot="-5400000">
            <a:off x="2586037" y="500399"/>
            <a:ext cx="2143125" cy="7315202"/>
          </a:xfrm>
          <a:prstGeom prst="rect">
            <a:avLst/>
          </a:prstGeom>
          <a:solidFill>
            <a:srgbClr val="F9E8BB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144" name="Rectangle 48"/>
          <p:cNvSpPr>
            <a:spLocks noChangeArrowheads="1"/>
          </p:cNvSpPr>
          <p:nvPr userDrawn="1"/>
        </p:nvSpPr>
        <p:spPr bwMode="auto">
          <a:xfrm>
            <a:off x="7315200" y="3010237"/>
            <a:ext cx="1836000" cy="229076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126" name="Rectangle 30" descr="Pink tissue paper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304800" y="927000"/>
            <a:ext cx="6705600" cy="22860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blipFill dpi="0" rotWithShape="0">
                  <a:blip r:embed="rId2"/>
                  <a:srcRect/>
                  <a:tile tx="0" ty="0" sx="100000" sy="100000" flip="none" algn="tl"/>
                </a:blipFill>
              </a14:hiddenFill>
            </a:ext>
          </a:extLst>
        </p:spPr>
        <p:txBody>
          <a:bodyPr wrap="none" anchor="ctr"/>
          <a:lstStyle>
            <a:lvl1pPr algn="ctr">
              <a:defRPr sz="6600" baseline="0">
                <a:solidFill>
                  <a:srgbClr val="990033"/>
                </a:solidFill>
              </a:defRPr>
            </a:lvl1pPr>
          </a:lstStyle>
          <a:p>
            <a:pPr lvl="0"/>
            <a:r>
              <a:rPr lang="ko-KR" altLang="en-US" noProof="0" dirty="0" smtClean="0"/>
              <a:t>제</a:t>
            </a:r>
            <a:r>
              <a:rPr lang="en-US" altLang="ko-KR" noProof="0" dirty="0" smtClean="0"/>
              <a:t> # </a:t>
            </a:r>
            <a:r>
              <a:rPr lang="ko-KR" altLang="en-US" noProof="0" dirty="0" smtClean="0"/>
              <a:t>장</a:t>
            </a:r>
            <a:endParaRPr lang="en-US" altLang="ko-KR" noProof="0" dirty="0" smtClean="0"/>
          </a:p>
        </p:txBody>
      </p:sp>
      <p:sp>
        <p:nvSpPr>
          <p:cNvPr id="4134" name="Rectangle 38" descr="Pink tissue paper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304800" y="3162637"/>
            <a:ext cx="6705600" cy="19050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blipFill dpi="0" rotWithShape="0">
                  <a:blip r:embed="rId2"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0"/>
          <a:lstStyle>
            <a:lvl1pPr marL="0" indent="0" algn="ctr">
              <a:buFont typeface="Wingdings" panose="05000000000000000000" pitchFamily="2" charset="2"/>
              <a:buNone/>
              <a:defRPr sz="5400" baseline="0">
                <a:solidFill>
                  <a:srgbClr val="333398"/>
                </a:solidFill>
              </a:defRPr>
            </a:lvl1pPr>
          </a:lstStyle>
          <a:p>
            <a:pPr lvl="0"/>
            <a:r>
              <a:rPr lang="en-US" altLang="ko-KR" noProof="0" dirty="0" smtClean="0"/>
              <a:t>Chapter Title</a:t>
            </a:r>
          </a:p>
        </p:txBody>
      </p:sp>
      <p:pic>
        <p:nvPicPr>
          <p:cNvPr id="2" name="그림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99" y="5733000"/>
            <a:ext cx="685801" cy="842048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000" y="3086437"/>
            <a:ext cx="1771200" cy="2143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8050114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130000" y="6629400"/>
            <a:ext cx="762000" cy="228600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rgbClr val="333398"/>
                </a:solidFill>
              </a:defRPr>
            </a:lvl1pPr>
          </a:lstStyle>
          <a:p>
            <a:pPr algn="r"/>
            <a:fld id="{0A2B4F6F-8652-477E-8EDC-DA81EDF989C8}" type="slidenum">
              <a:rPr lang="ko-KR" altLang="en-US" smtClean="0"/>
              <a:pPr algn="r"/>
              <a:t>‹#›</a:t>
            </a:fld>
            <a:r>
              <a:rPr lang="en-US" altLang="ko-KR" dirty="0" smtClean="0"/>
              <a:t>/28</a:t>
            </a:r>
            <a:endParaRPr lang="ko-KR" altLang="en-US" dirty="0"/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152400" y="1053000"/>
            <a:ext cx="8675687" cy="5500200"/>
          </a:xfrm>
          <a:prstGeom prst="rect">
            <a:avLst/>
          </a:prstGeom>
          <a:ln w="25400">
            <a:solidFill>
              <a:srgbClr val="0000FF"/>
            </a:solidFill>
          </a:ln>
        </p:spPr>
        <p:txBody>
          <a:bodyPr>
            <a:noAutofit/>
          </a:bodyPr>
          <a:lstStyle>
            <a:lvl1pPr marL="228600" indent="-228600">
              <a:buFont typeface="Wingdings" panose="05000000000000000000" pitchFamily="2" charset="2"/>
              <a:buChar char="Ø"/>
              <a:defRPr sz="2400">
                <a:solidFill>
                  <a:srgbClr val="333398"/>
                </a:solidFill>
              </a:defRPr>
            </a:lvl1pPr>
            <a:lvl2pPr marL="685800" indent="-228600">
              <a:buFont typeface="Wingdings" panose="05000000000000000000" pitchFamily="2" charset="2"/>
              <a:buChar char="Ø"/>
              <a:defRPr sz="2000">
                <a:solidFill>
                  <a:srgbClr val="800000"/>
                </a:solidFill>
              </a:defRPr>
            </a:lvl2pPr>
            <a:lvl3pPr marL="1143000" indent="-228600">
              <a:buFont typeface="Wingdings" panose="05000000000000000000" pitchFamily="2" charset="2"/>
              <a:buChar char="Ø"/>
              <a:defRPr sz="1800">
                <a:solidFill>
                  <a:srgbClr val="333398"/>
                </a:solidFill>
              </a:defRPr>
            </a:lvl3pPr>
            <a:lvl4pPr marL="1600200" indent="-228600">
              <a:buFont typeface="Wingdings" panose="05000000000000000000" pitchFamily="2" charset="2"/>
              <a:buChar char="Ø"/>
              <a:defRPr sz="1600">
                <a:solidFill>
                  <a:srgbClr val="800000"/>
                </a:solidFill>
              </a:defRPr>
            </a:lvl4pPr>
            <a:lvl5pPr marL="2057400" indent="-228600">
              <a:buFont typeface="Wingdings" panose="05000000000000000000" pitchFamily="2" charset="2"/>
              <a:buChar char="Ø"/>
              <a:defRPr sz="1400">
                <a:solidFill>
                  <a:srgbClr val="333398"/>
                </a:solidFill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  <a:prstGeom prst="rect">
            <a:avLst/>
          </a:prstGeom>
        </p:spPr>
        <p:txBody>
          <a:bodyPr anchor="ctr" anchorCtr="0"/>
          <a:lstStyle>
            <a:lvl1pPr>
              <a:defRPr>
                <a:solidFill>
                  <a:srgbClr val="333398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763740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130000" y="6629400"/>
            <a:ext cx="762000" cy="228600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rgbClr val="333398"/>
                </a:solidFill>
              </a:defRPr>
            </a:lvl1pPr>
          </a:lstStyle>
          <a:p>
            <a:pPr algn="r"/>
            <a:fld id="{0A2B4F6F-8652-477E-8EDC-DA81EDF989C8}" type="slidenum">
              <a:rPr lang="ko-KR" altLang="en-US" smtClean="0"/>
              <a:pPr algn="r"/>
              <a:t>‹#›</a:t>
            </a:fld>
            <a:r>
              <a:rPr lang="en-US" altLang="ko-KR" dirty="0" smtClean="0"/>
              <a:t>/28</a:t>
            </a:r>
            <a:endParaRPr lang="ko-KR" altLang="en-US" dirty="0"/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152401" y="1053000"/>
            <a:ext cx="8667600" cy="2376000"/>
          </a:xfrm>
          <a:prstGeom prst="rect">
            <a:avLst/>
          </a:prstGeom>
          <a:ln w="25400">
            <a:solidFill>
              <a:srgbClr val="0000FF"/>
            </a:solidFill>
          </a:ln>
        </p:spPr>
        <p:txBody>
          <a:bodyPr>
            <a:noAutofit/>
          </a:bodyPr>
          <a:lstStyle>
            <a:lvl1pPr marL="228600" indent="-228600">
              <a:buFont typeface="Wingdings" panose="05000000000000000000" pitchFamily="2" charset="2"/>
              <a:buChar char="Ø"/>
              <a:defRPr sz="2400">
                <a:solidFill>
                  <a:srgbClr val="333398"/>
                </a:solidFill>
              </a:defRPr>
            </a:lvl1pPr>
            <a:lvl2pPr marL="685800" indent="-228600">
              <a:buFont typeface="Wingdings" panose="05000000000000000000" pitchFamily="2" charset="2"/>
              <a:buChar char="Ø"/>
              <a:defRPr sz="2000">
                <a:solidFill>
                  <a:srgbClr val="800000"/>
                </a:solidFill>
              </a:defRPr>
            </a:lvl2pPr>
            <a:lvl3pPr marL="1143000" indent="-228600">
              <a:buFont typeface="Wingdings" panose="05000000000000000000" pitchFamily="2" charset="2"/>
              <a:buChar char="Ø"/>
              <a:defRPr sz="1800">
                <a:solidFill>
                  <a:srgbClr val="333398"/>
                </a:solidFill>
              </a:defRPr>
            </a:lvl3pPr>
            <a:lvl4pPr marL="1600200" indent="-228600">
              <a:buFont typeface="Wingdings" panose="05000000000000000000" pitchFamily="2" charset="2"/>
              <a:buChar char="Ø"/>
              <a:defRPr sz="1600">
                <a:solidFill>
                  <a:srgbClr val="800000"/>
                </a:solidFill>
              </a:defRPr>
            </a:lvl4pPr>
            <a:lvl5pPr marL="2057400" indent="-228600">
              <a:buFont typeface="Wingdings" panose="05000000000000000000" pitchFamily="2" charset="2"/>
              <a:buChar char="Ø"/>
              <a:defRPr sz="1400">
                <a:solidFill>
                  <a:srgbClr val="333398"/>
                </a:solidFill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  <a:prstGeom prst="rect">
            <a:avLst/>
          </a:prstGeom>
        </p:spPr>
        <p:txBody>
          <a:bodyPr anchor="ctr" anchorCtr="0"/>
          <a:lstStyle>
            <a:lvl1pPr>
              <a:defRPr>
                <a:solidFill>
                  <a:srgbClr val="333398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5" name="내용 개체 틀 2"/>
          <p:cNvSpPr>
            <a:spLocks noGrp="1"/>
          </p:cNvSpPr>
          <p:nvPr>
            <p:ph idx="13" hasCustomPrompt="1"/>
          </p:nvPr>
        </p:nvSpPr>
        <p:spPr>
          <a:xfrm>
            <a:off x="145629" y="3591169"/>
            <a:ext cx="4248000" cy="2962800"/>
          </a:xfrm>
          <a:prstGeom prst="rect">
            <a:avLst/>
          </a:prstGeom>
          <a:ln w="25400">
            <a:solidFill>
              <a:srgbClr val="00B050"/>
            </a:solidFill>
          </a:ln>
        </p:spPr>
        <p:txBody>
          <a:bodyPr>
            <a:noAutofit/>
          </a:bodyPr>
          <a:lstStyle>
            <a:lvl1pPr marL="0" indent="0" defTabSz="252000">
              <a:lnSpc>
                <a:spcPts val="1500"/>
              </a:lnSpc>
              <a:spcBef>
                <a:spcPts val="0"/>
              </a:spcBef>
              <a:buFontTx/>
              <a:buNone/>
              <a:defRPr sz="1000">
                <a:solidFill>
                  <a:srgbClr val="333398"/>
                </a:solidFill>
              </a:defRPr>
            </a:lvl1pPr>
            <a:lvl2pPr marL="457200" indent="0" defTabSz="252000">
              <a:lnSpc>
                <a:spcPts val="1500"/>
              </a:lnSpc>
              <a:spcBef>
                <a:spcPts val="0"/>
              </a:spcBef>
              <a:buFontTx/>
              <a:buNone/>
              <a:defRPr sz="1000">
                <a:solidFill>
                  <a:srgbClr val="800000"/>
                </a:solidFill>
              </a:defRPr>
            </a:lvl2pPr>
            <a:lvl3pPr marL="914400" indent="0" defTabSz="252000">
              <a:lnSpc>
                <a:spcPts val="1500"/>
              </a:lnSpc>
              <a:spcBef>
                <a:spcPts val="0"/>
              </a:spcBef>
              <a:buFontTx/>
              <a:buNone/>
              <a:defRPr sz="1000">
                <a:solidFill>
                  <a:srgbClr val="333398"/>
                </a:solidFill>
              </a:defRPr>
            </a:lvl3pPr>
            <a:lvl4pPr marL="1371600" indent="0" defTabSz="252000">
              <a:lnSpc>
                <a:spcPts val="1500"/>
              </a:lnSpc>
              <a:spcBef>
                <a:spcPts val="0"/>
              </a:spcBef>
              <a:buFontTx/>
              <a:buNone/>
              <a:defRPr sz="1000">
                <a:solidFill>
                  <a:srgbClr val="800000"/>
                </a:solidFill>
              </a:defRPr>
            </a:lvl4pPr>
            <a:lvl5pPr marL="1828800" indent="0" defTabSz="252000">
              <a:lnSpc>
                <a:spcPts val="1500"/>
              </a:lnSpc>
              <a:spcBef>
                <a:spcPts val="0"/>
              </a:spcBef>
              <a:buFontTx/>
              <a:buNone/>
              <a:defRPr sz="1000">
                <a:solidFill>
                  <a:srgbClr val="333398"/>
                </a:solidFill>
              </a:defRPr>
            </a:lvl5pPr>
          </a:lstStyle>
          <a:p>
            <a:pPr lvl="0"/>
            <a:r>
              <a:rPr lang="en-US" altLang="ko-KR" dirty="0" smtClean="0"/>
              <a:t>C </a:t>
            </a:r>
            <a:r>
              <a:rPr lang="ko-KR" altLang="en-US" dirty="0" smtClean="0"/>
              <a:t>코드</a:t>
            </a:r>
            <a:endParaRPr lang="ko-KR" altLang="en-US" dirty="0"/>
          </a:p>
        </p:txBody>
      </p:sp>
      <p:sp>
        <p:nvSpPr>
          <p:cNvPr id="9" name="내용 개체 틀 2"/>
          <p:cNvSpPr>
            <a:spLocks noGrp="1"/>
          </p:cNvSpPr>
          <p:nvPr>
            <p:ph idx="14" hasCustomPrompt="1"/>
          </p:nvPr>
        </p:nvSpPr>
        <p:spPr>
          <a:xfrm>
            <a:off x="4572000" y="3591168"/>
            <a:ext cx="4248000" cy="2962800"/>
          </a:xfrm>
          <a:prstGeom prst="rect">
            <a:avLst/>
          </a:prstGeom>
          <a:ln w="25400">
            <a:solidFill>
              <a:srgbClr val="00B050"/>
            </a:solidFill>
          </a:ln>
        </p:spPr>
        <p:txBody>
          <a:bodyPr>
            <a:noAutofit/>
          </a:bodyPr>
          <a:lstStyle>
            <a:lvl1pPr marL="0" indent="0" defTabSz="252000">
              <a:lnSpc>
                <a:spcPts val="1500"/>
              </a:lnSpc>
              <a:spcBef>
                <a:spcPts val="0"/>
              </a:spcBef>
              <a:buFontTx/>
              <a:buNone/>
              <a:defRPr sz="1000">
                <a:solidFill>
                  <a:srgbClr val="333398"/>
                </a:solidFill>
              </a:defRPr>
            </a:lvl1pPr>
            <a:lvl2pPr marL="457200" indent="0" defTabSz="252000">
              <a:lnSpc>
                <a:spcPts val="1500"/>
              </a:lnSpc>
              <a:spcBef>
                <a:spcPts val="0"/>
              </a:spcBef>
              <a:buFontTx/>
              <a:buNone/>
              <a:defRPr sz="1000">
                <a:solidFill>
                  <a:srgbClr val="800000"/>
                </a:solidFill>
              </a:defRPr>
            </a:lvl2pPr>
            <a:lvl3pPr marL="914400" indent="0" defTabSz="252000">
              <a:lnSpc>
                <a:spcPts val="1500"/>
              </a:lnSpc>
              <a:spcBef>
                <a:spcPts val="0"/>
              </a:spcBef>
              <a:buFontTx/>
              <a:buNone/>
              <a:defRPr sz="1000">
                <a:solidFill>
                  <a:srgbClr val="333398"/>
                </a:solidFill>
              </a:defRPr>
            </a:lvl3pPr>
            <a:lvl4pPr marL="1371600" indent="0" defTabSz="252000">
              <a:lnSpc>
                <a:spcPts val="1500"/>
              </a:lnSpc>
              <a:spcBef>
                <a:spcPts val="0"/>
              </a:spcBef>
              <a:buFontTx/>
              <a:buNone/>
              <a:defRPr sz="1000">
                <a:solidFill>
                  <a:srgbClr val="800000"/>
                </a:solidFill>
              </a:defRPr>
            </a:lvl4pPr>
            <a:lvl5pPr marL="1828800" indent="0" defTabSz="252000">
              <a:lnSpc>
                <a:spcPts val="1500"/>
              </a:lnSpc>
              <a:spcBef>
                <a:spcPts val="0"/>
              </a:spcBef>
              <a:buFontTx/>
              <a:buNone/>
              <a:defRPr sz="1000">
                <a:solidFill>
                  <a:srgbClr val="333398"/>
                </a:solidFill>
              </a:defRPr>
            </a:lvl5pPr>
          </a:lstStyle>
          <a:p>
            <a:pPr lvl="0"/>
            <a:r>
              <a:rPr lang="en-US" altLang="ko-KR" dirty="0" smtClean="0"/>
              <a:t>C </a:t>
            </a:r>
            <a:r>
              <a:rPr lang="ko-KR" altLang="en-US" dirty="0" smtClean="0"/>
              <a:t>코드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278426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0"/>
            <a:ext cx="9144000" cy="981000"/>
          </a:xfrm>
          <a:prstGeom prst="rect">
            <a:avLst/>
          </a:prstGeom>
          <a:solidFill>
            <a:srgbClr val="E5D4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/>
          <p:cNvGrpSpPr/>
          <p:nvPr userDrawn="1"/>
        </p:nvGrpSpPr>
        <p:grpSpPr>
          <a:xfrm>
            <a:off x="8915406" y="981000"/>
            <a:ext cx="238123" cy="5877000"/>
            <a:chOff x="8915406" y="1443892"/>
            <a:chExt cx="238123" cy="5410200"/>
          </a:xfrm>
        </p:grpSpPr>
        <p:sp>
          <p:nvSpPr>
            <p:cNvPr id="15" name="직사각형 14"/>
            <p:cNvSpPr/>
            <p:nvPr userDrawn="1"/>
          </p:nvSpPr>
          <p:spPr>
            <a:xfrm>
              <a:off x="9070729" y="1443892"/>
              <a:ext cx="82800" cy="541020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/>
            <p:cNvSpPr/>
            <p:nvPr userDrawn="1"/>
          </p:nvSpPr>
          <p:spPr>
            <a:xfrm>
              <a:off x="8999999" y="1443892"/>
              <a:ext cx="86400" cy="54102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/>
            <p:cNvSpPr/>
            <p:nvPr userDrawn="1"/>
          </p:nvSpPr>
          <p:spPr>
            <a:xfrm>
              <a:off x="8915406" y="1443892"/>
              <a:ext cx="86400" cy="541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직사각형 7"/>
          <p:cNvSpPr/>
          <p:nvPr userDrawn="1"/>
        </p:nvSpPr>
        <p:spPr>
          <a:xfrm>
            <a:off x="46200" y="6629400"/>
            <a:ext cx="322980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ko-KR" altLang="en-US" sz="800" b="1" dirty="0" smtClean="0">
                <a:solidFill>
                  <a:srgbClr val="C00000"/>
                </a:solidFill>
              </a:rPr>
              <a:t>강남대학교 </a:t>
            </a:r>
            <a:r>
              <a:rPr lang="ko-KR" altLang="en-US" sz="800" b="1" dirty="0" smtClean="0">
                <a:solidFill>
                  <a:srgbClr val="5BC000"/>
                </a:solidFill>
              </a:rPr>
              <a:t>소프트웨어응용학부</a:t>
            </a:r>
            <a:r>
              <a:rPr lang="ko-KR" altLang="en-US" sz="800" b="1" dirty="0" smtClean="0">
                <a:solidFill>
                  <a:srgbClr val="C00000"/>
                </a:solidFill>
              </a:rPr>
              <a:t> </a:t>
            </a:r>
            <a:r>
              <a:rPr lang="ko-KR" altLang="en-US" sz="800" b="1" dirty="0" smtClean="0">
                <a:solidFill>
                  <a:srgbClr val="00A9C0"/>
                </a:solidFill>
              </a:rPr>
              <a:t>자료구조</a:t>
            </a:r>
            <a:r>
              <a:rPr lang="ko-KR" altLang="en-US" sz="800" b="1" dirty="0" smtClean="0">
                <a:solidFill>
                  <a:srgbClr val="C00000"/>
                </a:solidFill>
              </a:rPr>
              <a:t> </a:t>
            </a:r>
            <a:r>
              <a:rPr lang="ko-KR" altLang="en-US" sz="800" b="1" dirty="0" smtClean="0">
                <a:solidFill>
                  <a:srgbClr val="0000FF"/>
                </a:solidFill>
              </a:rPr>
              <a:t>김 태권</a:t>
            </a:r>
            <a:r>
              <a:rPr lang="ko-KR" altLang="en-US" sz="800" b="1" dirty="0" smtClean="0">
                <a:solidFill>
                  <a:srgbClr val="C00000"/>
                </a:solidFill>
              </a:rPr>
              <a:t> </a:t>
            </a:r>
            <a:endParaRPr lang="ko-KR" altLang="en-US" sz="8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2313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4" r:id="rId2"/>
    <p:sldLayoutId id="2147483656" r:id="rId3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42" name="Rectangle 2" descr="Pink tissue paper"/>
          <p:cNvSpPr>
            <a:spLocks noGrp="1" noChangeArrowheads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ko-KR" altLang="en-US" dirty="0"/>
              <a:t>제</a:t>
            </a:r>
            <a:r>
              <a:rPr lang="en-US" altLang="ko-KR" dirty="0" smtClean="0"/>
              <a:t> </a:t>
            </a:r>
            <a:r>
              <a:rPr lang="en-US" altLang="ko-KR" b="1" dirty="0" smtClean="0"/>
              <a:t>4 </a:t>
            </a:r>
            <a:r>
              <a:rPr lang="ko-KR" altLang="en-US" dirty="0" smtClean="0"/>
              <a:t>장</a:t>
            </a:r>
            <a:endParaRPr lang="en-US" altLang="ko-KR" dirty="0"/>
          </a:p>
        </p:txBody>
      </p:sp>
      <p:sp>
        <p:nvSpPr>
          <p:cNvPr id="573443" name="Rectangle 3" descr="Pink tissue paper"/>
          <p:cNvSpPr>
            <a:spLocks noGrp="1" noChangeArrowheads="1"/>
          </p:cNvSpPr>
          <p:nvPr>
            <p:ph type="subTitle" sz="quarter" idx="1"/>
          </p:nvPr>
        </p:nvSpPr>
        <p:spPr/>
        <p:txBody>
          <a:bodyPr/>
          <a:lstStyle/>
          <a:p>
            <a:r>
              <a:rPr lang="ko-KR" altLang="en-US" dirty="0" smtClean="0"/>
              <a:t>연결 리스트</a:t>
            </a:r>
            <a:endParaRPr lang="en-US" altLang="ko-KR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2760286" y="4695335"/>
            <a:ext cx="18117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Linked Lists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800"/>
              </a:spcBef>
            </a:pPr>
            <a:r>
              <a:rPr lang="ko-KR" altLang="en-US" dirty="0" smtClean="0"/>
              <a:t>초기값</a:t>
            </a:r>
            <a:r>
              <a:rPr lang="en-US" altLang="ko-KR" dirty="0" smtClean="0"/>
              <a:t>	</a:t>
            </a:r>
          </a:p>
          <a:p>
            <a:pPr>
              <a:spcBef>
                <a:spcPts val="700"/>
              </a:spcBef>
            </a:pPr>
            <a:r>
              <a:rPr lang="ko-KR" altLang="en-US" dirty="0" smtClean="0"/>
              <a:t>스택 비었는가</a:t>
            </a:r>
            <a:r>
              <a:rPr lang="en-US" altLang="ko-KR" dirty="0" smtClean="0"/>
              <a:t>?</a:t>
            </a:r>
          </a:p>
          <a:p>
            <a:pPr>
              <a:spcBef>
                <a:spcPts val="700"/>
              </a:spcBef>
            </a:pPr>
            <a:r>
              <a:rPr lang="en-US" altLang="ko-KR" dirty="0" smtClean="0"/>
              <a:t>Push	 - </a:t>
            </a:r>
            <a:r>
              <a:rPr lang="ko-KR" altLang="en-US" dirty="0" smtClean="0"/>
              <a:t>첫 </a:t>
            </a:r>
            <a:r>
              <a:rPr lang="ko-KR" altLang="en-US" dirty="0" err="1" smtClean="0"/>
              <a:t>노드로</a:t>
            </a:r>
            <a:r>
              <a:rPr lang="ko-KR" altLang="en-US" dirty="0" smtClean="0"/>
              <a:t> 삽입</a:t>
            </a:r>
            <a:endParaRPr lang="en-US" altLang="ko-KR" dirty="0" smtClean="0"/>
          </a:p>
          <a:p>
            <a:pPr marL="457200" lvl="1" indent="0" defTabSz="360000">
              <a:spcBef>
                <a:spcPts val="0"/>
              </a:spcBef>
              <a:buNone/>
            </a:pPr>
            <a:r>
              <a:rPr lang="en-US" altLang="ko-KR" sz="1400" dirty="0" smtClean="0"/>
              <a:t>void </a:t>
            </a:r>
            <a:r>
              <a:rPr lang="en-US" altLang="ko-KR" sz="1400" dirty="0"/>
              <a:t>push(</a:t>
            </a:r>
            <a:r>
              <a:rPr lang="en-US" altLang="ko-KR" sz="1400" dirty="0" err="1"/>
              <a:t>StackPtr</a:t>
            </a:r>
            <a:r>
              <a:rPr lang="en-US" altLang="ko-KR" sz="1400" dirty="0"/>
              <a:t>&amp; </a:t>
            </a:r>
            <a:r>
              <a:rPr lang="en-US" altLang="ko-KR" sz="1400" dirty="0" smtClean="0"/>
              <a:t>pStack, Item item</a:t>
            </a:r>
            <a:r>
              <a:rPr lang="en-US" altLang="ko-KR" sz="1400" dirty="0"/>
              <a:t>)</a:t>
            </a:r>
          </a:p>
          <a:p>
            <a:pPr marL="457200" lvl="1" indent="0" defTabSz="360000">
              <a:spcBef>
                <a:spcPts val="0"/>
              </a:spcBef>
              <a:buNone/>
            </a:pPr>
            <a:r>
              <a:rPr lang="en-US" altLang="ko-KR" sz="1400" dirty="0"/>
              <a:t>{</a:t>
            </a:r>
          </a:p>
          <a:p>
            <a:pPr marL="457200" lvl="1" indent="0" defTabSz="360000">
              <a:spcBef>
                <a:spcPts val="0"/>
              </a:spcBef>
              <a:buNone/>
            </a:pPr>
            <a:r>
              <a:rPr lang="en-US" altLang="ko-KR" sz="1400" dirty="0"/>
              <a:t>	</a:t>
            </a:r>
            <a:r>
              <a:rPr lang="en-US" altLang="ko-KR" sz="1400" dirty="0" err="1" smtClean="0"/>
              <a:t>NodePtr</a:t>
            </a:r>
            <a:r>
              <a:rPr lang="en-US" altLang="ko-KR" sz="1400" dirty="0" smtClean="0"/>
              <a:t> </a:t>
            </a:r>
            <a:r>
              <a:rPr lang="en-US" altLang="ko-KR" sz="1400" dirty="0" err="1" smtClean="0"/>
              <a:t>pNew</a:t>
            </a:r>
            <a:r>
              <a:rPr lang="en-US" altLang="ko-KR" sz="1400" dirty="0" smtClean="0"/>
              <a:t> = </a:t>
            </a:r>
            <a:r>
              <a:rPr lang="en-US" altLang="ko-KR" sz="1400" dirty="0"/>
              <a:t>new </a:t>
            </a:r>
            <a:r>
              <a:rPr lang="en-US" altLang="ko-KR" sz="1400" dirty="0" smtClean="0"/>
              <a:t>Node;</a:t>
            </a:r>
            <a:endParaRPr lang="en-US" altLang="ko-KR" sz="1400" dirty="0"/>
          </a:p>
          <a:p>
            <a:pPr marL="457200" lvl="1" indent="0" defTabSz="360000">
              <a:spcBef>
                <a:spcPts val="0"/>
              </a:spcBef>
              <a:buNone/>
            </a:pPr>
            <a:r>
              <a:rPr lang="en-US" altLang="ko-KR" sz="1400" dirty="0"/>
              <a:t>	if </a:t>
            </a:r>
            <a:r>
              <a:rPr lang="en-US" altLang="ko-KR" sz="1400" dirty="0" smtClean="0"/>
              <a:t>(</a:t>
            </a:r>
            <a:r>
              <a:rPr lang="en-US" altLang="ko-KR" sz="1400" dirty="0" err="1" smtClean="0"/>
              <a:t>pNew</a:t>
            </a:r>
            <a:r>
              <a:rPr lang="en-US" altLang="ko-KR" sz="1400" dirty="0" smtClean="0"/>
              <a:t>) {</a:t>
            </a:r>
          </a:p>
          <a:p>
            <a:pPr marL="457200" lvl="1" indent="0" defTabSz="360000">
              <a:spcBef>
                <a:spcPts val="0"/>
              </a:spcBef>
              <a:buNone/>
            </a:pPr>
            <a:r>
              <a:rPr lang="en-US" altLang="ko-KR" sz="1400" dirty="0"/>
              <a:t>	</a:t>
            </a:r>
            <a:r>
              <a:rPr lang="en-US" altLang="ko-KR" sz="1400" dirty="0" smtClean="0"/>
              <a:t>	</a:t>
            </a:r>
            <a:r>
              <a:rPr lang="en-US" altLang="ko-KR" sz="1400" dirty="0" err="1" smtClean="0"/>
              <a:t>pNew</a:t>
            </a:r>
            <a:r>
              <a:rPr lang="en-US" altLang="ko-KR" sz="1400" dirty="0" smtClean="0"/>
              <a:t>-&gt;data </a:t>
            </a:r>
            <a:r>
              <a:rPr lang="en-US" altLang="ko-KR" sz="1400" dirty="0"/>
              <a:t>= item;</a:t>
            </a:r>
          </a:p>
          <a:p>
            <a:pPr marL="457200" lvl="1" indent="0" defTabSz="360000">
              <a:spcBef>
                <a:spcPts val="0"/>
              </a:spcBef>
              <a:buNone/>
            </a:pPr>
            <a:r>
              <a:rPr lang="en-US" altLang="ko-KR" sz="1400" dirty="0"/>
              <a:t>	</a:t>
            </a:r>
            <a:r>
              <a:rPr lang="en-US" altLang="ko-KR" sz="1400" dirty="0" smtClean="0"/>
              <a:t>	</a:t>
            </a:r>
            <a:r>
              <a:rPr lang="en-US" altLang="ko-KR" sz="1400" dirty="0" err="1" smtClean="0"/>
              <a:t>pNew</a:t>
            </a:r>
            <a:r>
              <a:rPr lang="en-US" altLang="ko-KR" sz="1400" dirty="0" smtClean="0"/>
              <a:t>-</a:t>
            </a:r>
            <a:r>
              <a:rPr lang="en-US" altLang="ko-KR" sz="1400" dirty="0"/>
              <a:t>&gt;link = </a:t>
            </a:r>
            <a:r>
              <a:rPr lang="en-US" altLang="ko-KR" sz="1400" dirty="0" smtClean="0"/>
              <a:t>pStack;</a:t>
            </a:r>
            <a:endParaRPr lang="en-US" altLang="ko-KR" sz="1400" dirty="0"/>
          </a:p>
          <a:p>
            <a:pPr marL="457200" lvl="1" indent="0" defTabSz="360000">
              <a:spcBef>
                <a:spcPts val="0"/>
              </a:spcBef>
              <a:buNone/>
            </a:pPr>
            <a:r>
              <a:rPr lang="en-US" altLang="ko-KR" sz="1400" dirty="0"/>
              <a:t>	</a:t>
            </a:r>
            <a:r>
              <a:rPr lang="en-US" altLang="ko-KR" sz="1400" dirty="0" smtClean="0"/>
              <a:t>	pStack </a:t>
            </a:r>
            <a:r>
              <a:rPr lang="en-US" altLang="ko-KR" sz="1400" dirty="0"/>
              <a:t>= </a:t>
            </a:r>
            <a:r>
              <a:rPr lang="en-US" altLang="ko-KR" sz="1400" dirty="0" err="1" smtClean="0"/>
              <a:t>pNew</a:t>
            </a:r>
            <a:r>
              <a:rPr lang="en-US" altLang="ko-KR" sz="1400" dirty="0" smtClean="0"/>
              <a:t>;</a:t>
            </a:r>
          </a:p>
          <a:p>
            <a:pPr marL="457200" lvl="1" indent="0" defTabSz="360000">
              <a:spcBef>
                <a:spcPts val="0"/>
              </a:spcBef>
              <a:buNone/>
            </a:pPr>
            <a:r>
              <a:rPr lang="en-US" altLang="ko-KR" sz="1400" dirty="0" smtClean="0"/>
              <a:t>	}</a:t>
            </a:r>
            <a:endParaRPr lang="en-US" altLang="ko-KR" sz="1400" dirty="0"/>
          </a:p>
          <a:p>
            <a:pPr marL="457200" lvl="1" indent="0" defTabSz="360000">
              <a:spcBef>
                <a:spcPts val="0"/>
              </a:spcBef>
              <a:buNone/>
            </a:pPr>
            <a:r>
              <a:rPr lang="en-US" altLang="ko-KR" sz="1400" dirty="0" smtClean="0"/>
              <a:t>}</a:t>
            </a:r>
          </a:p>
          <a:p>
            <a:pPr>
              <a:spcBef>
                <a:spcPts val="700"/>
              </a:spcBef>
            </a:pPr>
            <a:r>
              <a:rPr lang="en-US" altLang="ko-KR" dirty="0" smtClean="0"/>
              <a:t>Pop – </a:t>
            </a:r>
            <a:r>
              <a:rPr lang="ko-KR" altLang="en-US" dirty="0" smtClean="0"/>
              <a:t>첫 </a:t>
            </a:r>
            <a:r>
              <a:rPr lang="ko-KR" altLang="en-US" dirty="0" err="1" smtClean="0"/>
              <a:t>노드</a:t>
            </a:r>
            <a:r>
              <a:rPr lang="ko-KR" altLang="en-US" dirty="0" err="1"/>
              <a:t>를</a:t>
            </a:r>
            <a:r>
              <a:rPr lang="ko-KR" altLang="en-US" dirty="0" smtClean="0"/>
              <a:t> 삭제</a:t>
            </a:r>
            <a:endParaRPr lang="en-US" altLang="ko-KR" dirty="0" smtClean="0"/>
          </a:p>
          <a:p>
            <a:pPr marL="457200" lvl="1" indent="0" defTabSz="360000">
              <a:spcBef>
                <a:spcPts val="0"/>
              </a:spcBef>
              <a:buNone/>
            </a:pPr>
            <a:r>
              <a:rPr lang="en-US" altLang="ko-KR" sz="1400" dirty="0" smtClean="0"/>
              <a:t>Item </a:t>
            </a:r>
            <a:r>
              <a:rPr lang="en-US" altLang="ko-KR" sz="1400" dirty="0"/>
              <a:t>pop(</a:t>
            </a:r>
            <a:r>
              <a:rPr lang="en-US" altLang="ko-KR" sz="1400" dirty="0" err="1"/>
              <a:t>StackPtr</a:t>
            </a:r>
            <a:r>
              <a:rPr lang="en-US" altLang="ko-KR" sz="1400" dirty="0"/>
              <a:t>&amp; </a:t>
            </a:r>
            <a:r>
              <a:rPr lang="en-US" altLang="ko-KR" sz="1400" dirty="0" smtClean="0"/>
              <a:t>pStack)</a:t>
            </a:r>
            <a:endParaRPr lang="en-US" altLang="ko-KR" sz="1400" dirty="0"/>
          </a:p>
          <a:p>
            <a:pPr marL="457200" lvl="1" indent="0" defTabSz="360000">
              <a:spcBef>
                <a:spcPts val="0"/>
              </a:spcBef>
              <a:buNone/>
            </a:pPr>
            <a:r>
              <a:rPr lang="en-US" altLang="ko-KR" sz="1400" dirty="0"/>
              <a:t>{</a:t>
            </a:r>
          </a:p>
          <a:p>
            <a:pPr marL="457200" lvl="1" indent="0" defTabSz="360000">
              <a:spcBef>
                <a:spcPts val="0"/>
              </a:spcBef>
              <a:buNone/>
            </a:pPr>
            <a:r>
              <a:rPr lang="en-US" altLang="ko-KR" sz="1400" dirty="0"/>
              <a:t>	</a:t>
            </a:r>
            <a:r>
              <a:rPr lang="en-US" altLang="ko-KR" sz="1400" dirty="0" smtClean="0"/>
              <a:t>Item </a:t>
            </a:r>
            <a:r>
              <a:rPr lang="en-US" altLang="ko-KR" sz="1400" dirty="0" err="1" smtClean="0"/>
              <a:t>item</a:t>
            </a:r>
            <a:r>
              <a:rPr lang="en-US" altLang="ko-KR" sz="1400" dirty="0" smtClean="0"/>
              <a:t> = ?;			</a:t>
            </a:r>
            <a:r>
              <a:rPr lang="en-US" altLang="ko-KR" sz="1400" dirty="0" smtClean="0">
                <a:solidFill>
                  <a:srgbClr val="008000"/>
                </a:solidFill>
              </a:rPr>
              <a:t>// </a:t>
            </a:r>
            <a:r>
              <a:rPr lang="ko-KR" altLang="en-US" sz="1400" dirty="0" smtClean="0">
                <a:solidFill>
                  <a:srgbClr val="008000"/>
                </a:solidFill>
              </a:rPr>
              <a:t>비정상 값으로 초기화</a:t>
            </a:r>
            <a:endParaRPr lang="en-US" altLang="ko-KR" sz="1400" dirty="0">
              <a:solidFill>
                <a:srgbClr val="008000"/>
              </a:solidFill>
            </a:endParaRPr>
          </a:p>
          <a:p>
            <a:pPr marL="457200" lvl="1" indent="0" defTabSz="360000">
              <a:spcBef>
                <a:spcPts val="0"/>
              </a:spcBef>
              <a:buNone/>
            </a:pPr>
            <a:r>
              <a:rPr lang="en-US" altLang="ko-KR" sz="1400" dirty="0"/>
              <a:t>	if </a:t>
            </a:r>
            <a:r>
              <a:rPr lang="en-US" altLang="ko-KR" sz="1400" dirty="0" smtClean="0"/>
              <a:t>(pStack) </a:t>
            </a:r>
            <a:r>
              <a:rPr lang="en-US" altLang="ko-KR" sz="1400" dirty="0"/>
              <a:t>{</a:t>
            </a:r>
          </a:p>
          <a:p>
            <a:pPr marL="457200" lvl="1" indent="0" defTabSz="360000">
              <a:spcBef>
                <a:spcPts val="0"/>
              </a:spcBef>
              <a:buNone/>
            </a:pPr>
            <a:r>
              <a:rPr lang="en-US" altLang="ko-KR" sz="1400" dirty="0" smtClean="0"/>
              <a:t>	</a:t>
            </a:r>
            <a:r>
              <a:rPr lang="en-US" altLang="ko-KR" sz="1400" dirty="0"/>
              <a:t>	</a:t>
            </a:r>
            <a:r>
              <a:rPr lang="en-US" altLang="ko-KR" sz="1400" dirty="0" err="1"/>
              <a:t>StackPtr</a:t>
            </a:r>
            <a:r>
              <a:rPr lang="en-US" altLang="ko-KR" sz="1400" dirty="0"/>
              <a:t> </a:t>
            </a:r>
            <a:r>
              <a:rPr lang="en-US" altLang="ko-KR" sz="1400" dirty="0" err="1" smtClean="0"/>
              <a:t>pDel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= pStack;</a:t>
            </a:r>
          </a:p>
          <a:p>
            <a:pPr marL="457200" lvl="1" indent="0" defTabSz="360000">
              <a:spcBef>
                <a:spcPts val="0"/>
              </a:spcBef>
              <a:buNone/>
            </a:pPr>
            <a:r>
              <a:rPr lang="en-US" altLang="ko-KR" sz="1400" dirty="0"/>
              <a:t>	</a:t>
            </a:r>
            <a:r>
              <a:rPr lang="en-US" altLang="ko-KR" sz="1400" dirty="0" smtClean="0"/>
              <a:t>	item </a:t>
            </a:r>
            <a:r>
              <a:rPr lang="en-US" altLang="ko-KR" sz="1400" dirty="0"/>
              <a:t>= </a:t>
            </a:r>
            <a:r>
              <a:rPr lang="en-US" altLang="ko-KR" sz="1400" dirty="0" err="1" smtClean="0"/>
              <a:t>pDel</a:t>
            </a:r>
            <a:r>
              <a:rPr lang="en-US" altLang="ko-KR" sz="1400" dirty="0" smtClean="0"/>
              <a:t>-</a:t>
            </a:r>
            <a:r>
              <a:rPr lang="en-US" altLang="ko-KR" sz="1400" dirty="0"/>
              <a:t>&gt;item</a:t>
            </a:r>
            <a:r>
              <a:rPr lang="en-US" altLang="ko-KR" sz="1400" dirty="0" smtClean="0"/>
              <a:t>;	</a:t>
            </a:r>
            <a:r>
              <a:rPr lang="en-US" altLang="ko-KR" sz="1400" dirty="0" smtClean="0">
                <a:solidFill>
                  <a:srgbClr val="008000"/>
                </a:solidFill>
              </a:rPr>
              <a:t>// </a:t>
            </a:r>
            <a:r>
              <a:rPr lang="ko-KR" altLang="en-US" sz="1400" dirty="0" smtClean="0">
                <a:solidFill>
                  <a:srgbClr val="008000"/>
                </a:solidFill>
              </a:rPr>
              <a:t>정상 값으로</a:t>
            </a:r>
            <a:endParaRPr lang="en-US" altLang="ko-KR" sz="1400" dirty="0">
              <a:solidFill>
                <a:srgbClr val="008000"/>
              </a:solidFill>
            </a:endParaRPr>
          </a:p>
          <a:p>
            <a:pPr marL="457200" lvl="1" indent="0" defTabSz="360000">
              <a:spcBef>
                <a:spcPts val="0"/>
              </a:spcBef>
              <a:buNone/>
            </a:pPr>
            <a:r>
              <a:rPr lang="en-US" altLang="ko-KR" sz="1400" dirty="0" smtClean="0"/>
              <a:t>	</a:t>
            </a:r>
            <a:r>
              <a:rPr lang="en-US" altLang="ko-KR" sz="1400" dirty="0"/>
              <a:t>	</a:t>
            </a:r>
            <a:r>
              <a:rPr lang="en-US" altLang="ko-KR" sz="1400" dirty="0" smtClean="0"/>
              <a:t>pStack </a:t>
            </a:r>
            <a:r>
              <a:rPr lang="en-US" altLang="ko-KR" sz="1400" dirty="0"/>
              <a:t>= </a:t>
            </a:r>
            <a:r>
              <a:rPr lang="en-US" altLang="ko-KR" sz="1400" dirty="0" err="1" smtClean="0"/>
              <a:t>pDel</a:t>
            </a:r>
            <a:r>
              <a:rPr lang="en-US" altLang="ko-KR" sz="1400" dirty="0" smtClean="0"/>
              <a:t>-&gt;</a:t>
            </a:r>
            <a:r>
              <a:rPr lang="en-US" altLang="ko-KR" sz="1400" dirty="0"/>
              <a:t>link;</a:t>
            </a:r>
          </a:p>
          <a:p>
            <a:pPr marL="457200" lvl="1" indent="0" defTabSz="360000">
              <a:spcBef>
                <a:spcPts val="0"/>
              </a:spcBef>
              <a:buNone/>
            </a:pPr>
            <a:r>
              <a:rPr lang="en-US" altLang="ko-KR" sz="1400" dirty="0"/>
              <a:t>	</a:t>
            </a:r>
            <a:r>
              <a:rPr lang="en-US" altLang="ko-KR" sz="1400" dirty="0" smtClean="0"/>
              <a:t>	free(</a:t>
            </a:r>
            <a:r>
              <a:rPr lang="en-US" altLang="ko-KR" sz="1400" dirty="0" err="1" smtClean="0"/>
              <a:t>pDel</a:t>
            </a:r>
            <a:r>
              <a:rPr lang="en-US" altLang="ko-KR" sz="1400" dirty="0" smtClean="0"/>
              <a:t>);</a:t>
            </a:r>
            <a:r>
              <a:rPr lang="en-US" altLang="ko-KR" sz="1400" dirty="0"/>
              <a:t>	</a:t>
            </a:r>
            <a:r>
              <a:rPr lang="en-US" altLang="ko-KR" sz="1400" dirty="0" smtClean="0"/>
              <a:t>		</a:t>
            </a:r>
            <a:r>
              <a:rPr lang="en-US" altLang="ko-KR" sz="1400" dirty="0" smtClean="0">
                <a:solidFill>
                  <a:srgbClr val="008000"/>
                </a:solidFill>
              </a:rPr>
              <a:t>// </a:t>
            </a:r>
            <a:r>
              <a:rPr lang="en-US" altLang="ko-KR" sz="1400" dirty="0">
                <a:solidFill>
                  <a:srgbClr val="008000"/>
                </a:solidFill>
              </a:rPr>
              <a:t>delete </a:t>
            </a:r>
            <a:r>
              <a:rPr lang="en-US" altLang="ko-KR" sz="1400" dirty="0" err="1" smtClean="0">
                <a:solidFill>
                  <a:srgbClr val="008000"/>
                </a:solidFill>
              </a:rPr>
              <a:t>pDel</a:t>
            </a:r>
            <a:endParaRPr lang="en-US" altLang="ko-KR" sz="1400" dirty="0" smtClean="0">
              <a:solidFill>
                <a:srgbClr val="008000"/>
              </a:solidFill>
            </a:endParaRPr>
          </a:p>
          <a:p>
            <a:pPr marL="457200" lvl="1" indent="0" defTabSz="360000">
              <a:spcBef>
                <a:spcPts val="0"/>
              </a:spcBef>
              <a:buNone/>
            </a:pPr>
            <a:r>
              <a:rPr lang="en-US" altLang="ko-KR" sz="1400" dirty="0"/>
              <a:t>	</a:t>
            </a:r>
            <a:r>
              <a:rPr lang="en-US" altLang="ko-KR" sz="1400" dirty="0" smtClean="0"/>
              <a:t>}</a:t>
            </a:r>
            <a:endParaRPr lang="en-US" altLang="ko-KR" sz="1400" dirty="0"/>
          </a:p>
          <a:p>
            <a:pPr marL="457200" lvl="1" indent="0" defTabSz="360000">
              <a:spcBef>
                <a:spcPts val="0"/>
              </a:spcBef>
              <a:buNone/>
            </a:pPr>
            <a:r>
              <a:rPr lang="en-US" altLang="ko-KR" sz="1400" dirty="0"/>
              <a:t>	return item</a:t>
            </a:r>
            <a:r>
              <a:rPr lang="en-US" altLang="ko-KR" sz="1400" dirty="0" smtClean="0"/>
              <a:t>;				</a:t>
            </a:r>
            <a:r>
              <a:rPr lang="en-US" altLang="ko-KR" sz="1400" dirty="0" smtClean="0">
                <a:solidFill>
                  <a:srgbClr val="008000"/>
                </a:solidFill>
              </a:rPr>
              <a:t>// </a:t>
            </a:r>
            <a:r>
              <a:rPr lang="ko-KR" altLang="en-US" sz="1400" dirty="0" smtClean="0">
                <a:solidFill>
                  <a:srgbClr val="008000"/>
                </a:solidFill>
              </a:rPr>
              <a:t>비정상 값이면 오류</a:t>
            </a:r>
            <a:endParaRPr lang="en-US" altLang="ko-KR" sz="1400" dirty="0">
              <a:solidFill>
                <a:srgbClr val="008000"/>
              </a:solidFill>
            </a:endParaRPr>
          </a:p>
          <a:p>
            <a:pPr marL="457200" lvl="1" indent="0" defTabSz="360000">
              <a:spcBef>
                <a:spcPts val="0"/>
              </a:spcBef>
              <a:buNone/>
            </a:pPr>
            <a:r>
              <a:rPr lang="en-US" altLang="ko-KR" sz="1400" dirty="0"/>
              <a:t>}</a:t>
            </a:r>
            <a:endParaRPr lang="ko-KR" altLang="en-US" sz="1400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동적 스택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580000" y="1125000"/>
            <a:ext cx="3168000" cy="173893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defTabSz="360000"/>
            <a:r>
              <a:rPr lang="en-US" altLang="ko-KR" sz="1400" dirty="0" smtClean="0">
                <a:solidFill>
                  <a:srgbClr val="0000FF"/>
                </a:solidFill>
              </a:rPr>
              <a:t>typedef </a:t>
            </a:r>
            <a:r>
              <a:rPr lang="en-US" altLang="ko-KR" sz="1400" dirty="0" err="1" smtClean="0">
                <a:solidFill>
                  <a:srgbClr val="0000FF"/>
                </a:solidFill>
              </a:rPr>
              <a:t>struct</a:t>
            </a:r>
            <a:r>
              <a:rPr lang="en-US" altLang="ko-KR" sz="1400" dirty="0" smtClean="0">
                <a:solidFill>
                  <a:srgbClr val="0000FF"/>
                </a:solidFill>
              </a:rPr>
              <a:t> {</a:t>
            </a:r>
          </a:p>
          <a:p>
            <a:pPr defTabSz="360000"/>
            <a:r>
              <a:rPr lang="en-US" altLang="ko-KR" sz="1400" dirty="0">
                <a:solidFill>
                  <a:srgbClr val="0000FF"/>
                </a:solidFill>
              </a:rPr>
              <a:t>	</a:t>
            </a:r>
            <a:r>
              <a:rPr lang="en-US" altLang="ko-KR" sz="1400" dirty="0" smtClean="0">
                <a:solidFill>
                  <a:srgbClr val="0000FF"/>
                </a:solidFill>
              </a:rPr>
              <a:t>// data</a:t>
            </a:r>
          </a:p>
          <a:p>
            <a:pPr defTabSz="360000"/>
            <a:r>
              <a:rPr lang="en-US" altLang="ko-KR" sz="1400" dirty="0" smtClean="0">
                <a:solidFill>
                  <a:srgbClr val="0000FF"/>
                </a:solidFill>
              </a:rPr>
              <a:t>}	Item, *</a:t>
            </a:r>
            <a:r>
              <a:rPr lang="en-US" altLang="ko-KR" sz="1400" dirty="0" err="1" smtClean="0">
                <a:solidFill>
                  <a:srgbClr val="0000FF"/>
                </a:solidFill>
              </a:rPr>
              <a:t>ItemPtr</a:t>
            </a:r>
            <a:r>
              <a:rPr lang="en-US" altLang="ko-KR" sz="1400" dirty="0" smtClean="0">
                <a:solidFill>
                  <a:srgbClr val="0000FF"/>
                </a:solidFill>
              </a:rPr>
              <a:t>;</a:t>
            </a:r>
          </a:p>
          <a:p>
            <a:pPr defTabSz="360000"/>
            <a:endParaRPr lang="en-US" altLang="ko-KR" sz="800" dirty="0" smtClean="0">
              <a:solidFill>
                <a:srgbClr val="0000FF"/>
              </a:solidFill>
            </a:endParaRPr>
          </a:p>
          <a:p>
            <a:pPr defTabSz="360000"/>
            <a:r>
              <a:rPr lang="en-US" altLang="ko-KR" sz="1400" dirty="0" smtClean="0">
                <a:solidFill>
                  <a:srgbClr val="0000FF"/>
                </a:solidFill>
              </a:rPr>
              <a:t>typedef </a:t>
            </a:r>
            <a:r>
              <a:rPr lang="en-US" altLang="ko-KR" sz="1400" dirty="0" err="1" smtClean="0">
                <a:solidFill>
                  <a:srgbClr val="0000FF"/>
                </a:solidFill>
              </a:rPr>
              <a:t>struct</a:t>
            </a:r>
            <a:r>
              <a:rPr lang="en-US" altLang="ko-KR" sz="1400" dirty="0" smtClean="0">
                <a:solidFill>
                  <a:srgbClr val="0000FF"/>
                </a:solidFill>
              </a:rPr>
              <a:t> node {</a:t>
            </a:r>
          </a:p>
          <a:p>
            <a:pPr defTabSz="360000"/>
            <a:r>
              <a:rPr lang="en-US" altLang="ko-KR" sz="1400" dirty="0">
                <a:solidFill>
                  <a:srgbClr val="0000FF"/>
                </a:solidFill>
              </a:rPr>
              <a:t>	</a:t>
            </a:r>
            <a:r>
              <a:rPr lang="en-US" altLang="ko-KR" sz="1400" dirty="0" smtClean="0">
                <a:solidFill>
                  <a:srgbClr val="0000FF"/>
                </a:solidFill>
              </a:rPr>
              <a:t>Item 		 data;</a:t>
            </a:r>
          </a:p>
          <a:p>
            <a:pPr defTabSz="360000"/>
            <a:r>
              <a:rPr lang="en-US" altLang="ko-KR" sz="1400" dirty="0">
                <a:solidFill>
                  <a:srgbClr val="0000FF"/>
                </a:solidFill>
              </a:rPr>
              <a:t>	</a:t>
            </a:r>
            <a:r>
              <a:rPr lang="en-US" altLang="ko-KR" sz="1400" dirty="0" err="1" smtClean="0">
                <a:solidFill>
                  <a:srgbClr val="0000FF"/>
                </a:solidFill>
              </a:rPr>
              <a:t>struct</a:t>
            </a:r>
            <a:r>
              <a:rPr lang="en-US" altLang="ko-KR" sz="1400" dirty="0" smtClean="0">
                <a:solidFill>
                  <a:srgbClr val="0000FF"/>
                </a:solidFill>
              </a:rPr>
              <a:t> node	*link;</a:t>
            </a:r>
          </a:p>
          <a:p>
            <a:pPr defTabSz="360000"/>
            <a:r>
              <a:rPr lang="en-US" altLang="ko-KR" sz="1400" dirty="0" smtClean="0">
                <a:solidFill>
                  <a:srgbClr val="0000FF"/>
                </a:solidFill>
              </a:rPr>
              <a:t>}	Stack, *</a:t>
            </a:r>
            <a:r>
              <a:rPr lang="en-US" altLang="ko-KR" sz="1400" dirty="0" err="1" smtClean="0">
                <a:solidFill>
                  <a:srgbClr val="0000FF"/>
                </a:solidFill>
              </a:rPr>
              <a:t>StackPtr</a:t>
            </a:r>
            <a:r>
              <a:rPr lang="en-US" altLang="ko-KR" sz="1400" dirty="0" smtClean="0">
                <a:solidFill>
                  <a:srgbClr val="0000FF"/>
                </a:solidFill>
              </a:rPr>
              <a:t>, Node, *NodePtr;</a:t>
            </a:r>
            <a:endParaRPr lang="ko-KR" altLang="en-US" sz="1400" dirty="0">
              <a:solidFill>
                <a:srgbClr val="0000FF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628000" y="1053000"/>
            <a:ext cx="302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altLang="ko-KR" sz="1600" dirty="0" err="1">
                <a:solidFill>
                  <a:srgbClr val="800000"/>
                </a:solidFill>
              </a:rPr>
              <a:t>StackPtr</a:t>
            </a:r>
            <a:r>
              <a:rPr lang="en-US" altLang="ko-KR" sz="1600" dirty="0">
                <a:solidFill>
                  <a:srgbClr val="800000"/>
                </a:solidFill>
              </a:rPr>
              <a:t> pStack = NULL</a:t>
            </a:r>
            <a:r>
              <a:rPr lang="en-US" altLang="ko-KR" sz="1600" dirty="0" smtClean="0">
                <a:solidFill>
                  <a:srgbClr val="800000"/>
                </a:solidFill>
              </a:rPr>
              <a:t>;</a:t>
            </a:r>
            <a:endParaRPr lang="en-US" altLang="ko-KR" sz="1600" dirty="0">
              <a:solidFill>
                <a:srgbClr val="8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628000" y="1564164"/>
            <a:ext cx="3024000" cy="338554"/>
          </a:xfrm>
          <a:prstGeom prst="rect">
            <a:avLst/>
          </a:prstGeom>
          <a:noFill/>
        </p:spPr>
        <p:txBody>
          <a:bodyPr wrap="square" lIns="90000" rtlCol="0">
            <a:spAutoFit/>
          </a:bodyPr>
          <a:lstStyle/>
          <a:p>
            <a:pPr marL="0" lvl="1"/>
            <a:r>
              <a:rPr lang="en-US" altLang="ko-KR" sz="1600" dirty="0">
                <a:solidFill>
                  <a:srgbClr val="800000"/>
                </a:solidFill>
              </a:rPr>
              <a:t>pStack</a:t>
            </a:r>
            <a:r>
              <a:rPr lang="ko-KR" altLang="en-US" sz="1600" dirty="0">
                <a:solidFill>
                  <a:srgbClr val="800000"/>
                </a:solidFill>
              </a:rPr>
              <a:t> </a:t>
            </a:r>
            <a:r>
              <a:rPr lang="en-US" altLang="ko-KR" sz="1600" dirty="0">
                <a:solidFill>
                  <a:srgbClr val="800000"/>
                </a:solidFill>
              </a:rPr>
              <a:t>== NULL</a:t>
            </a:r>
          </a:p>
        </p:txBody>
      </p:sp>
      <p:grpSp>
        <p:nvGrpSpPr>
          <p:cNvPr id="8" name="그룹 7"/>
          <p:cNvGrpSpPr/>
          <p:nvPr/>
        </p:nvGrpSpPr>
        <p:grpSpPr>
          <a:xfrm>
            <a:off x="4929393" y="3072735"/>
            <a:ext cx="900000" cy="360000"/>
            <a:chOff x="1692000" y="3429000"/>
            <a:chExt cx="900000" cy="360000"/>
          </a:xfrm>
        </p:grpSpPr>
        <p:sp>
          <p:nvSpPr>
            <p:cNvPr id="9" name="직사각형 8"/>
            <p:cNvSpPr/>
            <p:nvPr/>
          </p:nvSpPr>
          <p:spPr>
            <a:xfrm>
              <a:off x="1692000" y="3429000"/>
              <a:ext cx="720000" cy="3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tlCol="0" anchor="ctr"/>
            <a:lstStyle/>
            <a:p>
              <a:r>
                <a:rPr lang="en-US" altLang="ko-KR" dirty="0" smtClean="0">
                  <a:solidFill>
                    <a:srgbClr val="0000FF"/>
                  </a:solidFill>
                </a:rPr>
                <a:t>D3</a:t>
              </a:r>
              <a:endParaRPr lang="ko-KR" altLang="en-US" dirty="0">
                <a:solidFill>
                  <a:srgbClr val="0000FF"/>
                </a:solidFill>
              </a:endParaRPr>
            </a:p>
          </p:txBody>
        </p:sp>
        <p:cxnSp>
          <p:nvCxnSpPr>
            <p:cNvPr id="10" name="직선 연결선 9"/>
            <p:cNvCxnSpPr/>
            <p:nvPr/>
          </p:nvCxnSpPr>
          <p:spPr>
            <a:xfrm>
              <a:off x="2196000" y="3429000"/>
              <a:ext cx="0" cy="360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화살표 연결선 10"/>
            <p:cNvCxnSpPr/>
            <p:nvPr/>
          </p:nvCxnSpPr>
          <p:spPr>
            <a:xfrm>
              <a:off x="2304000" y="3609000"/>
              <a:ext cx="288000" cy="0"/>
            </a:xfrm>
            <a:prstGeom prst="straightConnector1">
              <a:avLst/>
            </a:prstGeom>
            <a:ln w="15875">
              <a:solidFill>
                <a:srgbClr val="0000FF"/>
              </a:solidFill>
              <a:headEnd type="oval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그룹 11"/>
          <p:cNvGrpSpPr/>
          <p:nvPr/>
        </p:nvGrpSpPr>
        <p:grpSpPr>
          <a:xfrm>
            <a:off x="5849378" y="3068638"/>
            <a:ext cx="900000" cy="360000"/>
            <a:chOff x="1692000" y="3429000"/>
            <a:chExt cx="900000" cy="360000"/>
          </a:xfrm>
        </p:grpSpPr>
        <p:sp>
          <p:nvSpPr>
            <p:cNvPr id="13" name="직사각형 12"/>
            <p:cNvSpPr/>
            <p:nvPr/>
          </p:nvSpPr>
          <p:spPr>
            <a:xfrm>
              <a:off x="1692000" y="3429000"/>
              <a:ext cx="720000" cy="3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tlCol="0" anchor="ctr"/>
            <a:lstStyle/>
            <a:p>
              <a:r>
                <a:rPr lang="en-US" altLang="ko-KR" dirty="0" smtClean="0">
                  <a:solidFill>
                    <a:srgbClr val="0000FF"/>
                  </a:solidFill>
                </a:rPr>
                <a:t>D2</a:t>
              </a:r>
              <a:endParaRPr lang="ko-KR" altLang="en-US" dirty="0">
                <a:solidFill>
                  <a:srgbClr val="0000FF"/>
                </a:solidFill>
              </a:endParaRPr>
            </a:p>
          </p:txBody>
        </p:sp>
        <p:cxnSp>
          <p:nvCxnSpPr>
            <p:cNvPr id="14" name="직선 연결선 13"/>
            <p:cNvCxnSpPr/>
            <p:nvPr/>
          </p:nvCxnSpPr>
          <p:spPr>
            <a:xfrm>
              <a:off x="2196000" y="3429000"/>
              <a:ext cx="0" cy="360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화살표 연결선 14"/>
            <p:cNvCxnSpPr/>
            <p:nvPr/>
          </p:nvCxnSpPr>
          <p:spPr>
            <a:xfrm>
              <a:off x="2304000" y="3609000"/>
              <a:ext cx="288000" cy="0"/>
            </a:xfrm>
            <a:prstGeom prst="straightConnector1">
              <a:avLst/>
            </a:prstGeom>
            <a:ln w="15875">
              <a:solidFill>
                <a:srgbClr val="0000FF"/>
              </a:solidFill>
              <a:headEnd type="oval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직사각형 15"/>
          <p:cNvSpPr/>
          <p:nvPr/>
        </p:nvSpPr>
        <p:spPr>
          <a:xfrm>
            <a:off x="7684016" y="3072735"/>
            <a:ext cx="215999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tlCol="0" anchor="t" anchorCtr="0"/>
          <a:lstStyle/>
          <a:p>
            <a:r>
              <a:rPr lang="en-US" altLang="ko-KR" dirty="0" smtClean="0">
                <a:solidFill>
                  <a:srgbClr val="0000FF"/>
                </a:solidFill>
              </a:rPr>
              <a:t>^</a:t>
            </a:r>
            <a:endParaRPr lang="ko-KR" altLang="en-US" dirty="0">
              <a:solidFill>
                <a:srgbClr val="0000FF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3507397" y="3072735"/>
            <a:ext cx="1222011" cy="3600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tlCol="0" anchor="b" anchorCtr="0"/>
          <a:lstStyle/>
          <a:p>
            <a:r>
              <a:rPr lang="en-US" altLang="ko-KR" dirty="0" smtClean="0">
                <a:solidFill>
                  <a:srgbClr val="0000FF"/>
                </a:solidFill>
              </a:rPr>
              <a:t>pStack</a:t>
            </a:r>
            <a:endParaRPr lang="ko-KR" altLang="en-US" dirty="0">
              <a:solidFill>
                <a:srgbClr val="0000FF"/>
              </a:solidFill>
            </a:endParaRPr>
          </a:p>
        </p:txBody>
      </p:sp>
      <p:cxnSp>
        <p:nvCxnSpPr>
          <p:cNvPr id="19" name="직선 화살표 연결선 18"/>
          <p:cNvCxnSpPr/>
          <p:nvPr/>
        </p:nvCxnSpPr>
        <p:spPr>
          <a:xfrm>
            <a:off x="4532030" y="3252735"/>
            <a:ext cx="377378" cy="0"/>
          </a:xfrm>
          <a:prstGeom prst="straightConnector1">
            <a:avLst/>
          </a:prstGeom>
          <a:ln w="15875">
            <a:solidFill>
              <a:srgbClr val="0000FF"/>
            </a:solidFill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그룹 19"/>
          <p:cNvGrpSpPr/>
          <p:nvPr/>
        </p:nvGrpSpPr>
        <p:grpSpPr>
          <a:xfrm>
            <a:off x="6769363" y="3072735"/>
            <a:ext cx="900000" cy="360000"/>
            <a:chOff x="1692000" y="3429000"/>
            <a:chExt cx="900000" cy="360000"/>
          </a:xfrm>
        </p:grpSpPr>
        <p:sp>
          <p:nvSpPr>
            <p:cNvPr id="21" name="직사각형 20"/>
            <p:cNvSpPr/>
            <p:nvPr/>
          </p:nvSpPr>
          <p:spPr>
            <a:xfrm>
              <a:off x="1692000" y="3429000"/>
              <a:ext cx="720000" cy="3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tlCol="0" anchor="ctr"/>
            <a:lstStyle/>
            <a:p>
              <a:r>
                <a:rPr lang="en-US" altLang="ko-KR" dirty="0" smtClean="0">
                  <a:solidFill>
                    <a:srgbClr val="0000FF"/>
                  </a:solidFill>
                </a:rPr>
                <a:t>D1</a:t>
              </a:r>
              <a:endParaRPr lang="ko-KR" altLang="en-US" dirty="0">
                <a:solidFill>
                  <a:srgbClr val="0000FF"/>
                </a:solidFill>
              </a:endParaRPr>
            </a:p>
          </p:txBody>
        </p:sp>
        <p:cxnSp>
          <p:nvCxnSpPr>
            <p:cNvPr id="22" name="직선 연결선 21"/>
            <p:cNvCxnSpPr/>
            <p:nvPr/>
          </p:nvCxnSpPr>
          <p:spPr>
            <a:xfrm>
              <a:off x="2196000" y="3429000"/>
              <a:ext cx="0" cy="360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화살표 연결선 22"/>
            <p:cNvCxnSpPr/>
            <p:nvPr/>
          </p:nvCxnSpPr>
          <p:spPr>
            <a:xfrm>
              <a:off x="2304000" y="3609000"/>
              <a:ext cx="288000" cy="0"/>
            </a:xfrm>
            <a:prstGeom prst="straightConnector1">
              <a:avLst/>
            </a:prstGeom>
            <a:ln w="15875">
              <a:solidFill>
                <a:srgbClr val="0000FF"/>
              </a:solidFill>
              <a:headEnd type="oval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그룹 23"/>
          <p:cNvGrpSpPr/>
          <p:nvPr/>
        </p:nvGrpSpPr>
        <p:grpSpPr>
          <a:xfrm>
            <a:off x="5849378" y="3784804"/>
            <a:ext cx="900000" cy="360000"/>
            <a:chOff x="1692000" y="3429000"/>
            <a:chExt cx="900000" cy="360000"/>
          </a:xfrm>
        </p:grpSpPr>
        <p:sp>
          <p:nvSpPr>
            <p:cNvPr id="25" name="직사각형 24"/>
            <p:cNvSpPr/>
            <p:nvPr/>
          </p:nvSpPr>
          <p:spPr>
            <a:xfrm>
              <a:off x="1692000" y="3429000"/>
              <a:ext cx="720000" cy="3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tlCol="0" anchor="ctr"/>
            <a:lstStyle/>
            <a:p>
              <a:r>
                <a:rPr lang="en-US" altLang="ko-KR" dirty="0" smtClean="0">
                  <a:solidFill>
                    <a:srgbClr val="0000FF"/>
                  </a:solidFill>
                </a:rPr>
                <a:t>D3</a:t>
              </a:r>
              <a:endParaRPr lang="ko-KR" altLang="en-US" dirty="0">
                <a:solidFill>
                  <a:srgbClr val="0000FF"/>
                </a:solidFill>
              </a:endParaRPr>
            </a:p>
          </p:txBody>
        </p:sp>
        <p:cxnSp>
          <p:nvCxnSpPr>
            <p:cNvPr id="26" name="직선 연결선 25"/>
            <p:cNvCxnSpPr/>
            <p:nvPr/>
          </p:nvCxnSpPr>
          <p:spPr>
            <a:xfrm>
              <a:off x="2196000" y="3429000"/>
              <a:ext cx="0" cy="360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화살표 연결선 26"/>
            <p:cNvCxnSpPr/>
            <p:nvPr/>
          </p:nvCxnSpPr>
          <p:spPr>
            <a:xfrm>
              <a:off x="2304000" y="3609000"/>
              <a:ext cx="288000" cy="0"/>
            </a:xfrm>
            <a:prstGeom prst="straightConnector1">
              <a:avLst/>
            </a:prstGeom>
            <a:ln w="15875">
              <a:solidFill>
                <a:srgbClr val="0000FF"/>
              </a:solidFill>
              <a:headEnd type="oval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그룹 27"/>
          <p:cNvGrpSpPr/>
          <p:nvPr/>
        </p:nvGrpSpPr>
        <p:grpSpPr>
          <a:xfrm>
            <a:off x="6769363" y="3780707"/>
            <a:ext cx="900000" cy="360000"/>
            <a:chOff x="1692000" y="3429000"/>
            <a:chExt cx="900000" cy="360000"/>
          </a:xfrm>
        </p:grpSpPr>
        <p:sp>
          <p:nvSpPr>
            <p:cNvPr id="29" name="직사각형 28"/>
            <p:cNvSpPr/>
            <p:nvPr/>
          </p:nvSpPr>
          <p:spPr>
            <a:xfrm>
              <a:off x="1692000" y="3429000"/>
              <a:ext cx="720000" cy="3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tlCol="0" anchor="ctr"/>
            <a:lstStyle/>
            <a:p>
              <a:r>
                <a:rPr lang="en-US" altLang="ko-KR" dirty="0" smtClean="0">
                  <a:solidFill>
                    <a:srgbClr val="0000FF"/>
                  </a:solidFill>
                </a:rPr>
                <a:t>D2</a:t>
              </a:r>
              <a:endParaRPr lang="ko-KR" altLang="en-US" dirty="0">
                <a:solidFill>
                  <a:srgbClr val="0000FF"/>
                </a:solidFill>
              </a:endParaRPr>
            </a:p>
          </p:txBody>
        </p:sp>
        <p:cxnSp>
          <p:nvCxnSpPr>
            <p:cNvPr id="30" name="직선 연결선 29"/>
            <p:cNvCxnSpPr/>
            <p:nvPr/>
          </p:nvCxnSpPr>
          <p:spPr>
            <a:xfrm>
              <a:off x="2196000" y="3429000"/>
              <a:ext cx="0" cy="360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화살표 연결선 30"/>
            <p:cNvCxnSpPr/>
            <p:nvPr/>
          </p:nvCxnSpPr>
          <p:spPr>
            <a:xfrm>
              <a:off x="2304000" y="3609000"/>
              <a:ext cx="288000" cy="0"/>
            </a:xfrm>
            <a:prstGeom prst="straightConnector1">
              <a:avLst/>
            </a:prstGeom>
            <a:ln w="15875">
              <a:solidFill>
                <a:srgbClr val="0000FF"/>
              </a:solidFill>
              <a:headEnd type="oval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직사각형 31"/>
          <p:cNvSpPr/>
          <p:nvPr/>
        </p:nvSpPr>
        <p:spPr>
          <a:xfrm>
            <a:off x="8604001" y="3784804"/>
            <a:ext cx="215999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tlCol="0" anchor="t" anchorCtr="0"/>
          <a:lstStyle/>
          <a:p>
            <a:r>
              <a:rPr lang="en-US" altLang="ko-KR" dirty="0" smtClean="0">
                <a:solidFill>
                  <a:srgbClr val="0000FF"/>
                </a:solidFill>
              </a:rPr>
              <a:t>^</a:t>
            </a:r>
            <a:endParaRPr lang="ko-KR" altLang="en-US" dirty="0">
              <a:solidFill>
                <a:srgbClr val="0000FF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3507397" y="3784804"/>
            <a:ext cx="1222011" cy="3600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tlCol="0" anchor="b" anchorCtr="0"/>
          <a:lstStyle/>
          <a:p>
            <a:r>
              <a:rPr lang="en-US" altLang="ko-KR" dirty="0" smtClean="0">
                <a:solidFill>
                  <a:srgbClr val="0000FF"/>
                </a:solidFill>
              </a:rPr>
              <a:t>pStack</a:t>
            </a:r>
            <a:endParaRPr lang="ko-KR" altLang="en-US" dirty="0">
              <a:solidFill>
                <a:srgbClr val="0000FF"/>
              </a:solidFill>
            </a:endParaRPr>
          </a:p>
        </p:txBody>
      </p:sp>
      <p:cxnSp>
        <p:nvCxnSpPr>
          <p:cNvPr id="34" name="직선 화살표 연결선 33"/>
          <p:cNvCxnSpPr/>
          <p:nvPr/>
        </p:nvCxnSpPr>
        <p:spPr>
          <a:xfrm>
            <a:off x="4532030" y="3964804"/>
            <a:ext cx="377378" cy="0"/>
          </a:xfrm>
          <a:prstGeom prst="straightConnector1">
            <a:avLst/>
          </a:prstGeom>
          <a:ln w="15875">
            <a:solidFill>
              <a:srgbClr val="FF0000"/>
            </a:solidFill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그룹 34"/>
          <p:cNvGrpSpPr/>
          <p:nvPr/>
        </p:nvGrpSpPr>
        <p:grpSpPr>
          <a:xfrm>
            <a:off x="7689348" y="3784804"/>
            <a:ext cx="900000" cy="360000"/>
            <a:chOff x="1692000" y="3429000"/>
            <a:chExt cx="900000" cy="360000"/>
          </a:xfrm>
        </p:grpSpPr>
        <p:sp>
          <p:nvSpPr>
            <p:cNvPr id="36" name="직사각형 35"/>
            <p:cNvSpPr/>
            <p:nvPr/>
          </p:nvSpPr>
          <p:spPr>
            <a:xfrm>
              <a:off x="1692000" y="3429000"/>
              <a:ext cx="720000" cy="3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tlCol="0" anchor="ctr"/>
            <a:lstStyle/>
            <a:p>
              <a:r>
                <a:rPr lang="en-US" altLang="ko-KR" dirty="0" smtClean="0">
                  <a:solidFill>
                    <a:srgbClr val="0000FF"/>
                  </a:solidFill>
                </a:rPr>
                <a:t>D1</a:t>
              </a:r>
              <a:endParaRPr lang="ko-KR" altLang="en-US" dirty="0">
                <a:solidFill>
                  <a:srgbClr val="0000FF"/>
                </a:solidFill>
              </a:endParaRPr>
            </a:p>
          </p:txBody>
        </p:sp>
        <p:cxnSp>
          <p:nvCxnSpPr>
            <p:cNvPr id="37" name="직선 연결선 36"/>
            <p:cNvCxnSpPr/>
            <p:nvPr/>
          </p:nvCxnSpPr>
          <p:spPr>
            <a:xfrm>
              <a:off x="2196000" y="3429000"/>
              <a:ext cx="0" cy="360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화살표 연결선 37"/>
            <p:cNvCxnSpPr/>
            <p:nvPr/>
          </p:nvCxnSpPr>
          <p:spPr>
            <a:xfrm>
              <a:off x="2304000" y="3609000"/>
              <a:ext cx="288000" cy="0"/>
            </a:xfrm>
            <a:prstGeom prst="straightConnector1">
              <a:avLst/>
            </a:prstGeom>
            <a:ln w="15875">
              <a:solidFill>
                <a:srgbClr val="0000FF"/>
              </a:solidFill>
              <a:headEnd type="oval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그룹 38"/>
          <p:cNvGrpSpPr/>
          <p:nvPr/>
        </p:nvGrpSpPr>
        <p:grpSpPr>
          <a:xfrm>
            <a:off x="4924061" y="3780552"/>
            <a:ext cx="900000" cy="360000"/>
            <a:chOff x="1692000" y="3429000"/>
            <a:chExt cx="900000" cy="360000"/>
          </a:xfrm>
        </p:grpSpPr>
        <p:sp>
          <p:nvSpPr>
            <p:cNvPr id="40" name="직사각형 39"/>
            <p:cNvSpPr/>
            <p:nvPr/>
          </p:nvSpPr>
          <p:spPr>
            <a:xfrm>
              <a:off x="1692000" y="3429000"/>
              <a:ext cx="720000" cy="3600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tlCol="0" anchor="ctr"/>
            <a:lstStyle/>
            <a:p>
              <a:r>
                <a:rPr lang="en-US" altLang="ko-KR" dirty="0" smtClean="0">
                  <a:solidFill>
                    <a:srgbClr val="FF0000"/>
                  </a:solidFill>
                </a:rPr>
                <a:t>D4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41" name="직선 연결선 40"/>
            <p:cNvCxnSpPr/>
            <p:nvPr/>
          </p:nvCxnSpPr>
          <p:spPr>
            <a:xfrm>
              <a:off x="2196000" y="3429000"/>
              <a:ext cx="0" cy="360000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화살표 연결선 41"/>
            <p:cNvCxnSpPr/>
            <p:nvPr/>
          </p:nvCxnSpPr>
          <p:spPr>
            <a:xfrm>
              <a:off x="2304000" y="3609000"/>
              <a:ext cx="288000" cy="0"/>
            </a:xfrm>
            <a:prstGeom prst="straightConnector1">
              <a:avLst/>
            </a:prstGeom>
            <a:ln w="15875">
              <a:solidFill>
                <a:srgbClr val="FF0000"/>
              </a:solidFill>
              <a:headEnd type="oval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그룹 16"/>
          <p:cNvGrpSpPr/>
          <p:nvPr/>
        </p:nvGrpSpPr>
        <p:grpSpPr>
          <a:xfrm>
            <a:off x="4284000" y="3913766"/>
            <a:ext cx="828805" cy="616096"/>
            <a:chOff x="4284000" y="3913766"/>
            <a:chExt cx="828805" cy="616096"/>
          </a:xfrm>
        </p:grpSpPr>
        <p:sp>
          <p:nvSpPr>
            <p:cNvPr id="43" name="직사각형 42"/>
            <p:cNvSpPr/>
            <p:nvPr/>
          </p:nvSpPr>
          <p:spPr>
            <a:xfrm>
              <a:off x="4284000" y="4233667"/>
              <a:ext cx="645393" cy="29619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0" rtlCol="0" anchor="b" anchorCtr="0"/>
            <a:lstStyle/>
            <a:p>
              <a:r>
                <a:rPr lang="en-US" altLang="ko-KR" sz="1600" dirty="0" err="1" smtClean="0">
                  <a:solidFill>
                    <a:srgbClr val="FF0000"/>
                  </a:solidFill>
                </a:rPr>
                <a:t>pNew</a:t>
              </a:r>
              <a:endParaRPr lang="ko-KR" altLang="en-US" sz="1600" dirty="0">
                <a:solidFill>
                  <a:srgbClr val="FF0000"/>
                </a:solidFill>
              </a:endParaRPr>
            </a:p>
          </p:txBody>
        </p:sp>
        <p:sp>
          <p:nvSpPr>
            <p:cNvPr id="44" name="원호 43"/>
            <p:cNvSpPr/>
            <p:nvPr/>
          </p:nvSpPr>
          <p:spPr>
            <a:xfrm flipV="1">
              <a:off x="4699320" y="3913766"/>
              <a:ext cx="413485" cy="468000"/>
            </a:xfrm>
            <a:prstGeom prst="arc">
              <a:avLst/>
            </a:prstGeom>
            <a:ln w="12700">
              <a:solidFill>
                <a:srgbClr val="FF0000"/>
              </a:solidFill>
              <a:headEnd type="none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5" name="그룹 44"/>
          <p:cNvGrpSpPr/>
          <p:nvPr/>
        </p:nvGrpSpPr>
        <p:grpSpPr>
          <a:xfrm>
            <a:off x="5852047" y="5235964"/>
            <a:ext cx="900000" cy="360000"/>
            <a:chOff x="1692000" y="3429000"/>
            <a:chExt cx="900000" cy="360000"/>
          </a:xfrm>
        </p:grpSpPr>
        <p:sp>
          <p:nvSpPr>
            <p:cNvPr id="46" name="직사각형 45"/>
            <p:cNvSpPr/>
            <p:nvPr/>
          </p:nvSpPr>
          <p:spPr>
            <a:xfrm>
              <a:off x="1692000" y="3429000"/>
              <a:ext cx="720000" cy="360000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tlCol="0" anchor="ctr"/>
            <a:lstStyle/>
            <a:p>
              <a:r>
                <a:rPr lang="en-US" altLang="ko-KR" dirty="0" smtClean="0">
                  <a:solidFill>
                    <a:srgbClr val="BEBEFF"/>
                  </a:solidFill>
                </a:rPr>
                <a:t>D3</a:t>
              </a:r>
              <a:endParaRPr lang="ko-KR" altLang="en-US" dirty="0">
                <a:solidFill>
                  <a:srgbClr val="BEBEFF"/>
                </a:solidFill>
              </a:endParaRPr>
            </a:p>
          </p:txBody>
        </p:sp>
        <p:cxnSp>
          <p:nvCxnSpPr>
            <p:cNvPr id="47" name="직선 연결선 46"/>
            <p:cNvCxnSpPr/>
            <p:nvPr/>
          </p:nvCxnSpPr>
          <p:spPr>
            <a:xfrm>
              <a:off x="2196000" y="3429000"/>
              <a:ext cx="0" cy="36000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화살표 연결선 47"/>
            <p:cNvCxnSpPr/>
            <p:nvPr/>
          </p:nvCxnSpPr>
          <p:spPr>
            <a:xfrm>
              <a:off x="2304000" y="3609000"/>
              <a:ext cx="288000" cy="0"/>
            </a:xfrm>
            <a:prstGeom prst="straightConnector1">
              <a:avLst/>
            </a:prstGeom>
            <a:ln w="15875">
              <a:solidFill>
                <a:schemeClr val="bg1">
                  <a:lumMod val="75000"/>
                </a:schemeClr>
              </a:solidFill>
              <a:headEnd type="oval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그룹 48"/>
          <p:cNvGrpSpPr/>
          <p:nvPr/>
        </p:nvGrpSpPr>
        <p:grpSpPr>
          <a:xfrm>
            <a:off x="6772032" y="5231867"/>
            <a:ext cx="900000" cy="360000"/>
            <a:chOff x="1692000" y="3429000"/>
            <a:chExt cx="900000" cy="360000"/>
          </a:xfrm>
        </p:grpSpPr>
        <p:sp>
          <p:nvSpPr>
            <p:cNvPr id="50" name="직사각형 49"/>
            <p:cNvSpPr/>
            <p:nvPr/>
          </p:nvSpPr>
          <p:spPr>
            <a:xfrm>
              <a:off x="1692000" y="3429000"/>
              <a:ext cx="720000" cy="3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tlCol="0" anchor="ctr"/>
            <a:lstStyle/>
            <a:p>
              <a:r>
                <a:rPr lang="en-US" altLang="ko-KR" dirty="0" smtClean="0">
                  <a:solidFill>
                    <a:srgbClr val="0000FF"/>
                  </a:solidFill>
                </a:rPr>
                <a:t>D2</a:t>
              </a:r>
              <a:endParaRPr lang="ko-KR" altLang="en-US" dirty="0">
                <a:solidFill>
                  <a:srgbClr val="0000FF"/>
                </a:solidFill>
              </a:endParaRPr>
            </a:p>
          </p:txBody>
        </p:sp>
        <p:cxnSp>
          <p:nvCxnSpPr>
            <p:cNvPr id="51" name="직선 연결선 50"/>
            <p:cNvCxnSpPr/>
            <p:nvPr/>
          </p:nvCxnSpPr>
          <p:spPr>
            <a:xfrm>
              <a:off x="2196000" y="3429000"/>
              <a:ext cx="0" cy="360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화살표 연결선 51"/>
            <p:cNvCxnSpPr/>
            <p:nvPr/>
          </p:nvCxnSpPr>
          <p:spPr>
            <a:xfrm>
              <a:off x="2304000" y="3609000"/>
              <a:ext cx="288000" cy="0"/>
            </a:xfrm>
            <a:prstGeom prst="straightConnector1">
              <a:avLst/>
            </a:prstGeom>
            <a:ln w="15875">
              <a:solidFill>
                <a:srgbClr val="0000FF"/>
              </a:solidFill>
              <a:headEnd type="oval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직사각형 52"/>
          <p:cNvSpPr/>
          <p:nvPr/>
        </p:nvSpPr>
        <p:spPr>
          <a:xfrm>
            <a:off x="8606670" y="5235964"/>
            <a:ext cx="215999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tlCol="0" anchor="t" anchorCtr="0"/>
          <a:lstStyle/>
          <a:p>
            <a:r>
              <a:rPr lang="en-US" altLang="ko-KR" dirty="0" smtClean="0">
                <a:solidFill>
                  <a:srgbClr val="0000FF"/>
                </a:solidFill>
              </a:rPr>
              <a:t>^</a:t>
            </a:r>
            <a:endParaRPr lang="ko-KR" altLang="en-US" dirty="0">
              <a:solidFill>
                <a:srgbClr val="0000FF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4430051" y="5235964"/>
            <a:ext cx="1222011" cy="3600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tlCol="0" anchor="b" anchorCtr="0"/>
          <a:lstStyle/>
          <a:p>
            <a:r>
              <a:rPr lang="en-US" altLang="ko-KR" dirty="0" smtClean="0">
                <a:solidFill>
                  <a:srgbClr val="0000FF"/>
                </a:solidFill>
              </a:rPr>
              <a:t>pStack</a:t>
            </a:r>
            <a:endParaRPr lang="ko-KR" altLang="en-US" dirty="0">
              <a:solidFill>
                <a:srgbClr val="0000FF"/>
              </a:solidFill>
            </a:endParaRPr>
          </a:p>
        </p:txBody>
      </p:sp>
      <p:grpSp>
        <p:nvGrpSpPr>
          <p:cNvPr id="56" name="그룹 55"/>
          <p:cNvGrpSpPr/>
          <p:nvPr/>
        </p:nvGrpSpPr>
        <p:grpSpPr>
          <a:xfrm>
            <a:off x="7692017" y="5235964"/>
            <a:ext cx="900000" cy="360000"/>
            <a:chOff x="1692000" y="3429000"/>
            <a:chExt cx="900000" cy="360000"/>
          </a:xfrm>
        </p:grpSpPr>
        <p:sp>
          <p:nvSpPr>
            <p:cNvPr id="57" name="직사각형 56"/>
            <p:cNvSpPr/>
            <p:nvPr/>
          </p:nvSpPr>
          <p:spPr>
            <a:xfrm>
              <a:off x="1692000" y="3429000"/>
              <a:ext cx="720000" cy="3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tlCol="0" anchor="ctr"/>
            <a:lstStyle/>
            <a:p>
              <a:r>
                <a:rPr lang="en-US" altLang="ko-KR" dirty="0" smtClean="0">
                  <a:solidFill>
                    <a:srgbClr val="0000FF"/>
                  </a:solidFill>
                </a:rPr>
                <a:t>D1</a:t>
              </a:r>
              <a:endParaRPr lang="ko-KR" altLang="en-US" dirty="0">
                <a:solidFill>
                  <a:srgbClr val="0000FF"/>
                </a:solidFill>
              </a:endParaRPr>
            </a:p>
          </p:txBody>
        </p:sp>
        <p:cxnSp>
          <p:nvCxnSpPr>
            <p:cNvPr id="58" name="직선 연결선 57"/>
            <p:cNvCxnSpPr/>
            <p:nvPr/>
          </p:nvCxnSpPr>
          <p:spPr>
            <a:xfrm>
              <a:off x="2196000" y="3429000"/>
              <a:ext cx="0" cy="360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화살표 연결선 58"/>
            <p:cNvCxnSpPr/>
            <p:nvPr/>
          </p:nvCxnSpPr>
          <p:spPr>
            <a:xfrm>
              <a:off x="2304000" y="3609000"/>
              <a:ext cx="288000" cy="0"/>
            </a:xfrm>
            <a:prstGeom prst="straightConnector1">
              <a:avLst/>
            </a:prstGeom>
            <a:ln w="15875">
              <a:solidFill>
                <a:srgbClr val="0000FF"/>
              </a:solidFill>
              <a:headEnd type="oval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1" name="직사각형 60"/>
          <p:cNvSpPr/>
          <p:nvPr/>
        </p:nvSpPr>
        <p:spPr>
          <a:xfrm>
            <a:off x="5236062" y="4903614"/>
            <a:ext cx="631938" cy="29619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tlCol="0" anchor="b" anchorCtr="0"/>
          <a:lstStyle/>
          <a:p>
            <a:r>
              <a:rPr lang="en-US" altLang="ko-KR" sz="1600" dirty="0" smtClean="0">
                <a:solidFill>
                  <a:srgbClr val="FF0000"/>
                </a:solidFill>
              </a:rPr>
              <a:t>item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  <p:sp>
        <p:nvSpPr>
          <p:cNvPr id="62" name="원호 61"/>
          <p:cNvSpPr/>
          <p:nvPr/>
        </p:nvSpPr>
        <p:spPr>
          <a:xfrm>
            <a:off x="5580000" y="5049000"/>
            <a:ext cx="413485" cy="468000"/>
          </a:xfrm>
          <a:prstGeom prst="arc">
            <a:avLst/>
          </a:prstGeom>
          <a:ln w="12700">
            <a:solidFill>
              <a:srgbClr val="FF0000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원호 62"/>
          <p:cNvSpPr/>
          <p:nvPr/>
        </p:nvSpPr>
        <p:spPr>
          <a:xfrm flipV="1">
            <a:off x="5457520" y="5020315"/>
            <a:ext cx="1371240" cy="718680"/>
          </a:xfrm>
          <a:prstGeom prst="arc">
            <a:avLst>
              <a:gd name="adj1" fmla="val 10924489"/>
              <a:gd name="adj2" fmla="val 20806790"/>
            </a:avLst>
          </a:prstGeom>
          <a:ln w="12700">
            <a:solidFill>
              <a:srgbClr val="FF0000"/>
            </a:solidFill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5" name="직선 화살표 연결선 54"/>
          <p:cNvCxnSpPr/>
          <p:nvPr/>
        </p:nvCxnSpPr>
        <p:spPr>
          <a:xfrm>
            <a:off x="5454684" y="5415964"/>
            <a:ext cx="377378" cy="0"/>
          </a:xfrm>
          <a:prstGeom prst="straightConnector1">
            <a:avLst/>
          </a:prstGeom>
          <a:ln w="15875">
            <a:solidFill>
              <a:schemeClr val="bg1">
                <a:lumMod val="75000"/>
              </a:schemeClr>
            </a:solidFill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원호 64"/>
          <p:cNvSpPr/>
          <p:nvPr/>
        </p:nvSpPr>
        <p:spPr>
          <a:xfrm flipV="1">
            <a:off x="5618000" y="5387697"/>
            <a:ext cx="413485" cy="468000"/>
          </a:xfrm>
          <a:prstGeom prst="arc">
            <a:avLst/>
          </a:prstGeom>
          <a:ln w="12700">
            <a:noFill/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7" name="그룹 66"/>
          <p:cNvGrpSpPr/>
          <p:nvPr/>
        </p:nvGrpSpPr>
        <p:grpSpPr>
          <a:xfrm>
            <a:off x="5274062" y="5376127"/>
            <a:ext cx="772063" cy="627666"/>
            <a:chOff x="5274062" y="5376127"/>
            <a:chExt cx="772063" cy="627666"/>
          </a:xfrm>
        </p:grpSpPr>
        <p:sp>
          <p:nvSpPr>
            <p:cNvPr id="64" name="직사각형 63"/>
            <p:cNvSpPr/>
            <p:nvPr/>
          </p:nvSpPr>
          <p:spPr>
            <a:xfrm>
              <a:off x="5274062" y="5707598"/>
              <a:ext cx="549999" cy="29619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0" rtlCol="0" anchor="b" anchorCtr="0"/>
            <a:lstStyle/>
            <a:p>
              <a:r>
                <a:rPr lang="en-US" altLang="ko-KR" sz="1600" dirty="0" err="1" smtClean="0">
                  <a:solidFill>
                    <a:srgbClr val="FF0000"/>
                  </a:solidFill>
                </a:rPr>
                <a:t>pDel</a:t>
              </a:r>
              <a:endParaRPr lang="ko-KR" altLang="en-US" sz="1600" dirty="0">
                <a:solidFill>
                  <a:srgbClr val="FF0000"/>
                </a:solidFill>
              </a:endParaRPr>
            </a:p>
          </p:txBody>
        </p:sp>
        <p:sp>
          <p:nvSpPr>
            <p:cNvPr id="66" name="원호 65"/>
            <p:cNvSpPr/>
            <p:nvPr/>
          </p:nvSpPr>
          <p:spPr>
            <a:xfrm flipV="1">
              <a:off x="5632640" y="5376127"/>
              <a:ext cx="413485" cy="468000"/>
            </a:xfrm>
            <a:prstGeom prst="arc">
              <a:avLst/>
            </a:prstGeom>
            <a:ln w="12700">
              <a:solidFill>
                <a:srgbClr val="FF0000"/>
              </a:solidFill>
              <a:headEnd type="none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0A2B4F6F-8652-477E-8EDC-DA81EDF989C8}" type="slidenum">
              <a:rPr lang="ko-KR" altLang="en-US" smtClean="0"/>
              <a:pPr algn="r"/>
              <a:t>10</a:t>
            </a:fld>
            <a:r>
              <a:rPr lang="en-US" altLang="ko-KR" smtClean="0"/>
              <a:t>/28</a:t>
            </a:r>
            <a:endParaRPr lang="ko-KR" altLang="en-US" dirty="0"/>
          </a:p>
        </p:txBody>
      </p:sp>
      <p:sp>
        <p:nvSpPr>
          <p:cNvPr id="68" name="직사각형 67"/>
          <p:cNvSpPr/>
          <p:nvPr/>
        </p:nvSpPr>
        <p:spPr>
          <a:xfrm>
            <a:off x="7776140" y="25406"/>
            <a:ext cx="1338416" cy="175299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 err="1" smtClean="0">
                <a:solidFill>
                  <a:srgbClr val="0000FF"/>
                </a:solidFill>
              </a:rPr>
              <a:t>노드</a:t>
            </a:r>
            <a:r>
              <a:rPr lang="ko-KR" altLang="en-US" sz="1600" dirty="0" smtClean="0">
                <a:solidFill>
                  <a:srgbClr val="0000FF"/>
                </a:solidFill>
              </a:rPr>
              <a:t> 삽입</a:t>
            </a:r>
            <a:r>
              <a:rPr lang="en-US" altLang="ko-KR" sz="1600" dirty="0" smtClean="0">
                <a:solidFill>
                  <a:srgbClr val="0000FF"/>
                </a:solidFill>
              </a:rPr>
              <a:t>:</a:t>
            </a:r>
          </a:p>
          <a:p>
            <a:r>
              <a:rPr lang="ko-KR" altLang="en-US" sz="1200" dirty="0" smtClean="0">
                <a:solidFill>
                  <a:srgbClr val="0000FF"/>
                </a:solidFill>
              </a:rPr>
              <a:t>  </a:t>
            </a:r>
            <a:r>
              <a:rPr lang="ko-KR" altLang="en-US" sz="1200" dirty="0" smtClean="0">
                <a:solidFill>
                  <a:srgbClr val="FF0000"/>
                </a:solidFill>
              </a:rPr>
              <a:t>⑴ 메모리 할당</a:t>
            </a:r>
            <a:endParaRPr lang="en-US" altLang="ko-KR" sz="1200" dirty="0" smtClean="0">
              <a:solidFill>
                <a:srgbClr val="FF0000"/>
              </a:solidFill>
            </a:endParaRPr>
          </a:p>
          <a:p>
            <a:r>
              <a:rPr lang="ko-KR" altLang="en-US" sz="1200" dirty="0" smtClean="0">
                <a:solidFill>
                  <a:srgbClr val="0000FF"/>
                </a:solidFill>
              </a:rPr>
              <a:t>  </a:t>
            </a:r>
            <a:r>
              <a:rPr lang="ko-KR" altLang="en-US" sz="1200" dirty="0" smtClean="0">
                <a:solidFill>
                  <a:srgbClr val="FF0000"/>
                </a:solidFill>
              </a:rPr>
              <a:t>⑵ 데이터 넣고</a:t>
            </a:r>
            <a:endParaRPr lang="en-US" altLang="ko-KR" sz="1200" dirty="0" smtClean="0">
              <a:solidFill>
                <a:srgbClr val="FF0000"/>
              </a:solidFill>
            </a:endParaRPr>
          </a:p>
          <a:p>
            <a:r>
              <a:rPr lang="ko-KR" altLang="en-US" sz="1200" dirty="0">
                <a:solidFill>
                  <a:srgbClr val="0000FF"/>
                </a:solidFill>
              </a:rPr>
              <a:t> </a:t>
            </a:r>
            <a:r>
              <a:rPr lang="ko-KR" altLang="en-US" sz="1200" dirty="0" smtClean="0">
                <a:solidFill>
                  <a:srgbClr val="0000FF"/>
                </a:solidFill>
              </a:rPr>
              <a:t> </a:t>
            </a:r>
            <a:r>
              <a:rPr lang="ko-KR" altLang="en-US" sz="1200" dirty="0" smtClean="0">
                <a:solidFill>
                  <a:srgbClr val="FF0000"/>
                </a:solidFill>
              </a:rPr>
              <a:t>⑶ 링크 조정</a:t>
            </a:r>
            <a:endParaRPr lang="en-US" altLang="ko-KR" sz="1200" dirty="0" smtClean="0">
              <a:solidFill>
                <a:srgbClr val="FF0000"/>
              </a:solidFill>
            </a:endParaRPr>
          </a:p>
          <a:p>
            <a:endParaRPr lang="en-US" altLang="ko-KR" sz="500" dirty="0" smtClean="0">
              <a:solidFill>
                <a:srgbClr val="FF0000"/>
              </a:solidFill>
            </a:endParaRPr>
          </a:p>
          <a:p>
            <a:r>
              <a:rPr lang="ko-KR" altLang="en-US" sz="1600" dirty="0" err="1" smtClean="0">
                <a:solidFill>
                  <a:srgbClr val="0000FF"/>
                </a:solidFill>
              </a:rPr>
              <a:t>노드</a:t>
            </a:r>
            <a:r>
              <a:rPr lang="ko-KR" altLang="en-US" sz="1600" dirty="0" smtClean="0">
                <a:solidFill>
                  <a:srgbClr val="0000FF"/>
                </a:solidFill>
              </a:rPr>
              <a:t> 삭제</a:t>
            </a:r>
            <a:r>
              <a:rPr lang="en-US" altLang="ko-KR" sz="1600" dirty="0" smtClean="0">
                <a:solidFill>
                  <a:srgbClr val="0000FF"/>
                </a:solidFill>
              </a:rPr>
              <a:t>:</a:t>
            </a:r>
            <a:r>
              <a:rPr lang="en-US" altLang="ko-KR" sz="1600" dirty="0" smtClean="0"/>
              <a:t>:</a:t>
            </a:r>
          </a:p>
          <a:p>
            <a:r>
              <a:rPr lang="ko-KR" altLang="en-US" sz="1200" dirty="0">
                <a:solidFill>
                  <a:srgbClr val="0000FF"/>
                </a:solidFill>
              </a:rPr>
              <a:t> </a:t>
            </a:r>
            <a:r>
              <a:rPr lang="ko-KR" altLang="en-US" sz="1200" dirty="0" smtClean="0">
                <a:solidFill>
                  <a:srgbClr val="0000FF"/>
                </a:solidFill>
              </a:rPr>
              <a:t> </a:t>
            </a:r>
            <a:r>
              <a:rPr lang="ko-KR" altLang="en-US" sz="1200" dirty="0" smtClean="0">
                <a:solidFill>
                  <a:srgbClr val="FF0000"/>
                </a:solidFill>
              </a:rPr>
              <a:t>⑴ </a:t>
            </a:r>
            <a:r>
              <a:rPr lang="ko-KR" altLang="en-US" sz="1200" dirty="0">
                <a:solidFill>
                  <a:srgbClr val="FF0000"/>
                </a:solidFill>
              </a:rPr>
              <a:t>데이터 </a:t>
            </a:r>
            <a:r>
              <a:rPr lang="ko-KR" altLang="en-US" sz="1200" dirty="0" smtClean="0">
                <a:solidFill>
                  <a:srgbClr val="FF0000"/>
                </a:solidFill>
              </a:rPr>
              <a:t>받고</a:t>
            </a:r>
            <a:endParaRPr lang="en-US" altLang="ko-KR" sz="1200" dirty="0">
              <a:solidFill>
                <a:srgbClr val="FF0000"/>
              </a:solidFill>
            </a:endParaRPr>
          </a:p>
          <a:p>
            <a:r>
              <a:rPr lang="ko-KR" altLang="en-US" sz="1200" dirty="0" smtClean="0">
                <a:solidFill>
                  <a:srgbClr val="0000FF"/>
                </a:solidFill>
              </a:rPr>
              <a:t>  </a:t>
            </a:r>
            <a:r>
              <a:rPr lang="ko-KR" altLang="en-US" sz="1200" dirty="0">
                <a:solidFill>
                  <a:srgbClr val="FF0000"/>
                </a:solidFill>
              </a:rPr>
              <a:t>⑵ 링크 조정</a:t>
            </a:r>
            <a:endParaRPr lang="ko-KR" altLang="en-US" sz="1200" dirty="0"/>
          </a:p>
          <a:p>
            <a:r>
              <a:rPr lang="ko-KR" altLang="en-US" sz="1200" dirty="0" smtClean="0">
                <a:solidFill>
                  <a:srgbClr val="0000FF"/>
                </a:solidFill>
              </a:rPr>
              <a:t>  </a:t>
            </a:r>
            <a:r>
              <a:rPr lang="ko-KR" altLang="en-US" sz="1200" dirty="0">
                <a:solidFill>
                  <a:srgbClr val="FF0000"/>
                </a:solidFill>
              </a:rPr>
              <a:t>⑶ </a:t>
            </a:r>
            <a:r>
              <a:rPr lang="ko-KR" altLang="en-US" sz="1200" dirty="0" smtClean="0">
                <a:solidFill>
                  <a:srgbClr val="FF0000"/>
                </a:solidFill>
              </a:rPr>
              <a:t>메모리 반환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415402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000" dirty="0" smtClean="0"/>
              <a:t>front</a:t>
            </a:r>
            <a:r>
              <a:rPr lang="ko-KR" altLang="en-US" sz="2000" dirty="0" smtClean="0"/>
              <a:t>가 </a:t>
            </a:r>
            <a:r>
              <a:rPr lang="ko-KR" altLang="en-US" sz="2000" dirty="0"/>
              <a:t>첫</a:t>
            </a:r>
            <a:r>
              <a:rPr lang="ko-KR" altLang="en-US" sz="2000" dirty="0" smtClean="0"/>
              <a:t> </a:t>
            </a:r>
            <a:r>
              <a:rPr lang="ko-KR" altLang="en-US" sz="2000" dirty="0" err="1" smtClean="0"/>
              <a:t>노드</a:t>
            </a:r>
            <a:r>
              <a:rPr lang="en-US" altLang="ko-KR" sz="2000" dirty="0" smtClean="0"/>
              <a:t>, </a:t>
            </a:r>
            <a:r>
              <a:rPr lang="ko-KR" altLang="en-US" sz="2000" dirty="0" smtClean="0">
                <a:solidFill>
                  <a:srgbClr val="8080FF"/>
                </a:solidFill>
              </a:rPr>
              <a:t>존재한다면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rear</a:t>
            </a:r>
            <a:r>
              <a:rPr lang="ko-KR" altLang="en-US" sz="2000" dirty="0" smtClean="0"/>
              <a:t>가 마지막 </a:t>
            </a:r>
            <a:r>
              <a:rPr lang="ko-KR" altLang="en-US" sz="2000" dirty="0" err="1" smtClean="0"/>
              <a:t>노드</a:t>
            </a:r>
            <a:endParaRPr lang="en-US" altLang="ko-KR" sz="2000" dirty="0" smtClean="0"/>
          </a:p>
          <a:p>
            <a:pPr lvl="1"/>
            <a:r>
              <a:rPr lang="en-US" altLang="ko-KR" sz="1600" dirty="0" smtClean="0"/>
              <a:t>front: </a:t>
            </a:r>
            <a:r>
              <a:rPr lang="ko-KR" altLang="en-US" sz="1600" dirty="0" smtClean="0"/>
              <a:t>연결 리스트</a:t>
            </a:r>
            <a:endParaRPr lang="en-US" altLang="ko-KR" sz="1600" dirty="0" smtClean="0"/>
          </a:p>
          <a:p>
            <a:pPr lvl="1"/>
            <a:r>
              <a:rPr lang="en-US" altLang="ko-KR" sz="1600" dirty="0" smtClean="0"/>
              <a:t>rear: </a:t>
            </a:r>
            <a:r>
              <a:rPr lang="ko-KR" altLang="en-US" sz="1600" dirty="0" smtClean="0"/>
              <a:t>마지막</a:t>
            </a:r>
            <a:r>
              <a:rPr lang="ko-KR" altLang="en-US" sz="1600" dirty="0"/>
              <a:t>에</a:t>
            </a:r>
            <a:r>
              <a:rPr lang="ko-KR" altLang="en-US" sz="1600" dirty="0" smtClean="0"/>
              <a:t> 빨리 삽입할 수 있도록 마지막 </a:t>
            </a:r>
            <a:r>
              <a:rPr lang="ko-KR" altLang="en-US" sz="1600" dirty="0" err="1" smtClean="0"/>
              <a:t>노드를</a:t>
            </a:r>
            <a:r>
              <a:rPr lang="ko-KR" altLang="en-US" sz="1600" dirty="0" smtClean="0"/>
              <a:t> 가리킴</a:t>
            </a:r>
            <a:endParaRPr lang="en-US" altLang="ko-KR" sz="1600" dirty="0" smtClean="0"/>
          </a:p>
          <a:p>
            <a:r>
              <a:rPr lang="ko-KR" altLang="en-US" sz="2000" dirty="0" smtClean="0"/>
              <a:t>초기값</a:t>
            </a:r>
            <a:endParaRPr lang="en-US" altLang="ko-KR" sz="2000" dirty="0" smtClean="0"/>
          </a:p>
          <a:p>
            <a:pPr marL="457200" lvl="1" indent="0">
              <a:buNone/>
            </a:pPr>
            <a:r>
              <a:rPr lang="en-US" altLang="ko-KR" sz="1400" dirty="0" smtClean="0"/>
              <a:t>Queue </a:t>
            </a:r>
            <a:r>
              <a:rPr lang="en-US" altLang="ko-KR" sz="1400" dirty="0" err="1" smtClean="0"/>
              <a:t>aQueue</a:t>
            </a:r>
            <a:r>
              <a:rPr lang="en-US" altLang="ko-KR" sz="1400" dirty="0" smtClean="0"/>
              <a:t>;</a:t>
            </a:r>
          </a:p>
          <a:p>
            <a:pPr marL="457200" lvl="1" indent="0">
              <a:buNone/>
            </a:pPr>
            <a:r>
              <a:rPr lang="en-US" altLang="ko-KR" sz="1400" dirty="0" err="1" smtClean="0"/>
              <a:t>aQueue.front</a:t>
            </a:r>
            <a:r>
              <a:rPr lang="en-US" altLang="ko-KR" sz="1400" dirty="0" smtClean="0"/>
              <a:t> = NULL;</a:t>
            </a:r>
          </a:p>
          <a:p>
            <a:r>
              <a:rPr lang="ko-KR" altLang="en-US" sz="2000" dirty="0" smtClean="0"/>
              <a:t>큐가 비었는가</a:t>
            </a:r>
            <a:r>
              <a:rPr lang="en-US" altLang="ko-KR" sz="2000" dirty="0" smtClean="0"/>
              <a:t>?</a:t>
            </a:r>
          </a:p>
          <a:p>
            <a:pPr marL="457200" lvl="1" indent="0">
              <a:buNone/>
            </a:pPr>
            <a:r>
              <a:rPr lang="en-US" altLang="ko-KR" sz="1400" dirty="0" err="1" smtClean="0"/>
              <a:t>aQueue.front</a:t>
            </a:r>
            <a:r>
              <a:rPr lang="en-US" altLang="ko-KR" sz="1400" dirty="0" smtClean="0"/>
              <a:t> == NULL</a:t>
            </a:r>
          </a:p>
          <a:p>
            <a:r>
              <a:rPr lang="ko-KR" altLang="en-US" sz="2000" dirty="0" smtClean="0"/>
              <a:t>큐에 삽입</a:t>
            </a:r>
            <a:endParaRPr lang="en-US" altLang="ko-KR" sz="2000" dirty="0" smtClean="0"/>
          </a:p>
          <a:p>
            <a:pPr marL="457200" lvl="1" indent="0" defTabSz="360000">
              <a:lnSpc>
                <a:spcPct val="80000"/>
              </a:lnSpc>
              <a:spcBef>
                <a:spcPts val="200"/>
              </a:spcBef>
              <a:buNone/>
            </a:pPr>
            <a:r>
              <a:rPr lang="en-US" altLang="ko-KR" sz="1400" dirty="0"/>
              <a:t>void insert(</a:t>
            </a:r>
            <a:r>
              <a:rPr lang="en-US" altLang="ko-KR" sz="1400" dirty="0" err="1"/>
              <a:t>QueuePtr</a:t>
            </a:r>
            <a:r>
              <a:rPr lang="en-US" altLang="ko-KR" sz="1400" dirty="0"/>
              <a:t> </a:t>
            </a:r>
            <a:r>
              <a:rPr lang="en-US" altLang="ko-KR" sz="1400" dirty="0" err="1" smtClean="0"/>
              <a:t>pQueue</a:t>
            </a:r>
            <a:r>
              <a:rPr lang="en-US" altLang="ko-KR" sz="1400" dirty="0" smtClean="0"/>
              <a:t>, Item </a:t>
            </a:r>
            <a:r>
              <a:rPr lang="en-US" altLang="ko-KR" sz="1400" dirty="0"/>
              <a:t>item)</a:t>
            </a:r>
          </a:p>
          <a:p>
            <a:pPr marL="457200" lvl="1" indent="0" defTabSz="360000">
              <a:lnSpc>
                <a:spcPct val="80000"/>
              </a:lnSpc>
              <a:spcBef>
                <a:spcPts val="200"/>
              </a:spcBef>
              <a:buNone/>
            </a:pPr>
            <a:r>
              <a:rPr lang="en-US" altLang="ko-KR" sz="1400" dirty="0"/>
              <a:t>{</a:t>
            </a:r>
          </a:p>
          <a:p>
            <a:pPr marL="457200" lvl="1" indent="0" defTabSz="360000">
              <a:lnSpc>
                <a:spcPct val="80000"/>
              </a:lnSpc>
              <a:spcBef>
                <a:spcPts val="200"/>
              </a:spcBef>
              <a:buNone/>
            </a:pPr>
            <a:r>
              <a:rPr lang="en-US" altLang="ko-KR" sz="1400" dirty="0"/>
              <a:t>	</a:t>
            </a:r>
            <a:r>
              <a:rPr lang="en-US" altLang="ko-KR" sz="1400" dirty="0" err="1" smtClean="0"/>
              <a:t>NodePtr</a:t>
            </a:r>
            <a:r>
              <a:rPr lang="en-US" altLang="ko-KR" sz="1400" dirty="0" smtClean="0"/>
              <a:t> </a:t>
            </a:r>
            <a:r>
              <a:rPr lang="en-US" altLang="ko-KR" sz="1400" dirty="0" err="1" smtClean="0"/>
              <a:t>pNew</a:t>
            </a:r>
            <a:r>
              <a:rPr lang="en-US" altLang="ko-KR" sz="1400" dirty="0" smtClean="0"/>
              <a:t> = </a:t>
            </a:r>
            <a:r>
              <a:rPr lang="en-US" altLang="ko-KR" sz="1400" dirty="0"/>
              <a:t>new </a:t>
            </a:r>
            <a:r>
              <a:rPr lang="en-US" altLang="ko-KR" sz="1400" dirty="0" smtClean="0"/>
              <a:t>Node;</a:t>
            </a:r>
            <a:endParaRPr lang="en-US" altLang="ko-KR" sz="1400" dirty="0"/>
          </a:p>
          <a:p>
            <a:pPr marL="457200" lvl="1" indent="0" defTabSz="360000">
              <a:lnSpc>
                <a:spcPct val="80000"/>
              </a:lnSpc>
              <a:spcBef>
                <a:spcPts val="200"/>
              </a:spcBef>
              <a:buNone/>
            </a:pPr>
            <a:r>
              <a:rPr lang="en-US" altLang="ko-KR" sz="1400" dirty="0"/>
              <a:t>	if </a:t>
            </a:r>
            <a:r>
              <a:rPr lang="en-US" altLang="ko-KR" sz="1400" dirty="0" smtClean="0"/>
              <a:t>(</a:t>
            </a:r>
            <a:r>
              <a:rPr lang="en-US" altLang="ko-KR" sz="1400" dirty="0" err="1" smtClean="0"/>
              <a:t>pNew</a:t>
            </a:r>
            <a:r>
              <a:rPr lang="en-US" altLang="ko-KR" sz="1400" dirty="0" smtClean="0"/>
              <a:t>) </a:t>
            </a:r>
            <a:r>
              <a:rPr lang="en-US" altLang="ko-KR" sz="1400" dirty="0"/>
              <a:t>{</a:t>
            </a:r>
          </a:p>
          <a:p>
            <a:pPr marL="457200" lvl="1" indent="0" defTabSz="360000">
              <a:lnSpc>
                <a:spcPct val="80000"/>
              </a:lnSpc>
              <a:spcBef>
                <a:spcPts val="200"/>
              </a:spcBef>
              <a:buNone/>
            </a:pPr>
            <a:r>
              <a:rPr lang="en-US" altLang="ko-KR" sz="1400" dirty="0" smtClean="0"/>
              <a:t>	</a:t>
            </a:r>
            <a:r>
              <a:rPr lang="en-US" altLang="ko-KR" sz="1400" dirty="0"/>
              <a:t>	</a:t>
            </a:r>
            <a:r>
              <a:rPr lang="en-US" altLang="ko-KR" sz="1400" dirty="0" err="1" smtClean="0"/>
              <a:t>pNew</a:t>
            </a:r>
            <a:r>
              <a:rPr lang="en-US" altLang="ko-KR" sz="1400" dirty="0" smtClean="0"/>
              <a:t>-</a:t>
            </a:r>
            <a:r>
              <a:rPr lang="en-US" altLang="ko-KR" sz="1400" dirty="0"/>
              <a:t>&gt;item = item;</a:t>
            </a:r>
          </a:p>
          <a:p>
            <a:pPr marL="457200" lvl="1" indent="0" defTabSz="360000">
              <a:lnSpc>
                <a:spcPct val="80000"/>
              </a:lnSpc>
              <a:spcBef>
                <a:spcPts val="200"/>
              </a:spcBef>
              <a:buNone/>
            </a:pPr>
            <a:r>
              <a:rPr lang="en-US" altLang="ko-KR" sz="1400" dirty="0" smtClean="0"/>
              <a:t>	</a:t>
            </a:r>
            <a:r>
              <a:rPr lang="en-US" altLang="ko-KR" sz="1400" dirty="0"/>
              <a:t>	</a:t>
            </a:r>
            <a:r>
              <a:rPr lang="en-US" altLang="ko-KR" sz="1400" dirty="0" err="1" smtClean="0"/>
              <a:t>pNew</a:t>
            </a:r>
            <a:r>
              <a:rPr lang="en-US" altLang="ko-KR" sz="1400" dirty="0" smtClean="0"/>
              <a:t>-</a:t>
            </a:r>
            <a:r>
              <a:rPr lang="en-US" altLang="ko-KR" sz="1400" dirty="0"/>
              <a:t>&gt;link = NULL;</a:t>
            </a:r>
          </a:p>
          <a:p>
            <a:pPr marL="457200" lvl="1" indent="0" defTabSz="360000">
              <a:lnSpc>
                <a:spcPct val="80000"/>
              </a:lnSpc>
              <a:spcBef>
                <a:spcPts val="200"/>
              </a:spcBef>
              <a:buNone/>
            </a:pPr>
            <a:r>
              <a:rPr lang="en-US" altLang="ko-KR" sz="1400" dirty="0" smtClean="0"/>
              <a:t>	</a:t>
            </a:r>
            <a:r>
              <a:rPr lang="en-US" altLang="ko-KR" sz="1400" dirty="0"/>
              <a:t>	if </a:t>
            </a:r>
            <a:r>
              <a:rPr lang="en-US" altLang="ko-KR" sz="1400" dirty="0" smtClean="0"/>
              <a:t>(</a:t>
            </a:r>
            <a:r>
              <a:rPr lang="en-US" altLang="ko-KR" sz="1400" dirty="0" err="1" smtClean="0"/>
              <a:t>pQueue</a:t>
            </a:r>
            <a:r>
              <a:rPr lang="en-US" altLang="ko-KR" sz="1400" dirty="0" smtClean="0"/>
              <a:t>-&gt;front</a:t>
            </a:r>
            <a:r>
              <a:rPr lang="en-US" altLang="ko-KR" sz="1400" dirty="0"/>
              <a:t>)</a:t>
            </a:r>
          </a:p>
          <a:p>
            <a:pPr marL="457200" lvl="1" indent="0" defTabSz="360000">
              <a:lnSpc>
                <a:spcPct val="80000"/>
              </a:lnSpc>
              <a:spcBef>
                <a:spcPts val="200"/>
              </a:spcBef>
              <a:buNone/>
            </a:pPr>
            <a:r>
              <a:rPr lang="en-US" altLang="ko-KR" sz="1400" dirty="0"/>
              <a:t>		</a:t>
            </a:r>
            <a:r>
              <a:rPr lang="en-US" altLang="ko-KR" sz="1400" dirty="0" smtClean="0"/>
              <a:t>	</a:t>
            </a:r>
            <a:r>
              <a:rPr lang="en-US" altLang="ko-KR" sz="1400" dirty="0" err="1" smtClean="0"/>
              <a:t>pQueue</a:t>
            </a:r>
            <a:r>
              <a:rPr lang="en-US" altLang="ko-KR" sz="1400" dirty="0" smtClean="0"/>
              <a:t>-&gt;rear-</a:t>
            </a:r>
            <a:r>
              <a:rPr lang="en-US" altLang="ko-KR" sz="1400" dirty="0"/>
              <a:t>&gt;link = </a:t>
            </a:r>
            <a:r>
              <a:rPr lang="en-US" altLang="ko-KR" sz="1400" dirty="0" err="1" smtClean="0"/>
              <a:t>pNew</a:t>
            </a:r>
            <a:r>
              <a:rPr lang="en-US" altLang="ko-KR" sz="1400" dirty="0" smtClean="0"/>
              <a:t>;</a:t>
            </a:r>
            <a:endParaRPr lang="en-US" altLang="ko-KR" sz="1400" dirty="0"/>
          </a:p>
          <a:p>
            <a:pPr marL="457200" lvl="1" indent="0" defTabSz="360000">
              <a:lnSpc>
                <a:spcPct val="80000"/>
              </a:lnSpc>
              <a:spcBef>
                <a:spcPts val="200"/>
              </a:spcBef>
              <a:buNone/>
            </a:pPr>
            <a:r>
              <a:rPr lang="en-US" altLang="ko-KR" sz="1400" dirty="0"/>
              <a:t>	</a:t>
            </a:r>
            <a:r>
              <a:rPr lang="en-US" altLang="ko-KR" sz="1400" dirty="0" smtClean="0"/>
              <a:t>	else</a:t>
            </a:r>
            <a:endParaRPr lang="en-US" altLang="ko-KR" sz="1400" dirty="0"/>
          </a:p>
          <a:p>
            <a:pPr marL="457200" lvl="1" indent="0" defTabSz="360000">
              <a:lnSpc>
                <a:spcPct val="80000"/>
              </a:lnSpc>
              <a:spcBef>
                <a:spcPts val="200"/>
              </a:spcBef>
              <a:buNone/>
            </a:pPr>
            <a:r>
              <a:rPr lang="en-US" altLang="ko-KR" sz="1400" dirty="0"/>
              <a:t>	</a:t>
            </a:r>
            <a:r>
              <a:rPr lang="en-US" altLang="ko-KR" sz="1400" dirty="0" smtClean="0"/>
              <a:t>	</a:t>
            </a:r>
            <a:r>
              <a:rPr lang="en-US" altLang="ko-KR" sz="1400" dirty="0"/>
              <a:t>	</a:t>
            </a:r>
            <a:r>
              <a:rPr lang="en-US" altLang="ko-KR" sz="1400" dirty="0" err="1" smtClean="0"/>
              <a:t>pQueue</a:t>
            </a:r>
            <a:r>
              <a:rPr lang="en-US" altLang="ko-KR" sz="1400" dirty="0" smtClean="0"/>
              <a:t>-&gt;front </a:t>
            </a:r>
            <a:r>
              <a:rPr lang="en-US" altLang="ko-KR" sz="1400" dirty="0"/>
              <a:t>= </a:t>
            </a:r>
            <a:r>
              <a:rPr lang="en-US" altLang="ko-KR" sz="1400" dirty="0" err="1" smtClean="0"/>
              <a:t>pNew</a:t>
            </a:r>
            <a:r>
              <a:rPr lang="en-US" altLang="ko-KR" sz="1400" dirty="0" smtClean="0"/>
              <a:t>;</a:t>
            </a:r>
            <a:endParaRPr lang="en-US" altLang="ko-KR" sz="1400" dirty="0"/>
          </a:p>
          <a:p>
            <a:pPr marL="457200" lvl="1" indent="0" defTabSz="360000">
              <a:lnSpc>
                <a:spcPct val="80000"/>
              </a:lnSpc>
              <a:spcBef>
                <a:spcPts val="200"/>
              </a:spcBef>
              <a:buNone/>
            </a:pPr>
            <a:r>
              <a:rPr lang="en-US" altLang="ko-KR" sz="1400" dirty="0"/>
              <a:t>	</a:t>
            </a:r>
            <a:r>
              <a:rPr lang="en-US" altLang="ko-KR" sz="1400" dirty="0" smtClean="0"/>
              <a:t>	</a:t>
            </a:r>
            <a:r>
              <a:rPr lang="en-US" altLang="ko-KR" sz="1400" dirty="0" err="1" smtClean="0"/>
              <a:t>pQueue</a:t>
            </a:r>
            <a:r>
              <a:rPr lang="en-US" altLang="ko-KR" sz="1400" dirty="0" smtClean="0"/>
              <a:t>-&gt;rear </a:t>
            </a:r>
            <a:r>
              <a:rPr lang="en-US" altLang="ko-KR" sz="1400" dirty="0"/>
              <a:t>= </a:t>
            </a:r>
            <a:r>
              <a:rPr lang="en-US" altLang="ko-KR" sz="1400" dirty="0" err="1" smtClean="0"/>
              <a:t>pNew</a:t>
            </a:r>
            <a:r>
              <a:rPr lang="en-US" altLang="ko-KR" sz="1400" dirty="0" smtClean="0"/>
              <a:t>;</a:t>
            </a:r>
          </a:p>
          <a:p>
            <a:pPr marL="457200" lvl="1" indent="0" defTabSz="360000">
              <a:lnSpc>
                <a:spcPct val="80000"/>
              </a:lnSpc>
              <a:spcBef>
                <a:spcPts val="200"/>
              </a:spcBef>
              <a:buNone/>
            </a:pPr>
            <a:r>
              <a:rPr lang="en-US" altLang="ko-KR" sz="1400" dirty="0" smtClean="0"/>
              <a:t>	}</a:t>
            </a:r>
            <a:endParaRPr lang="en-US" altLang="ko-KR" sz="1400" dirty="0"/>
          </a:p>
          <a:p>
            <a:pPr marL="457200" lvl="1" indent="0" defTabSz="360000">
              <a:lnSpc>
                <a:spcPct val="80000"/>
              </a:lnSpc>
              <a:spcBef>
                <a:spcPts val="200"/>
              </a:spcBef>
              <a:buNone/>
            </a:pPr>
            <a:r>
              <a:rPr lang="en-US" altLang="ko-KR" sz="1400" dirty="0" smtClean="0"/>
              <a:t>}</a:t>
            </a:r>
            <a:endParaRPr lang="en-US" altLang="ko-KR" sz="1400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동적 큐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660000" y="1125000"/>
            <a:ext cx="2088000" cy="267765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defTabSz="360000"/>
            <a:r>
              <a:rPr lang="en-US" altLang="ko-KR" sz="1400" dirty="0" smtClean="0">
                <a:solidFill>
                  <a:srgbClr val="0000FF"/>
                </a:solidFill>
              </a:rPr>
              <a:t>typedef </a:t>
            </a:r>
            <a:r>
              <a:rPr lang="en-US" altLang="ko-KR" sz="1400" dirty="0" err="1" smtClean="0">
                <a:solidFill>
                  <a:srgbClr val="0000FF"/>
                </a:solidFill>
              </a:rPr>
              <a:t>struct</a:t>
            </a:r>
            <a:r>
              <a:rPr lang="en-US" altLang="ko-KR" sz="1400" dirty="0" smtClean="0">
                <a:solidFill>
                  <a:srgbClr val="0000FF"/>
                </a:solidFill>
              </a:rPr>
              <a:t> {</a:t>
            </a:r>
          </a:p>
          <a:p>
            <a:pPr defTabSz="360000"/>
            <a:r>
              <a:rPr lang="en-US" altLang="ko-KR" sz="1400" dirty="0">
                <a:solidFill>
                  <a:srgbClr val="0000FF"/>
                </a:solidFill>
              </a:rPr>
              <a:t>	</a:t>
            </a:r>
            <a:r>
              <a:rPr lang="en-US" altLang="ko-KR" sz="1400" dirty="0" smtClean="0">
                <a:solidFill>
                  <a:srgbClr val="0000FF"/>
                </a:solidFill>
              </a:rPr>
              <a:t>// data</a:t>
            </a:r>
          </a:p>
          <a:p>
            <a:pPr defTabSz="360000"/>
            <a:r>
              <a:rPr lang="en-US" altLang="ko-KR" sz="1400" dirty="0" smtClean="0">
                <a:solidFill>
                  <a:srgbClr val="0000FF"/>
                </a:solidFill>
              </a:rPr>
              <a:t>}	Item, *</a:t>
            </a:r>
            <a:r>
              <a:rPr lang="en-US" altLang="ko-KR" sz="1400" dirty="0" err="1" smtClean="0">
                <a:solidFill>
                  <a:srgbClr val="0000FF"/>
                </a:solidFill>
              </a:rPr>
              <a:t>ItemPtr</a:t>
            </a:r>
            <a:r>
              <a:rPr lang="en-US" altLang="ko-KR" sz="1400" dirty="0" smtClean="0">
                <a:solidFill>
                  <a:srgbClr val="0000FF"/>
                </a:solidFill>
              </a:rPr>
              <a:t>;</a:t>
            </a:r>
          </a:p>
          <a:p>
            <a:pPr defTabSz="360000"/>
            <a:endParaRPr lang="en-US" altLang="ko-KR" sz="700" dirty="0" smtClean="0">
              <a:solidFill>
                <a:srgbClr val="0000FF"/>
              </a:solidFill>
            </a:endParaRPr>
          </a:p>
          <a:p>
            <a:pPr defTabSz="360000"/>
            <a:r>
              <a:rPr lang="en-US" altLang="ko-KR" sz="1400" dirty="0" smtClean="0">
                <a:solidFill>
                  <a:srgbClr val="0000FF"/>
                </a:solidFill>
              </a:rPr>
              <a:t>typedef </a:t>
            </a:r>
            <a:r>
              <a:rPr lang="en-US" altLang="ko-KR" sz="1400" dirty="0" err="1" smtClean="0">
                <a:solidFill>
                  <a:srgbClr val="0000FF"/>
                </a:solidFill>
              </a:rPr>
              <a:t>struct</a:t>
            </a:r>
            <a:r>
              <a:rPr lang="en-US" altLang="ko-KR" sz="1400" dirty="0" smtClean="0">
                <a:solidFill>
                  <a:srgbClr val="0000FF"/>
                </a:solidFill>
              </a:rPr>
              <a:t> node {</a:t>
            </a:r>
          </a:p>
          <a:p>
            <a:pPr defTabSz="360000"/>
            <a:r>
              <a:rPr lang="en-US" altLang="ko-KR" sz="1400" dirty="0">
                <a:solidFill>
                  <a:srgbClr val="0000FF"/>
                </a:solidFill>
              </a:rPr>
              <a:t>	</a:t>
            </a:r>
            <a:r>
              <a:rPr lang="en-US" altLang="ko-KR" sz="1400" dirty="0" smtClean="0">
                <a:solidFill>
                  <a:srgbClr val="0000FF"/>
                </a:solidFill>
              </a:rPr>
              <a:t>Item 		 data;</a:t>
            </a:r>
          </a:p>
          <a:p>
            <a:pPr defTabSz="360000"/>
            <a:r>
              <a:rPr lang="en-US" altLang="ko-KR" sz="1400" dirty="0">
                <a:solidFill>
                  <a:srgbClr val="0000FF"/>
                </a:solidFill>
              </a:rPr>
              <a:t>	</a:t>
            </a:r>
            <a:r>
              <a:rPr lang="en-US" altLang="ko-KR" sz="1400" dirty="0" err="1" smtClean="0">
                <a:solidFill>
                  <a:srgbClr val="0000FF"/>
                </a:solidFill>
              </a:rPr>
              <a:t>struct</a:t>
            </a:r>
            <a:r>
              <a:rPr lang="en-US" altLang="ko-KR" sz="1400" dirty="0" smtClean="0">
                <a:solidFill>
                  <a:srgbClr val="0000FF"/>
                </a:solidFill>
              </a:rPr>
              <a:t> node	*link;</a:t>
            </a:r>
          </a:p>
          <a:p>
            <a:pPr defTabSz="360000"/>
            <a:r>
              <a:rPr lang="en-US" altLang="ko-KR" sz="1400" dirty="0" smtClean="0">
                <a:solidFill>
                  <a:srgbClr val="0000FF"/>
                </a:solidFill>
              </a:rPr>
              <a:t>}	Node, *</a:t>
            </a:r>
            <a:r>
              <a:rPr lang="en-US" altLang="ko-KR" sz="1400" dirty="0" err="1" smtClean="0">
                <a:solidFill>
                  <a:srgbClr val="0000FF"/>
                </a:solidFill>
              </a:rPr>
              <a:t>NodePtr</a:t>
            </a:r>
            <a:r>
              <a:rPr lang="en-US" altLang="ko-KR" sz="1400" dirty="0" smtClean="0">
                <a:solidFill>
                  <a:srgbClr val="0000FF"/>
                </a:solidFill>
              </a:rPr>
              <a:t>;</a:t>
            </a:r>
          </a:p>
          <a:p>
            <a:pPr defTabSz="360000"/>
            <a:endParaRPr lang="en-US" altLang="ko-KR" sz="700" dirty="0" smtClean="0">
              <a:solidFill>
                <a:srgbClr val="0000FF"/>
              </a:solidFill>
            </a:endParaRPr>
          </a:p>
          <a:p>
            <a:pPr defTabSz="360000"/>
            <a:r>
              <a:rPr lang="en-US" altLang="ko-KR" sz="1400" dirty="0">
                <a:solidFill>
                  <a:srgbClr val="0000FF"/>
                </a:solidFill>
              </a:rPr>
              <a:t>typedef </a:t>
            </a:r>
            <a:r>
              <a:rPr lang="en-US" altLang="ko-KR" sz="1400" dirty="0" err="1">
                <a:solidFill>
                  <a:srgbClr val="0000FF"/>
                </a:solidFill>
              </a:rPr>
              <a:t>struct</a:t>
            </a:r>
            <a:r>
              <a:rPr lang="en-US" altLang="ko-KR" sz="1400" dirty="0">
                <a:solidFill>
                  <a:srgbClr val="0000FF"/>
                </a:solidFill>
              </a:rPr>
              <a:t> </a:t>
            </a:r>
            <a:r>
              <a:rPr lang="en-US" altLang="ko-KR" sz="1400" dirty="0" smtClean="0">
                <a:solidFill>
                  <a:srgbClr val="0000FF"/>
                </a:solidFill>
              </a:rPr>
              <a:t>queue </a:t>
            </a:r>
            <a:r>
              <a:rPr lang="en-US" altLang="ko-KR" sz="1400" dirty="0">
                <a:solidFill>
                  <a:srgbClr val="0000FF"/>
                </a:solidFill>
              </a:rPr>
              <a:t>{</a:t>
            </a:r>
          </a:p>
          <a:p>
            <a:pPr defTabSz="360000"/>
            <a:r>
              <a:rPr lang="en-US" altLang="ko-KR" sz="1400" dirty="0">
                <a:solidFill>
                  <a:srgbClr val="0000FF"/>
                </a:solidFill>
              </a:rPr>
              <a:t>	</a:t>
            </a:r>
            <a:r>
              <a:rPr lang="en-US" altLang="ko-KR" sz="1400" dirty="0" err="1" smtClean="0">
                <a:solidFill>
                  <a:srgbClr val="0000FF"/>
                </a:solidFill>
              </a:rPr>
              <a:t>struct</a:t>
            </a:r>
            <a:r>
              <a:rPr lang="en-US" altLang="ko-KR" sz="1400" dirty="0" smtClean="0">
                <a:solidFill>
                  <a:srgbClr val="0000FF"/>
                </a:solidFill>
              </a:rPr>
              <a:t> node	*front;</a:t>
            </a:r>
            <a:endParaRPr lang="en-US" altLang="ko-KR" sz="1400" dirty="0">
              <a:solidFill>
                <a:srgbClr val="0000FF"/>
              </a:solidFill>
            </a:endParaRPr>
          </a:p>
          <a:p>
            <a:pPr defTabSz="360000"/>
            <a:r>
              <a:rPr lang="en-US" altLang="ko-KR" sz="1400" dirty="0">
                <a:solidFill>
                  <a:srgbClr val="0000FF"/>
                </a:solidFill>
              </a:rPr>
              <a:t>	</a:t>
            </a:r>
            <a:r>
              <a:rPr lang="en-US" altLang="ko-KR" sz="1400" dirty="0" err="1">
                <a:solidFill>
                  <a:srgbClr val="0000FF"/>
                </a:solidFill>
              </a:rPr>
              <a:t>struct</a:t>
            </a:r>
            <a:r>
              <a:rPr lang="en-US" altLang="ko-KR" sz="1400" dirty="0">
                <a:solidFill>
                  <a:srgbClr val="0000FF"/>
                </a:solidFill>
              </a:rPr>
              <a:t> </a:t>
            </a:r>
            <a:r>
              <a:rPr lang="en-US" altLang="ko-KR" sz="1400" dirty="0" smtClean="0">
                <a:solidFill>
                  <a:srgbClr val="0000FF"/>
                </a:solidFill>
              </a:rPr>
              <a:t>node</a:t>
            </a:r>
            <a:r>
              <a:rPr lang="en-US" altLang="ko-KR" sz="1400" dirty="0">
                <a:solidFill>
                  <a:srgbClr val="0000FF"/>
                </a:solidFill>
              </a:rPr>
              <a:t>	</a:t>
            </a:r>
            <a:r>
              <a:rPr lang="en-US" altLang="ko-KR" sz="1400" dirty="0" smtClean="0">
                <a:solidFill>
                  <a:srgbClr val="0000FF"/>
                </a:solidFill>
              </a:rPr>
              <a:t>*rear;</a:t>
            </a:r>
            <a:endParaRPr lang="en-US" altLang="ko-KR" sz="1400" dirty="0">
              <a:solidFill>
                <a:srgbClr val="0000FF"/>
              </a:solidFill>
            </a:endParaRPr>
          </a:p>
          <a:p>
            <a:pPr defTabSz="360000"/>
            <a:r>
              <a:rPr lang="en-US" altLang="ko-KR" sz="1400" dirty="0">
                <a:solidFill>
                  <a:srgbClr val="0000FF"/>
                </a:solidFill>
              </a:rPr>
              <a:t>}	Queue, *</a:t>
            </a:r>
            <a:r>
              <a:rPr lang="en-US" altLang="ko-KR" sz="1400" dirty="0" err="1" smtClean="0">
                <a:solidFill>
                  <a:srgbClr val="0000FF"/>
                </a:solidFill>
              </a:rPr>
              <a:t>QueuePtr</a:t>
            </a:r>
            <a:r>
              <a:rPr lang="en-US" altLang="ko-KR" sz="1400" dirty="0" smtClean="0">
                <a:solidFill>
                  <a:srgbClr val="0000FF"/>
                </a:solidFill>
              </a:rPr>
              <a:t>;</a:t>
            </a:r>
            <a:endParaRPr lang="ko-KR" altLang="en-US" sz="1400" dirty="0">
              <a:solidFill>
                <a:srgbClr val="0000FF"/>
              </a:solidFill>
            </a:endParaRPr>
          </a:p>
        </p:txBody>
      </p:sp>
      <p:grpSp>
        <p:nvGrpSpPr>
          <p:cNvPr id="31" name="그룹 30"/>
          <p:cNvGrpSpPr/>
          <p:nvPr/>
        </p:nvGrpSpPr>
        <p:grpSpPr>
          <a:xfrm>
            <a:off x="4472747" y="3789000"/>
            <a:ext cx="3411253" cy="792000"/>
            <a:chOff x="4472747" y="3789000"/>
            <a:chExt cx="3411253" cy="792000"/>
          </a:xfrm>
        </p:grpSpPr>
        <p:grpSp>
          <p:nvGrpSpPr>
            <p:cNvPr id="6" name="그룹 5"/>
            <p:cNvGrpSpPr/>
            <p:nvPr/>
          </p:nvGrpSpPr>
          <p:grpSpPr>
            <a:xfrm>
              <a:off x="4913378" y="3933000"/>
              <a:ext cx="900000" cy="360000"/>
              <a:chOff x="1692000" y="3429000"/>
              <a:chExt cx="900000" cy="360000"/>
            </a:xfrm>
          </p:grpSpPr>
          <p:sp>
            <p:nvSpPr>
              <p:cNvPr id="7" name="직사각형 6"/>
              <p:cNvSpPr/>
              <p:nvPr/>
            </p:nvSpPr>
            <p:spPr>
              <a:xfrm>
                <a:off x="1692000" y="3429000"/>
                <a:ext cx="72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rtlCol="0" anchor="ctr"/>
              <a:lstStyle/>
              <a:p>
                <a:r>
                  <a:rPr lang="en-US" altLang="ko-KR" dirty="0" smtClean="0">
                    <a:solidFill>
                      <a:srgbClr val="0000FF"/>
                    </a:solidFill>
                  </a:rPr>
                  <a:t>D1</a:t>
                </a:r>
                <a:endParaRPr lang="ko-KR" altLang="en-US" dirty="0">
                  <a:solidFill>
                    <a:srgbClr val="0000FF"/>
                  </a:solidFill>
                </a:endParaRPr>
              </a:p>
            </p:txBody>
          </p:sp>
          <p:cxnSp>
            <p:nvCxnSpPr>
              <p:cNvPr id="8" name="직선 연결선 7"/>
              <p:cNvCxnSpPr/>
              <p:nvPr/>
            </p:nvCxnSpPr>
            <p:spPr>
              <a:xfrm>
                <a:off x="2196000" y="3429000"/>
                <a:ext cx="0" cy="360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직선 화살표 연결선 8"/>
              <p:cNvCxnSpPr/>
              <p:nvPr/>
            </p:nvCxnSpPr>
            <p:spPr>
              <a:xfrm>
                <a:off x="2304000" y="3609000"/>
                <a:ext cx="288000" cy="0"/>
              </a:xfrm>
              <a:prstGeom prst="straightConnector1">
                <a:avLst/>
              </a:prstGeom>
              <a:ln w="15875">
                <a:solidFill>
                  <a:srgbClr val="0000FF"/>
                </a:solidFill>
                <a:headEnd type="oval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그룹 9"/>
            <p:cNvGrpSpPr/>
            <p:nvPr/>
          </p:nvGrpSpPr>
          <p:grpSpPr>
            <a:xfrm>
              <a:off x="5833363" y="3928903"/>
              <a:ext cx="900000" cy="360000"/>
              <a:chOff x="1692000" y="3429000"/>
              <a:chExt cx="900000" cy="360000"/>
            </a:xfrm>
          </p:grpSpPr>
          <p:sp>
            <p:nvSpPr>
              <p:cNvPr id="11" name="직사각형 10"/>
              <p:cNvSpPr/>
              <p:nvPr/>
            </p:nvSpPr>
            <p:spPr>
              <a:xfrm>
                <a:off x="1692000" y="3429000"/>
                <a:ext cx="72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rtlCol="0" anchor="ctr"/>
              <a:lstStyle/>
              <a:p>
                <a:r>
                  <a:rPr lang="en-US" altLang="ko-KR" dirty="0" smtClean="0">
                    <a:solidFill>
                      <a:srgbClr val="0000FF"/>
                    </a:solidFill>
                  </a:rPr>
                  <a:t>D2</a:t>
                </a:r>
                <a:endParaRPr lang="ko-KR" altLang="en-US" dirty="0">
                  <a:solidFill>
                    <a:srgbClr val="0000FF"/>
                  </a:solidFill>
                </a:endParaRPr>
              </a:p>
            </p:txBody>
          </p:sp>
          <p:cxnSp>
            <p:nvCxnSpPr>
              <p:cNvPr id="12" name="직선 연결선 11"/>
              <p:cNvCxnSpPr/>
              <p:nvPr/>
            </p:nvCxnSpPr>
            <p:spPr>
              <a:xfrm>
                <a:off x="2196000" y="3429000"/>
                <a:ext cx="0" cy="360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직선 화살표 연결선 12"/>
              <p:cNvCxnSpPr/>
              <p:nvPr/>
            </p:nvCxnSpPr>
            <p:spPr>
              <a:xfrm>
                <a:off x="2304000" y="3609000"/>
                <a:ext cx="288000" cy="0"/>
              </a:xfrm>
              <a:prstGeom prst="straightConnector1">
                <a:avLst/>
              </a:prstGeom>
              <a:ln w="15875">
                <a:solidFill>
                  <a:srgbClr val="0000FF"/>
                </a:solidFill>
                <a:headEnd type="oval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직사각형 13"/>
            <p:cNvSpPr/>
            <p:nvPr/>
          </p:nvSpPr>
          <p:spPr>
            <a:xfrm>
              <a:off x="7668001" y="3933000"/>
              <a:ext cx="215999" cy="36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tlCol="0" anchor="t" anchorCtr="0"/>
            <a:lstStyle/>
            <a:p>
              <a:r>
                <a:rPr lang="en-US" altLang="ko-KR" dirty="0" smtClean="0">
                  <a:solidFill>
                    <a:srgbClr val="0000FF"/>
                  </a:solidFill>
                </a:rPr>
                <a:t>^</a:t>
              </a:r>
              <a:endParaRPr lang="ko-KR" altLang="en-US" dirty="0">
                <a:solidFill>
                  <a:srgbClr val="0000FF"/>
                </a:solidFill>
              </a:endParaRPr>
            </a:p>
          </p:txBody>
        </p:sp>
        <p:grpSp>
          <p:nvGrpSpPr>
            <p:cNvPr id="17" name="그룹 16"/>
            <p:cNvGrpSpPr/>
            <p:nvPr/>
          </p:nvGrpSpPr>
          <p:grpSpPr>
            <a:xfrm>
              <a:off x="6753348" y="3933000"/>
              <a:ext cx="900000" cy="360000"/>
              <a:chOff x="1692000" y="3429000"/>
              <a:chExt cx="900000" cy="360000"/>
            </a:xfrm>
          </p:grpSpPr>
          <p:sp>
            <p:nvSpPr>
              <p:cNvPr id="18" name="직사각형 17"/>
              <p:cNvSpPr/>
              <p:nvPr/>
            </p:nvSpPr>
            <p:spPr>
              <a:xfrm>
                <a:off x="1692000" y="3429000"/>
                <a:ext cx="72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rtlCol="0" anchor="ctr"/>
              <a:lstStyle/>
              <a:p>
                <a:r>
                  <a:rPr lang="en-US" altLang="ko-KR" dirty="0" smtClean="0">
                    <a:solidFill>
                      <a:srgbClr val="0000FF"/>
                    </a:solidFill>
                  </a:rPr>
                  <a:t>D3</a:t>
                </a:r>
                <a:endParaRPr lang="ko-KR" altLang="en-US" dirty="0">
                  <a:solidFill>
                    <a:srgbClr val="0000FF"/>
                  </a:solidFill>
                </a:endParaRPr>
              </a:p>
            </p:txBody>
          </p:sp>
          <p:cxnSp>
            <p:nvCxnSpPr>
              <p:cNvPr id="19" name="직선 연결선 18"/>
              <p:cNvCxnSpPr/>
              <p:nvPr/>
            </p:nvCxnSpPr>
            <p:spPr>
              <a:xfrm>
                <a:off x="2196000" y="3429000"/>
                <a:ext cx="0" cy="360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직선 화살표 연결선 19"/>
              <p:cNvCxnSpPr/>
              <p:nvPr/>
            </p:nvCxnSpPr>
            <p:spPr>
              <a:xfrm>
                <a:off x="2304000" y="3609000"/>
                <a:ext cx="288000" cy="0"/>
              </a:xfrm>
              <a:prstGeom prst="straightConnector1">
                <a:avLst/>
              </a:prstGeom>
              <a:ln w="15875">
                <a:solidFill>
                  <a:srgbClr val="0000FF"/>
                </a:solidFill>
                <a:headEnd type="oval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" name="그룹 20"/>
            <p:cNvGrpSpPr/>
            <p:nvPr/>
          </p:nvGrpSpPr>
          <p:grpSpPr>
            <a:xfrm>
              <a:off x="4472747" y="4014000"/>
              <a:ext cx="417649" cy="360000"/>
              <a:chOff x="2174351" y="3429000"/>
              <a:chExt cx="417649" cy="360000"/>
            </a:xfrm>
          </p:grpSpPr>
          <p:sp>
            <p:nvSpPr>
              <p:cNvPr id="22" name="직사각형 21"/>
              <p:cNvSpPr/>
              <p:nvPr/>
            </p:nvSpPr>
            <p:spPr>
              <a:xfrm>
                <a:off x="2174351" y="3429000"/>
                <a:ext cx="237648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rtlCol="0" anchor="ctr"/>
              <a:lstStyle/>
              <a:p>
                <a:endParaRPr lang="ko-KR" altLang="en-US" dirty="0">
                  <a:solidFill>
                    <a:srgbClr val="0000FF"/>
                  </a:solidFill>
                </a:endParaRPr>
              </a:p>
            </p:txBody>
          </p:sp>
          <p:cxnSp>
            <p:nvCxnSpPr>
              <p:cNvPr id="23" name="직선 연결선 22"/>
              <p:cNvCxnSpPr>
                <a:stCxn id="22" idx="1"/>
                <a:endCxn id="22" idx="3"/>
              </p:cNvCxnSpPr>
              <p:nvPr/>
            </p:nvCxnSpPr>
            <p:spPr>
              <a:xfrm>
                <a:off x="2174351" y="3609000"/>
                <a:ext cx="237648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직선 화살표 연결선 23"/>
              <p:cNvCxnSpPr/>
              <p:nvPr/>
            </p:nvCxnSpPr>
            <p:spPr>
              <a:xfrm>
                <a:off x="2304000" y="3537000"/>
                <a:ext cx="288000" cy="0"/>
              </a:xfrm>
              <a:prstGeom prst="straightConnector1">
                <a:avLst/>
              </a:prstGeom>
              <a:ln w="15875">
                <a:solidFill>
                  <a:srgbClr val="0000FF"/>
                </a:solidFill>
                <a:headEnd type="oval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7" name="원호 26"/>
            <p:cNvSpPr/>
            <p:nvPr/>
          </p:nvSpPr>
          <p:spPr>
            <a:xfrm flipV="1">
              <a:off x="4566785" y="3789000"/>
              <a:ext cx="2286799" cy="792000"/>
            </a:xfrm>
            <a:prstGeom prst="arc">
              <a:avLst>
                <a:gd name="adj1" fmla="val 11144390"/>
                <a:gd name="adj2" fmla="val 21155616"/>
              </a:avLst>
            </a:prstGeom>
            <a:ln w="12700">
              <a:solidFill>
                <a:srgbClr val="0000FF"/>
              </a:solidFill>
              <a:headEnd type="oval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7" name="그룹 36"/>
          <p:cNvGrpSpPr/>
          <p:nvPr/>
        </p:nvGrpSpPr>
        <p:grpSpPr>
          <a:xfrm>
            <a:off x="4911202" y="4882593"/>
            <a:ext cx="900000" cy="360000"/>
            <a:chOff x="1692000" y="3429000"/>
            <a:chExt cx="900000" cy="360000"/>
          </a:xfrm>
        </p:grpSpPr>
        <p:sp>
          <p:nvSpPr>
            <p:cNvPr id="52" name="직사각형 51"/>
            <p:cNvSpPr/>
            <p:nvPr/>
          </p:nvSpPr>
          <p:spPr>
            <a:xfrm>
              <a:off x="1692000" y="3429000"/>
              <a:ext cx="720000" cy="3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tlCol="0" anchor="ctr"/>
            <a:lstStyle/>
            <a:p>
              <a:r>
                <a:rPr lang="en-US" altLang="ko-KR" dirty="0" smtClean="0">
                  <a:solidFill>
                    <a:srgbClr val="0000FF"/>
                  </a:solidFill>
                </a:rPr>
                <a:t>D1</a:t>
              </a:r>
              <a:endParaRPr lang="ko-KR" altLang="en-US" dirty="0">
                <a:solidFill>
                  <a:srgbClr val="0000FF"/>
                </a:solidFill>
              </a:endParaRPr>
            </a:p>
          </p:txBody>
        </p:sp>
        <p:cxnSp>
          <p:nvCxnSpPr>
            <p:cNvPr id="53" name="직선 연결선 52"/>
            <p:cNvCxnSpPr/>
            <p:nvPr/>
          </p:nvCxnSpPr>
          <p:spPr>
            <a:xfrm>
              <a:off x="2196000" y="3429000"/>
              <a:ext cx="0" cy="360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화살표 연결선 53"/>
            <p:cNvCxnSpPr/>
            <p:nvPr/>
          </p:nvCxnSpPr>
          <p:spPr>
            <a:xfrm>
              <a:off x="2304000" y="3609000"/>
              <a:ext cx="288000" cy="0"/>
            </a:xfrm>
            <a:prstGeom prst="straightConnector1">
              <a:avLst/>
            </a:prstGeom>
            <a:ln w="15875">
              <a:solidFill>
                <a:srgbClr val="0000FF"/>
              </a:solidFill>
              <a:headEnd type="oval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그룹 37"/>
          <p:cNvGrpSpPr/>
          <p:nvPr/>
        </p:nvGrpSpPr>
        <p:grpSpPr>
          <a:xfrm>
            <a:off x="5831187" y="4878496"/>
            <a:ext cx="900000" cy="360000"/>
            <a:chOff x="1692000" y="3429000"/>
            <a:chExt cx="900000" cy="360000"/>
          </a:xfrm>
        </p:grpSpPr>
        <p:sp>
          <p:nvSpPr>
            <p:cNvPr id="49" name="직사각형 48"/>
            <p:cNvSpPr/>
            <p:nvPr/>
          </p:nvSpPr>
          <p:spPr>
            <a:xfrm>
              <a:off x="1692000" y="3429000"/>
              <a:ext cx="720000" cy="3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tlCol="0" anchor="ctr"/>
            <a:lstStyle/>
            <a:p>
              <a:r>
                <a:rPr lang="en-US" altLang="ko-KR" dirty="0" smtClean="0">
                  <a:solidFill>
                    <a:srgbClr val="0000FF"/>
                  </a:solidFill>
                </a:rPr>
                <a:t>D2</a:t>
              </a:r>
              <a:endParaRPr lang="ko-KR" altLang="en-US" dirty="0">
                <a:solidFill>
                  <a:srgbClr val="0000FF"/>
                </a:solidFill>
              </a:endParaRPr>
            </a:p>
          </p:txBody>
        </p:sp>
        <p:cxnSp>
          <p:nvCxnSpPr>
            <p:cNvPr id="50" name="직선 연결선 49"/>
            <p:cNvCxnSpPr/>
            <p:nvPr/>
          </p:nvCxnSpPr>
          <p:spPr>
            <a:xfrm>
              <a:off x="2196000" y="3429000"/>
              <a:ext cx="0" cy="360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화살표 연결선 50"/>
            <p:cNvCxnSpPr/>
            <p:nvPr/>
          </p:nvCxnSpPr>
          <p:spPr>
            <a:xfrm>
              <a:off x="2304000" y="3609000"/>
              <a:ext cx="288000" cy="0"/>
            </a:xfrm>
            <a:prstGeom prst="straightConnector1">
              <a:avLst/>
            </a:prstGeom>
            <a:ln w="15875">
              <a:solidFill>
                <a:srgbClr val="0000FF"/>
              </a:solidFill>
              <a:headEnd type="oval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직사각형 38"/>
          <p:cNvSpPr/>
          <p:nvPr/>
        </p:nvSpPr>
        <p:spPr>
          <a:xfrm>
            <a:off x="8604001" y="4882593"/>
            <a:ext cx="215999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tlCol="0" anchor="t" anchorCtr="0"/>
          <a:lstStyle/>
          <a:p>
            <a:r>
              <a:rPr lang="en-US" altLang="ko-KR" dirty="0" smtClean="0">
                <a:solidFill>
                  <a:srgbClr val="0000FF"/>
                </a:solidFill>
              </a:rPr>
              <a:t>^</a:t>
            </a:r>
            <a:endParaRPr lang="ko-KR" altLang="en-US" dirty="0">
              <a:solidFill>
                <a:srgbClr val="0000FF"/>
              </a:solidFill>
            </a:endParaRPr>
          </a:p>
        </p:txBody>
      </p:sp>
      <p:grpSp>
        <p:nvGrpSpPr>
          <p:cNvPr id="40" name="그룹 39"/>
          <p:cNvGrpSpPr/>
          <p:nvPr/>
        </p:nvGrpSpPr>
        <p:grpSpPr>
          <a:xfrm>
            <a:off x="6751172" y="4882593"/>
            <a:ext cx="900000" cy="360000"/>
            <a:chOff x="1692000" y="3429000"/>
            <a:chExt cx="900000" cy="360000"/>
          </a:xfrm>
        </p:grpSpPr>
        <p:sp>
          <p:nvSpPr>
            <p:cNvPr id="46" name="직사각형 45"/>
            <p:cNvSpPr/>
            <p:nvPr/>
          </p:nvSpPr>
          <p:spPr>
            <a:xfrm>
              <a:off x="1692000" y="3429000"/>
              <a:ext cx="720000" cy="3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tlCol="0" anchor="ctr"/>
            <a:lstStyle/>
            <a:p>
              <a:r>
                <a:rPr lang="en-US" altLang="ko-KR" dirty="0" smtClean="0">
                  <a:solidFill>
                    <a:srgbClr val="0000FF"/>
                  </a:solidFill>
                </a:rPr>
                <a:t>D3</a:t>
              </a:r>
              <a:endParaRPr lang="ko-KR" altLang="en-US" dirty="0">
                <a:solidFill>
                  <a:srgbClr val="0000FF"/>
                </a:solidFill>
              </a:endParaRPr>
            </a:p>
          </p:txBody>
        </p:sp>
        <p:cxnSp>
          <p:nvCxnSpPr>
            <p:cNvPr id="47" name="직선 연결선 46"/>
            <p:cNvCxnSpPr/>
            <p:nvPr/>
          </p:nvCxnSpPr>
          <p:spPr>
            <a:xfrm>
              <a:off x="2196000" y="3429000"/>
              <a:ext cx="0" cy="360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화살표 연결선 47"/>
            <p:cNvCxnSpPr/>
            <p:nvPr/>
          </p:nvCxnSpPr>
          <p:spPr>
            <a:xfrm>
              <a:off x="2304000" y="3609000"/>
              <a:ext cx="288000" cy="0"/>
            </a:xfrm>
            <a:prstGeom prst="straightConnector1">
              <a:avLst/>
            </a:prstGeom>
            <a:ln w="15875">
              <a:solidFill>
                <a:srgbClr val="FF0000"/>
              </a:solidFill>
              <a:headEnd type="oval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그룹 40"/>
          <p:cNvGrpSpPr/>
          <p:nvPr/>
        </p:nvGrpSpPr>
        <p:grpSpPr>
          <a:xfrm>
            <a:off x="4470571" y="4963593"/>
            <a:ext cx="417649" cy="360000"/>
            <a:chOff x="2174351" y="3429000"/>
            <a:chExt cx="417649" cy="360000"/>
          </a:xfrm>
        </p:grpSpPr>
        <p:sp>
          <p:nvSpPr>
            <p:cNvPr id="43" name="직사각형 42"/>
            <p:cNvSpPr/>
            <p:nvPr/>
          </p:nvSpPr>
          <p:spPr>
            <a:xfrm>
              <a:off x="2174351" y="3429000"/>
              <a:ext cx="237648" cy="3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tlCol="0" anchor="ctr"/>
            <a:lstStyle/>
            <a:p>
              <a:endParaRPr lang="ko-KR" altLang="en-US" dirty="0">
                <a:solidFill>
                  <a:srgbClr val="0000FF"/>
                </a:solidFill>
              </a:endParaRPr>
            </a:p>
          </p:txBody>
        </p:sp>
        <p:cxnSp>
          <p:nvCxnSpPr>
            <p:cNvPr id="44" name="직선 연결선 43"/>
            <p:cNvCxnSpPr>
              <a:stCxn id="43" idx="1"/>
              <a:endCxn id="43" idx="3"/>
            </p:cNvCxnSpPr>
            <p:nvPr/>
          </p:nvCxnSpPr>
          <p:spPr>
            <a:xfrm>
              <a:off x="2174351" y="3609000"/>
              <a:ext cx="23764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화살표 연결선 44"/>
            <p:cNvCxnSpPr/>
            <p:nvPr/>
          </p:nvCxnSpPr>
          <p:spPr>
            <a:xfrm>
              <a:off x="2304000" y="3537000"/>
              <a:ext cx="288000" cy="0"/>
            </a:xfrm>
            <a:prstGeom prst="straightConnector1">
              <a:avLst/>
            </a:prstGeom>
            <a:ln w="15875">
              <a:solidFill>
                <a:srgbClr val="0000FF"/>
              </a:solidFill>
              <a:headEnd type="oval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그룹 54"/>
          <p:cNvGrpSpPr/>
          <p:nvPr/>
        </p:nvGrpSpPr>
        <p:grpSpPr>
          <a:xfrm>
            <a:off x="7677113" y="4877896"/>
            <a:ext cx="900000" cy="360000"/>
            <a:chOff x="1692000" y="3429000"/>
            <a:chExt cx="900000" cy="360000"/>
          </a:xfrm>
        </p:grpSpPr>
        <p:sp>
          <p:nvSpPr>
            <p:cNvPr id="56" name="직사각형 55"/>
            <p:cNvSpPr/>
            <p:nvPr/>
          </p:nvSpPr>
          <p:spPr>
            <a:xfrm>
              <a:off x="1692000" y="3429000"/>
              <a:ext cx="720000" cy="3600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tlCol="0" anchor="ctr"/>
            <a:lstStyle/>
            <a:p>
              <a:r>
                <a:rPr lang="en-US" altLang="ko-KR" dirty="0" smtClean="0">
                  <a:solidFill>
                    <a:srgbClr val="FF0000"/>
                  </a:solidFill>
                </a:rPr>
                <a:t>D4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57" name="직선 연결선 56"/>
            <p:cNvCxnSpPr/>
            <p:nvPr/>
          </p:nvCxnSpPr>
          <p:spPr>
            <a:xfrm>
              <a:off x="2196000" y="3429000"/>
              <a:ext cx="0" cy="360000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화살표 연결선 57"/>
            <p:cNvCxnSpPr/>
            <p:nvPr/>
          </p:nvCxnSpPr>
          <p:spPr>
            <a:xfrm>
              <a:off x="2304000" y="3609000"/>
              <a:ext cx="288000" cy="0"/>
            </a:xfrm>
            <a:prstGeom prst="straightConnector1">
              <a:avLst/>
            </a:prstGeom>
            <a:ln w="15875">
              <a:solidFill>
                <a:srgbClr val="FF0000"/>
              </a:solidFill>
              <a:headEnd type="oval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7" name="그룹 96"/>
          <p:cNvGrpSpPr/>
          <p:nvPr/>
        </p:nvGrpSpPr>
        <p:grpSpPr>
          <a:xfrm>
            <a:off x="4467003" y="5733000"/>
            <a:ext cx="2768467" cy="555539"/>
            <a:chOff x="1155532" y="5860303"/>
            <a:chExt cx="2768467" cy="555539"/>
          </a:xfrm>
        </p:grpSpPr>
        <p:sp>
          <p:nvSpPr>
            <p:cNvPr id="62" name="직사각형 61"/>
            <p:cNvSpPr/>
            <p:nvPr/>
          </p:nvSpPr>
          <p:spPr>
            <a:xfrm>
              <a:off x="1608792" y="5860303"/>
              <a:ext cx="215999" cy="36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tlCol="0" anchor="t" anchorCtr="0"/>
            <a:lstStyle/>
            <a:p>
              <a:r>
                <a:rPr lang="en-US" altLang="ko-KR" dirty="0" smtClean="0">
                  <a:solidFill>
                    <a:srgbClr val="0000FF"/>
                  </a:solidFill>
                </a:rPr>
                <a:t>^</a:t>
              </a:r>
              <a:endParaRPr lang="ko-KR" altLang="en-US" dirty="0">
                <a:solidFill>
                  <a:srgbClr val="0000FF"/>
                </a:solidFill>
              </a:endParaRPr>
            </a:p>
          </p:txBody>
        </p:sp>
        <p:grpSp>
          <p:nvGrpSpPr>
            <p:cNvPr id="64" name="그룹 63"/>
            <p:cNvGrpSpPr/>
            <p:nvPr/>
          </p:nvGrpSpPr>
          <p:grpSpPr>
            <a:xfrm>
              <a:off x="1155532" y="5941303"/>
              <a:ext cx="417649" cy="360000"/>
              <a:chOff x="2174351" y="3429000"/>
              <a:chExt cx="417649" cy="360000"/>
            </a:xfrm>
          </p:grpSpPr>
          <p:sp>
            <p:nvSpPr>
              <p:cNvPr id="66" name="직사각형 65"/>
              <p:cNvSpPr/>
              <p:nvPr/>
            </p:nvSpPr>
            <p:spPr>
              <a:xfrm>
                <a:off x="2174351" y="3429000"/>
                <a:ext cx="237648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rtlCol="0" anchor="ctr"/>
              <a:lstStyle/>
              <a:p>
                <a:endParaRPr lang="ko-KR" altLang="en-US" dirty="0">
                  <a:solidFill>
                    <a:srgbClr val="0000FF"/>
                  </a:solidFill>
                </a:endParaRPr>
              </a:p>
            </p:txBody>
          </p:sp>
          <p:cxnSp>
            <p:nvCxnSpPr>
              <p:cNvPr id="67" name="직선 연결선 66"/>
              <p:cNvCxnSpPr>
                <a:stCxn id="66" idx="1"/>
                <a:endCxn id="66" idx="3"/>
              </p:cNvCxnSpPr>
              <p:nvPr/>
            </p:nvCxnSpPr>
            <p:spPr>
              <a:xfrm>
                <a:off x="2174351" y="3609000"/>
                <a:ext cx="237648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직선 화살표 연결선 67"/>
              <p:cNvCxnSpPr/>
              <p:nvPr/>
            </p:nvCxnSpPr>
            <p:spPr>
              <a:xfrm>
                <a:off x="2304000" y="3537000"/>
                <a:ext cx="288000" cy="0"/>
              </a:xfrm>
              <a:prstGeom prst="straightConnector1">
                <a:avLst/>
              </a:prstGeom>
              <a:ln w="15875">
                <a:solidFill>
                  <a:srgbClr val="0000FF"/>
                </a:solidFill>
                <a:headEnd type="oval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9" name="그룹 78"/>
            <p:cNvGrpSpPr/>
            <p:nvPr/>
          </p:nvGrpSpPr>
          <p:grpSpPr>
            <a:xfrm>
              <a:off x="2822113" y="5872242"/>
              <a:ext cx="900000" cy="360000"/>
              <a:chOff x="1692000" y="3429000"/>
              <a:chExt cx="900000" cy="360000"/>
            </a:xfrm>
          </p:grpSpPr>
          <p:sp>
            <p:nvSpPr>
              <p:cNvPr id="94" name="직사각형 93"/>
              <p:cNvSpPr/>
              <p:nvPr/>
            </p:nvSpPr>
            <p:spPr>
              <a:xfrm>
                <a:off x="1692000" y="3429000"/>
                <a:ext cx="720000" cy="360000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rtlCol="0" anchor="ctr"/>
              <a:lstStyle/>
              <a:p>
                <a:r>
                  <a:rPr lang="en-US" altLang="ko-KR" dirty="0" smtClean="0">
                    <a:solidFill>
                      <a:srgbClr val="FF0000"/>
                    </a:solidFill>
                  </a:rPr>
                  <a:t>D1</a:t>
                </a:r>
                <a:endParaRPr lang="ko-KR" altLang="en-US" dirty="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95" name="직선 연결선 94"/>
              <p:cNvCxnSpPr/>
              <p:nvPr/>
            </p:nvCxnSpPr>
            <p:spPr>
              <a:xfrm>
                <a:off x="2196000" y="3429000"/>
                <a:ext cx="0" cy="360000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직선 화살표 연결선 95"/>
              <p:cNvCxnSpPr/>
              <p:nvPr/>
            </p:nvCxnSpPr>
            <p:spPr>
              <a:xfrm>
                <a:off x="2304000" y="3609000"/>
                <a:ext cx="288000" cy="0"/>
              </a:xfrm>
              <a:prstGeom prst="straightConnector1">
                <a:avLst/>
              </a:prstGeom>
              <a:ln w="15875">
                <a:solidFill>
                  <a:srgbClr val="FF0000"/>
                </a:solidFill>
                <a:headEnd type="oval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1" name="직사각형 80"/>
            <p:cNvSpPr/>
            <p:nvPr/>
          </p:nvSpPr>
          <p:spPr>
            <a:xfrm>
              <a:off x="3708000" y="5872242"/>
              <a:ext cx="215999" cy="36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tlCol="0" anchor="t" anchorCtr="0"/>
            <a:lstStyle/>
            <a:p>
              <a:r>
                <a:rPr lang="en-US" altLang="ko-KR" dirty="0" smtClean="0">
                  <a:solidFill>
                    <a:srgbClr val="0000FF"/>
                  </a:solidFill>
                </a:rPr>
                <a:t>^</a:t>
              </a:r>
              <a:endParaRPr lang="ko-KR" altLang="en-US" dirty="0">
                <a:solidFill>
                  <a:srgbClr val="0000FF"/>
                </a:solidFill>
              </a:endParaRPr>
            </a:p>
          </p:txBody>
        </p:sp>
        <p:grpSp>
          <p:nvGrpSpPr>
            <p:cNvPr id="83" name="그룹 82"/>
            <p:cNvGrpSpPr/>
            <p:nvPr/>
          </p:nvGrpSpPr>
          <p:grpSpPr>
            <a:xfrm>
              <a:off x="2381482" y="5953242"/>
              <a:ext cx="417649" cy="360000"/>
              <a:chOff x="2174351" y="3429000"/>
              <a:chExt cx="417649" cy="360000"/>
            </a:xfrm>
          </p:grpSpPr>
          <p:sp>
            <p:nvSpPr>
              <p:cNvPr id="85" name="직사각형 84"/>
              <p:cNvSpPr/>
              <p:nvPr/>
            </p:nvSpPr>
            <p:spPr>
              <a:xfrm>
                <a:off x="2174351" y="3429000"/>
                <a:ext cx="237648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rtlCol="0" anchor="ctr"/>
              <a:lstStyle/>
              <a:p>
                <a:endParaRPr lang="ko-KR" altLang="en-US" dirty="0">
                  <a:solidFill>
                    <a:srgbClr val="0000FF"/>
                  </a:solidFill>
                </a:endParaRPr>
              </a:p>
            </p:txBody>
          </p:sp>
          <p:cxnSp>
            <p:nvCxnSpPr>
              <p:cNvPr id="86" name="직선 연결선 85"/>
              <p:cNvCxnSpPr>
                <a:stCxn id="85" idx="1"/>
                <a:endCxn id="85" idx="3"/>
              </p:cNvCxnSpPr>
              <p:nvPr/>
            </p:nvCxnSpPr>
            <p:spPr>
              <a:xfrm>
                <a:off x="2174351" y="3609000"/>
                <a:ext cx="237648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직선 화살표 연결선 86"/>
              <p:cNvCxnSpPr/>
              <p:nvPr/>
            </p:nvCxnSpPr>
            <p:spPr>
              <a:xfrm>
                <a:off x="2304000" y="3537000"/>
                <a:ext cx="288000" cy="0"/>
              </a:xfrm>
              <a:prstGeom prst="straightConnector1">
                <a:avLst/>
              </a:prstGeom>
              <a:ln w="15875">
                <a:solidFill>
                  <a:srgbClr val="FF0000"/>
                </a:solidFill>
                <a:headEnd type="oval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4" name="원호 83"/>
            <p:cNvSpPr/>
            <p:nvPr/>
          </p:nvSpPr>
          <p:spPr>
            <a:xfrm flipV="1">
              <a:off x="2512800" y="5994000"/>
              <a:ext cx="554053" cy="421842"/>
            </a:xfrm>
            <a:prstGeom prst="arc">
              <a:avLst>
                <a:gd name="adj1" fmla="val 11144390"/>
                <a:gd name="adj2" fmla="val 21328955"/>
              </a:avLst>
            </a:prstGeom>
            <a:ln w="12700">
              <a:solidFill>
                <a:srgbClr val="FF0000"/>
              </a:solidFill>
              <a:headEnd type="oval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5" name="그룹 14"/>
          <p:cNvGrpSpPr/>
          <p:nvPr/>
        </p:nvGrpSpPr>
        <p:grpSpPr>
          <a:xfrm>
            <a:off x="3129070" y="2133000"/>
            <a:ext cx="3458930" cy="1513367"/>
            <a:chOff x="3129070" y="1124999"/>
            <a:chExt cx="3458930" cy="1513367"/>
          </a:xfrm>
        </p:grpSpPr>
        <p:grpSp>
          <p:nvGrpSpPr>
            <p:cNvPr id="90" name="그룹 89"/>
            <p:cNvGrpSpPr/>
            <p:nvPr/>
          </p:nvGrpSpPr>
          <p:grpSpPr>
            <a:xfrm>
              <a:off x="3176747" y="1846366"/>
              <a:ext cx="3411253" cy="792000"/>
              <a:chOff x="4472747" y="3789000"/>
              <a:chExt cx="3411253" cy="792000"/>
            </a:xfrm>
          </p:grpSpPr>
          <p:grpSp>
            <p:nvGrpSpPr>
              <p:cNvPr id="91" name="그룹 90"/>
              <p:cNvGrpSpPr/>
              <p:nvPr/>
            </p:nvGrpSpPr>
            <p:grpSpPr>
              <a:xfrm>
                <a:off x="4913378" y="3933000"/>
                <a:ext cx="900000" cy="360000"/>
                <a:chOff x="1692000" y="3429000"/>
                <a:chExt cx="900000" cy="360000"/>
              </a:xfrm>
            </p:grpSpPr>
            <p:sp>
              <p:nvSpPr>
                <p:cNvPr id="110" name="직사각형 109"/>
                <p:cNvSpPr/>
                <p:nvPr/>
              </p:nvSpPr>
              <p:spPr>
                <a:xfrm>
                  <a:off x="1692000" y="3429000"/>
                  <a:ext cx="720000" cy="360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72000" rtlCol="0" anchor="ctr"/>
                <a:lstStyle/>
                <a:p>
                  <a:r>
                    <a:rPr lang="en-US" altLang="ko-KR" dirty="0" smtClean="0">
                      <a:solidFill>
                        <a:srgbClr val="0000FF"/>
                      </a:solidFill>
                    </a:rPr>
                    <a:t> 1</a:t>
                  </a:r>
                  <a:endParaRPr lang="ko-KR" altLang="en-US" dirty="0">
                    <a:solidFill>
                      <a:srgbClr val="0000FF"/>
                    </a:solidFill>
                  </a:endParaRPr>
                </a:p>
              </p:txBody>
            </p:sp>
            <p:cxnSp>
              <p:nvCxnSpPr>
                <p:cNvPr id="111" name="직선 연결선 110"/>
                <p:cNvCxnSpPr/>
                <p:nvPr/>
              </p:nvCxnSpPr>
              <p:spPr>
                <a:xfrm>
                  <a:off x="2196000" y="3429000"/>
                  <a:ext cx="0" cy="36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2" name="직선 화살표 연결선 111"/>
                <p:cNvCxnSpPr/>
                <p:nvPr/>
              </p:nvCxnSpPr>
              <p:spPr>
                <a:xfrm>
                  <a:off x="2304000" y="3609000"/>
                  <a:ext cx="288000" cy="0"/>
                </a:xfrm>
                <a:prstGeom prst="straightConnector1">
                  <a:avLst/>
                </a:prstGeom>
                <a:ln w="15875">
                  <a:solidFill>
                    <a:srgbClr val="0000FF"/>
                  </a:solidFill>
                  <a:headEnd type="oval"/>
                  <a:tailEnd type="stealth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2" name="그룹 91"/>
              <p:cNvGrpSpPr/>
              <p:nvPr/>
            </p:nvGrpSpPr>
            <p:grpSpPr>
              <a:xfrm>
                <a:off x="5833363" y="3928903"/>
                <a:ext cx="900000" cy="360000"/>
                <a:chOff x="1692000" y="3429000"/>
                <a:chExt cx="900000" cy="360000"/>
              </a:xfrm>
            </p:grpSpPr>
            <p:sp>
              <p:nvSpPr>
                <p:cNvPr id="107" name="직사각형 106"/>
                <p:cNvSpPr/>
                <p:nvPr/>
              </p:nvSpPr>
              <p:spPr>
                <a:xfrm>
                  <a:off x="1692000" y="3429000"/>
                  <a:ext cx="720000" cy="360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72000" rtlCol="0" anchor="ctr"/>
                <a:lstStyle/>
                <a:p>
                  <a:r>
                    <a:rPr lang="en-US" altLang="ko-KR" dirty="0" smtClean="0">
                      <a:solidFill>
                        <a:srgbClr val="0000FF"/>
                      </a:solidFill>
                    </a:rPr>
                    <a:t> 2</a:t>
                  </a:r>
                  <a:endParaRPr lang="ko-KR" altLang="en-US" dirty="0">
                    <a:solidFill>
                      <a:srgbClr val="0000FF"/>
                    </a:solidFill>
                  </a:endParaRPr>
                </a:p>
              </p:txBody>
            </p:sp>
            <p:cxnSp>
              <p:nvCxnSpPr>
                <p:cNvPr id="108" name="직선 연결선 107"/>
                <p:cNvCxnSpPr/>
                <p:nvPr/>
              </p:nvCxnSpPr>
              <p:spPr>
                <a:xfrm>
                  <a:off x="2196000" y="3429000"/>
                  <a:ext cx="0" cy="36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9" name="직선 화살표 연결선 108"/>
                <p:cNvCxnSpPr/>
                <p:nvPr/>
              </p:nvCxnSpPr>
              <p:spPr>
                <a:xfrm>
                  <a:off x="2304000" y="3609000"/>
                  <a:ext cx="288000" cy="0"/>
                </a:xfrm>
                <a:prstGeom prst="straightConnector1">
                  <a:avLst/>
                </a:prstGeom>
                <a:ln w="15875">
                  <a:solidFill>
                    <a:srgbClr val="0000FF"/>
                  </a:solidFill>
                  <a:headEnd type="oval"/>
                  <a:tailEnd type="stealth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3" name="직사각형 92"/>
              <p:cNvSpPr/>
              <p:nvPr/>
            </p:nvSpPr>
            <p:spPr>
              <a:xfrm>
                <a:off x="7668001" y="3933000"/>
                <a:ext cx="215999" cy="360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tlCol="0" anchor="t" anchorCtr="0"/>
              <a:lstStyle/>
              <a:p>
                <a:r>
                  <a:rPr lang="en-US" altLang="ko-KR" dirty="0" smtClean="0">
                    <a:solidFill>
                      <a:srgbClr val="0000FF"/>
                    </a:solidFill>
                  </a:rPr>
                  <a:t>^</a:t>
                </a:r>
                <a:endParaRPr lang="ko-KR" altLang="en-US" dirty="0">
                  <a:solidFill>
                    <a:srgbClr val="0000FF"/>
                  </a:solidFill>
                </a:endParaRPr>
              </a:p>
            </p:txBody>
          </p:sp>
          <p:grpSp>
            <p:nvGrpSpPr>
              <p:cNvPr id="98" name="그룹 97"/>
              <p:cNvGrpSpPr/>
              <p:nvPr/>
            </p:nvGrpSpPr>
            <p:grpSpPr>
              <a:xfrm>
                <a:off x="6753348" y="3933000"/>
                <a:ext cx="900000" cy="360000"/>
                <a:chOff x="1692000" y="3429000"/>
                <a:chExt cx="900000" cy="360000"/>
              </a:xfrm>
            </p:grpSpPr>
            <p:sp>
              <p:nvSpPr>
                <p:cNvPr id="104" name="직사각형 103"/>
                <p:cNvSpPr/>
                <p:nvPr/>
              </p:nvSpPr>
              <p:spPr>
                <a:xfrm>
                  <a:off x="1692000" y="3429000"/>
                  <a:ext cx="720000" cy="360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72000" rtlCol="0" anchor="ctr"/>
                <a:lstStyle/>
                <a:p>
                  <a:r>
                    <a:rPr lang="en-US" altLang="ko-KR" dirty="0" smtClean="0">
                      <a:solidFill>
                        <a:srgbClr val="0000FF"/>
                      </a:solidFill>
                    </a:rPr>
                    <a:t> 3</a:t>
                  </a:r>
                  <a:endParaRPr lang="ko-KR" altLang="en-US" dirty="0">
                    <a:solidFill>
                      <a:srgbClr val="0000FF"/>
                    </a:solidFill>
                  </a:endParaRPr>
                </a:p>
              </p:txBody>
            </p:sp>
            <p:cxnSp>
              <p:nvCxnSpPr>
                <p:cNvPr id="105" name="직선 연결선 104"/>
                <p:cNvCxnSpPr/>
                <p:nvPr/>
              </p:nvCxnSpPr>
              <p:spPr>
                <a:xfrm>
                  <a:off x="2196000" y="3429000"/>
                  <a:ext cx="0" cy="36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6" name="직선 화살표 연결선 105"/>
                <p:cNvCxnSpPr/>
                <p:nvPr/>
              </p:nvCxnSpPr>
              <p:spPr>
                <a:xfrm>
                  <a:off x="2304000" y="3609000"/>
                  <a:ext cx="288000" cy="0"/>
                </a:xfrm>
                <a:prstGeom prst="straightConnector1">
                  <a:avLst/>
                </a:prstGeom>
                <a:ln w="15875">
                  <a:solidFill>
                    <a:srgbClr val="0000FF"/>
                  </a:solidFill>
                  <a:headEnd type="oval"/>
                  <a:tailEnd type="stealth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9" name="그룹 98"/>
              <p:cNvGrpSpPr/>
              <p:nvPr/>
            </p:nvGrpSpPr>
            <p:grpSpPr>
              <a:xfrm>
                <a:off x="4472747" y="4014000"/>
                <a:ext cx="417649" cy="360000"/>
                <a:chOff x="2174351" y="3429000"/>
                <a:chExt cx="417649" cy="360000"/>
              </a:xfrm>
            </p:grpSpPr>
            <p:sp>
              <p:nvSpPr>
                <p:cNvPr id="101" name="직사각형 100"/>
                <p:cNvSpPr/>
                <p:nvPr/>
              </p:nvSpPr>
              <p:spPr>
                <a:xfrm>
                  <a:off x="2174351" y="3429000"/>
                  <a:ext cx="237648" cy="360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72000" rtlCol="0" anchor="ctr"/>
                <a:lstStyle/>
                <a:p>
                  <a:endParaRPr lang="ko-KR" altLang="en-US" dirty="0">
                    <a:solidFill>
                      <a:srgbClr val="0000FF"/>
                    </a:solidFill>
                  </a:endParaRPr>
                </a:p>
              </p:txBody>
            </p:sp>
            <p:cxnSp>
              <p:nvCxnSpPr>
                <p:cNvPr id="102" name="직선 연결선 101"/>
                <p:cNvCxnSpPr>
                  <a:stCxn id="101" idx="1"/>
                  <a:endCxn id="101" idx="3"/>
                </p:cNvCxnSpPr>
                <p:nvPr/>
              </p:nvCxnSpPr>
              <p:spPr>
                <a:xfrm>
                  <a:off x="2174351" y="3609000"/>
                  <a:ext cx="237648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3" name="직선 화살표 연결선 102"/>
                <p:cNvCxnSpPr/>
                <p:nvPr/>
              </p:nvCxnSpPr>
              <p:spPr>
                <a:xfrm>
                  <a:off x="2304000" y="3537000"/>
                  <a:ext cx="288000" cy="0"/>
                </a:xfrm>
                <a:prstGeom prst="straightConnector1">
                  <a:avLst/>
                </a:prstGeom>
                <a:ln w="15875">
                  <a:solidFill>
                    <a:srgbClr val="0000FF"/>
                  </a:solidFill>
                  <a:headEnd type="oval"/>
                  <a:tailEnd type="stealth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0" name="원호 99"/>
              <p:cNvSpPr/>
              <p:nvPr/>
            </p:nvSpPr>
            <p:spPr>
              <a:xfrm flipV="1">
                <a:off x="4566785" y="3789000"/>
                <a:ext cx="2236825" cy="792000"/>
              </a:xfrm>
              <a:prstGeom prst="arc">
                <a:avLst>
                  <a:gd name="adj1" fmla="val 11144390"/>
                  <a:gd name="adj2" fmla="val 21192999"/>
                </a:avLst>
              </a:prstGeom>
              <a:ln w="12700">
                <a:solidFill>
                  <a:srgbClr val="0000FF"/>
                </a:solidFill>
                <a:headEnd type="oval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9" name="그룹 28"/>
            <p:cNvGrpSpPr/>
            <p:nvPr/>
          </p:nvGrpSpPr>
          <p:grpSpPr>
            <a:xfrm>
              <a:off x="3129070" y="1124999"/>
              <a:ext cx="1586930" cy="802368"/>
              <a:chOff x="2259076" y="1124999"/>
              <a:chExt cx="1586930" cy="802368"/>
            </a:xfrm>
          </p:grpSpPr>
          <p:grpSp>
            <p:nvGrpSpPr>
              <p:cNvPr id="63" name="그룹 62"/>
              <p:cNvGrpSpPr/>
              <p:nvPr/>
            </p:nvGrpSpPr>
            <p:grpSpPr>
              <a:xfrm>
                <a:off x="3176747" y="1287372"/>
                <a:ext cx="669259" cy="441000"/>
                <a:chOff x="1155532" y="5860303"/>
                <a:chExt cx="669259" cy="441000"/>
              </a:xfrm>
            </p:grpSpPr>
            <p:sp>
              <p:nvSpPr>
                <p:cNvPr id="65" name="직사각형 64"/>
                <p:cNvSpPr/>
                <p:nvPr/>
              </p:nvSpPr>
              <p:spPr>
                <a:xfrm>
                  <a:off x="1608792" y="5860303"/>
                  <a:ext cx="215999" cy="36000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tlCol="0" anchor="t" anchorCtr="0"/>
                <a:lstStyle/>
                <a:p>
                  <a:r>
                    <a:rPr lang="en-US" altLang="ko-KR" dirty="0" smtClean="0">
                      <a:solidFill>
                        <a:srgbClr val="0000FF"/>
                      </a:solidFill>
                    </a:rPr>
                    <a:t>^</a:t>
                  </a:r>
                  <a:endParaRPr lang="ko-KR" altLang="en-US" dirty="0">
                    <a:solidFill>
                      <a:srgbClr val="0000FF"/>
                    </a:solidFill>
                  </a:endParaRPr>
                </a:p>
              </p:txBody>
            </p:sp>
            <p:grpSp>
              <p:nvGrpSpPr>
                <p:cNvPr id="69" name="그룹 68"/>
                <p:cNvGrpSpPr/>
                <p:nvPr/>
              </p:nvGrpSpPr>
              <p:grpSpPr>
                <a:xfrm>
                  <a:off x="1155532" y="5941303"/>
                  <a:ext cx="417649" cy="360000"/>
                  <a:chOff x="2174351" y="3429000"/>
                  <a:chExt cx="417649" cy="360000"/>
                </a:xfrm>
              </p:grpSpPr>
              <p:sp>
                <p:nvSpPr>
                  <p:cNvPr id="82" name="직사각형 81"/>
                  <p:cNvSpPr/>
                  <p:nvPr/>
                </p:nvSpPr>
                <p:spPr>
                  <a:xfrm>
                    <a:off x="2174351" y="3429000"/>
                    <a:ext cx="237648" cy="36000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72000" rtlCol="0" anchor="ctr"/>
                  <a:lstStyle/>
                  <a:p>
                    <a:endParaRPr lang="ko-KR" altLang="en-US" dirty="0">
                      <a:solidFill>
                        <a:srgbClr val="0000FF"/>
                      </a:solidFill>
                    </a:endParaRPr>
                  </a:p>
                </p:txBody>
              </p:sp>
              <p:cxnSp>
                <p:nvCxnSpPr>
                  <p:cNvPr id="88" name="직선 연결선 87"/>
                  <p:cNvCxnSpPr>
                    <a:stCxn id="82" idx="1"/>
                    <a:endCxn id="82" idx="3"/>
                  </p:cNvCxnSpPr>
                  <p:nvPr/>
                </p:nvCxnSpPr>
                <p:spPr>
                  <a:xfrm>
                    <a:off x="2174351" y="3609000"/>
                    <a:ext cx="237648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9" name="직선 화살표 연결선 88"/>
                  <p:cNvCxnSpPr/>
                  <p:nvPr/>
                </p:nvCxnSpPr>
                <p:spPr>
                  <a:xfrm>
                    <a:off x="2304000" y="3537000"/>
                    <a:ext cx="288000" cy="0"/>
                  </a:xfrm>
                  <a:prstGeom prst="straightConnector1">
                    <a:avLst/>
                  </a:prstGeom>
                  <a:ln w="15875">
                    <a:solidFill>
                      <a:srgbClr val="0000FF"/>
                    </a:solidFill>
                    <a:headEnd type="oval"/>
                    <a:tailEnd type="stealth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25" name="구부러진 연결선 24"/>
              <p:cNvCxnSpPr/>
              <p:nvPr/>
            </p:nvCxnSpPr>
            <p:spPr>
              <a:xfrm>
                <a:off x="2702930" y="1273872"/>
                <a:ext cx="452093" cy="189000"/>
              </a:xfrm>
              <a:prstGeom prst="curvedConnector3">
                <a:avLst/>
              </a:prstGeom>
              <a:ln w="12700">
                <a:solidFill>
                  <a:schemeClr val="accent6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구부러진 연결선 112"/>
              <p:cNvCxnSpPr/>
              <p:nvPr/>
            </p:nvCxnSpPr>
            <p:spPr>
              <a:xfrm flipV="1">
                <a:off x="2702930" y="1656000"/>
                <a:ext cx="452093" cy="189000"/>
              </a:xfrm>
              <a:prstGeom prst="curvedConnector3">
                <a:avLst/>
              </a:prstGeom>
              <a:ln w="12700">
                <a:solidFill>
                  <a:schemeClr val="accent6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직사각형 27"/>
              <p:cNvSpPr/>
              <p:nvPr/>
            </p:nvSpPr>
            <p:spPr>
              <a:xfrm>
                <a:off x="2259076" y="1124999"/>
                <a:ext cx="506930" cy="27431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dirty="0" smtClean="0">
                    <a:solidFill>
                      <a:srgbClr val="FF0000"/>
                    </a:solidFill>
                  </a:rPr>
                  <a:t>front</a:t>
                </a:r>
                <a:endParaRPr lang="ko-KR" alt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14" name="직사각형 113"/>
              <p:cNvSpPr/>
              <p:nvPr/>
            </p:nvSpPr>
            <p:spPr>
              <a:xfrm>
                <a:off x="2262006" y="1723314"/>
                <a:ext cx="576000" cy="20405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dirty="0" smtClean="0">
                    <a:solidFill>
                      <a:srgbClr val="FF0000"/>
                    </a:solidFill>
                  </a:rPr>
                  <a:t>rear</a:t>
                </a:r>
                <a:endParaRPr lang="ko-KR" altLang="en-US" dirty="0">
                  <a:solidFill>
                    <a:srgbClr val="FF0000"/>
                  </a:solidFill>
                </a:endParaRPr>
              </a:p>
            </p:txBody>
          </p:sp>
        </p:grpSp>
      </p:grp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0A2B4F6F-8652-477E-8EDC-DA81EDF989C8}" type="slidenum">
              <a:rPr lang="ko-KR" altLang="en-US" smtClean="0"/>
              <a:pPr algn="r"/>
              <a:t>11</a:t>
            </a:fld>
            <a:r>
              <a:rPr lang="en-US" altLang="ko-KR" smtClean="0"/>
              <a:t>/28</a:t>
            </a:r>
            <a:endParaRPr lang="ko-KR" altLang="en-US" dirty="0"/>
          </a:p>
        </p:txBody>
      </p:sp>
      <p:sp>
        <p:nvSpPr>
          <p:cNvPr id="115" name="직사각형 114"/>
          <p:cNvSpPr/>
          <p:nvPr/>
        </p:nvSpPr>
        <p:spPr>
          <a:xfrm>
            <a:off x="7778607" y="24765"/>
            <a:ext cx="1338416" cy="94500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 err="1" smtClean="0">
                <a:solidFill>
                  <a:srgbClr val="0000FF"/>
                </a:solidFill>
              </a:rPr>
              <a:t>노드</a:t>
            </a:r>
            <a:r>
              <a:rPr lang="ko-KR" altLang="en-US" sz="1600" dirty="0" smtClean="0">
                <a:solidFill>
                  <a:srgbClr val="0000FF"/>
                </a:solidFill>
              </a:rPr>
              <a:t> 삽입</a:t>
            </a:r>
            <a:r>
              <a:rPr lang="en-US" altLang="ko-KR" sz="1600" dirty="0" smtClean="0">
                <a:solidFill>
                  <a:srgbClr val="0000FF"/>
                </a:solidFill>
              </a:rPr>
              <a:t>:</a:t>
            </a:r>
          </a:p>
          <a:p>
            <a:r>
              <a:rPr lang="ko-KR" altLang="en-US" sz="1200" dirty="0" smtClean="0">
                <a:solidFill>
                  <a:srgbClr val="0000FF"/>
                </a:solidFill>
              </a:rPr>
              <a:t>  </a:t>
            </a:r>
            <a:r>
              <a:rPr lang="ko-KR" altLang="en-US" sz="1200" dirty="0" smtClean="0">
                <a:solidFill>
                  <a:srgbClr val="FF0000"/>
                </a:solidFill>
              </a:rPr>
              <a:t>⑴ 메모리 할당</a:t>
            </a:r>
            <a:endParaRPr lang="en-US" altLang="ko-KR" sz="1200" dirty="0" smtClean="0">
              <a:solidFill>
                <a:srgbClr val="FF0000"/>
              </a:solidFill>
            </a:endParaRPr>
          </a:p>
          <a:p>
            <a:r>
              <a:rPr lang="ko-KR" altLang="en-US" sz="1200" dirty="0" smtClean="0">
                <a:solidFill>
                  <a:srgbClr val="0000FF"/>
                </a:solidFill>
              </a:rPr>
              <a:t>  </a:t>
            </a:r>
            <a:r>
              <a:rPr lang="ko-KR" altLang="en-US" sz="1200" dirty="0" smtClean="0">
                <a:solidFill>
                  <a:srgbClr val="FF0000"/>
                </a:solidFill>
              </a:rPr>
              <a:t>⑵ 데이터 넣고</a:t>
            </a:r>
            <a:endParaRPr lang="en-US" altLang="ko-KR" sz="1200" dirty="0" smtClean="0">
              <a:solidFill>
                <a:srgbClr val="FF0000"/>
              </a:solidFill>
            </a:endParaRPr>
          </a:p>
          <a:p>
            <a:r>
              <a:rPr lang="ko-KR" altLang="en-US" sz="1200" dirty="0">
                <a:solidFill>
                  <a:srgbClr val="0000FF"/>
                </a:solidFill>
              </a:rPr>
              <a:t> </a:t>
            </a:r>
            <a:r>
              <a:rPr lang="ko-KR" altLang="en-US" sz="1200" dirty="0" smtClean="0">
                <a:solidFill>
                  <a:srgbClr val="0000FF"/>
                </a:solidFill>
              </a:rPr>
              <a:t> </a:t>
            </a:r>
            <a:r>
              <a:rPr lang="ko-KR" altLang="en-US" sz="1200" dirty="0" smtClean="0">
                <a:solidFill>
                  <a:srgbClr val="FF0000"/>
                </a:solidFill>
              </a:rPr>
              <a:t>⑶ 링크 조정</a:t>
            </a:r>
            <a:endParaRPr lang="en-US" altLang="ko-KR" sz="1200" dirty="0" smtClean="0">
              <a:solidFill>
                <a:srgbClr val="FF0000"/>
              </a:solidFill>
            </a:endParaRPr>
          </a:p>
        </p:txBody>
      </p:sp>
      <p:grpSp>
        <p:nvGrpSpPr>
          <p:cNvPr id="116" name="그룹 115"/>
          <p:cNvGrpSpPr/>
          <p:nvPr/>
        </p:nvGrpSpPr>
        <p:grpSpPr>
          <a:xfrm>
            <a:off x="7197961" y="5060192"/>
            <a:ext cx="828805" cy="616096"/>
            <a:chOff x="4284000" y="3913766"/>
            <a:chExt cx="828805" cy="616096"/>
          </a:xfrm>
        </p:grpSpPr>
        <p:sp>
          <p:nvSpPr>
            <p:cNvPr id="117" name="직사각형 116"/>
            <p:cNvSpPr/>
            <p:nvPr/>
          </p:nvSpPr>
          <p:spPr>
            <a:xfrm>
              <a:off x="4284000" y="4233667"/>
              <a:ext cx="686039" cy="29619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0" rtlCol="0" anchor="b" anchorCtr="0"/>
            <a:lstStyle/>
            <a:p>
              <a:r>
                <a:rPr lang="en-US" altLang="ko-KR" sz="1600" dirty="0" err="1" smtClean="0">
                  <a:solidFill>
                    <a:srgbClr val="FF0000"/>
                  </a:solidFill>
                </a:rPr>
                <a:t>pNew</a:t>
              </a:r>
              <a:endParaRPr lang="ko-KR" altLang="en-US" sz="1600" dirty="0">
                <a:solidFill>
                  <a:srgbClr val="FF0000"/>
                </a:solidFill>
              </a:endParaRPr>
            </a:p>
          </p:txBody>
        </p:sp>
        <p:sp>
          <p:nvSpPr>
            <p:cNvPr id="118" name="원호 117"/>
            <p:cNvSpPr/>
            <p:nvPr/>
          </p:nvSpPr>
          <p:spPr>
            <a:xfrm flipV="1">
              <a:off x="4699320" y="3913766"/>
              <a:ext cx="413485" cy="468000"/>
            </a:xfrm>
            <a:prstGeom prst="arc">
              <a:avLst/>
            </a:prstGeom>
            <a:ln w="12700">
              <a:solidFill>
                <a:srgbClr val="FF0000"/>
              </a:solidFill>
              <a:headEnd type="none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9" name="그룹 118"/>
          <p:cNvGrpSpPr/>
          <p:nvPr/>
        </p:nvGrpSpPr>
        <p:grpSpPr>
          <a:xfrm flipH="1">
            <a:off x="6488980" y="5877000"/>
            <a:ext cx="1035020" cy="616096"/>
            <a:chOff x="4077785" y="3913766"/>
            <a:chExt cx="1035020" cy="616096"/>
          </a:xfrm>
        </p:grpSpPr>
        <p:sp>
          <p:nvSpPr>
            <p:cNvPr id="120" name="직사각형 119"/>
            <p:cNvSpPr/>
            <p:nvPr/>
          </p:nvSpPr>
          <p:spPr>
            <a:xfrm>
              <a:off x="4077785" y="4233667"/>
              <a:ext cx="864000" cy="29619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tlCol="0" anchor="b" anchorCtr="0"/>
            <a:lstStyle/>
            <a:p>
              <a:r>
                <a:rPr lang="en-US" altLang="ko-KR" sz="1600" dirty="0" err="1" smtClean="0">
                  <a:solidFill>
                    <a:srgbClr val="FF0000"/>
                  </a:solidFill>
                </a:rPr>
                <a:t>pNew</a:t>
              </a:r>
              <a:endParaRPr lang="ko-KR" altLang="en-US" sz="1600" dirty="0">
                <a:solidFill>
                  <a:srgbClr val="FF0000"/>
                </a:solidFill>
              </a:endParaRPr>
            </a:p>
          </p:txBody>
        </p:sp>
        <p:sp>
          <p:nvSpPr>
            <p:cNvPr id="121" name="원호 120"/>
            <p:cNvSpPr/>
            <p:nvPr/>
          </p:nvSpPr>
          <p:spPr>
            <a:xfrm flipV="1">
              <a:off x="4699320" y="3913766"/>
              <a:ext cx="413485" cy="468000"/>
            </a:xfrm>
            <a:prstGeom prst="arc">
              <a:avLst/>
            </a:prstGeom>
            <a:ln w="12700">
              <a:solidFill>
                <a:srgbClr val="FF0000"/>
              </a:solidFill>
              <a:headEnd type="none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2" name="원호 41"/>
          <p:cNvSpPr/>
          <p:nvPr/>
        </p:nvSpPr>
        <p:spPr>
          <a:xfrm flipV="1">
            <a:off x="4474800" y="4701600"/>
            <a:ext cx="3268139" cy="792000"/>
          </a:xfrm>
          <a:prstGeom prst="arc">
            <a:avLst>
              <a:gd name="adj1" fmla="val 11144390"/>
              <a:gd name="adj2" fmla="val 21328955"/>
            </a:avLst>
          </a:prstGeom>
          <a:ln w="12700">
            <a:solidFill>
              <a:srgbClr val="FF0000"/>
            </a:solidFill>
            <a:headEnd type="oval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2871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큐에서 삭제</a:t>
            </a:r>
            <a:endParaRPr lang="en-US" altLang="ko-KR" dirty="0" smtClean="0"/>
          </a:p>
          <a:p>
            <a:pPr marL="457200" lvl="1" indent="0" defTabSz="360000">
              <a:spcBef>
                <a:spcPts val="200"/>
              </a:spcBef>
              <a:buNone/>
            </a:pPr>
            <a:r>
              <a:rPr lang="en-US" altLang="ko-KR" sz="1600" dirty="0" smtClean="0"/>
              <a:t>Item </a:t>
            </a:r>
            <a:r>
              <a:rPr lang="en-US" altLang="ko-KR" sz="1600" dirty="0"/>
              <a:t>delete(</a:t>
            </a:r>
            <a:r>
              <a:rPr lang="en-US" altLang="ko-KR" sz="1600" dirty="0" err="1"/>
              <a:t>QueuePtr</a:t>
            </a:r>
            <a:r>
              <a:rPr lang="en-US" altLang="ko-KR" sz="1600" dirty="0"/>
              <a:t> *</a:t>
            </a:r>
            <a:r>
              <a:rPr lang="en-US" altLang="ko-KR" sz="1600" dirty="0" err="1" smtClean="0"/>
              <a:t>pQueue</a:t>
            </a:r>
            <a:r>
              <a:rPr lang="en-US" altLang="ko-KR" sz="1600" dirty="0" smtClean="0"/>
              <a:t>)</a:t>
            </a:r>
            <a:endParaRPr lang="en-US" altLang="ko-KR" sz="1600" dirty="0"/>
          </a:p>
          <a:p>
            <a:pPr marL="457200" lvl="1" indent="0" defTabSz="360000">
              <a:spcBef>
                <a:spcPts val="200"/>
              </a:spcBef>
              <a:buNone/>
            </a:pPr>
            <a:r>
              <a:rPr lang="en-US" altLang="ko-KR" sz="1600" dirty="0"/>
              <a:t>{</a:t>
            </a:r>
          </a:p>
          <a:p>
            <a:pPr marL="457200" lvl="1" indent="0" defTabSz="360000">
              <a:spcBef>
                <a:spcPts val="200"/>
              </a:spcBef>
              <a:buNone/>
            </a:pPr>
            <a:r>
              <a:rPr lang="en-US" altLang="ko-KR" sz="1600" dirty="0"/>
              <a:t>	Element </a:t>
            </a:r>
            <a:r>
              <a:rPr lang="en-US" altLang="ko-KR" sz="1600" dirty="0" smtClean="0"/>
              <a:t>item = ?;							</a:t>
            </a:r>
            <a:r>
              <a:rPr lang="en-US" altLang="ko-KR" sz="1600" dirty="0" smtClean="0">
                <a:solidFill>
                  <a:srgbClr val="008000"/>
                </a:solidFill>
              </a:rPr>
              <a:t>// </a:t>
            </a:r>
            <a:r>
              <a:rPr lang="ko-KR" altLang="en-US" sz="1600" dirty="0" smtClean="0">
                <a:solidFill>
                  <a:srgbClr val="008000"/>
                </a:solidFill>
              </a:rPr>
              <a:t>비정상 값으로 초기화</a:t>
            </a:r>
            <a:endParaRPr lang="en-US" altLang="ko-KR" sz="1600" dirty="0">
              <a:solidFill>
                <a:srgbClr val="008000"/>
              </a:solidFill>
            </a:endParaRPr>
          </a:p>
          <a:p>
            <a:pPr marL="457200" lvl="1" indent="0" defTabSz="360000">
              <a:spcBef>
                <a:spcPts val="200"/>
              </a:spcBef>
              <a:buNone/>
            </a:pPr>
            <a:r>
              <a:rPr lang="en-US" altLang="ko-KR" sz="1600" dirty="0"/>
              <a:t>	if </a:t>
            </a:r>
            <a:r>
              <a:rPr lang="en-US" altLang="ko-KR" sz="1600" dirty="0" smtClean="0"/>
              <a:t>(</a:t>
            </a:r>
            <a:r>
              <a:rPr lang="en-US" altLang="ko-KR" sz="1600" dirty="0" err="1" smtClean="0"/>
              <a:t>pQueue</a:t>
            </a:r>
            <a:r>
              <a:rPr lang="en-US" altLang="ko-KR" sz="1600" dirty="0" smtClean="0"/>
              <a:t>-&gt;front) {						</a:t>
            </a:r>
            <a:r>
              <a:rPr lang="en-US" altLang="ko-KR" sz="1600" dirty="0" smtClean="0">
                <a:solidFill>
                  <a:srgbClr val="008000"/>
                </a:solidFill>
              </a:rPr>
              <a:t>// </a:t>
            </a:r>
            <a:r>
              <a:rPr lang="ko-KR" altLang="en-US" sz="1600" dirty="0" smtClean="0">
                <a:solidFill>
                  <a:srgbClr val="008000"/>
                </a:solidFill>
              </a:rPr>
              <a:t>큐가 비어 있지 않으면</a:t>
            </a:r>
            <a:endParaRPr lang="en-US" altLang="ko-KR" sz="1600" dirty="0"/>
          </a:p>
          <a:p>
            <a:pPr marL="457200" lvl="1" indent="0" defTabSz="360000">
              <a:spcBef>
                <a:spcPts val="200"/>
              </a:spcBef>
              <a:buNone/>
            </a:pPr>
            <a:r>
              <a:rPr lang="en-US" altLang="ko-KR" sz="1600" dirty="0" smtClean="0"/>
              <a:t>	</a:t>
            </a:r>
            <a:r>
              <a:rPr lang="en-US" altLang="ko-KR" sz="1600" dirty="0"/>
              <a:t>	</a:t>
            </a:r>
            <a:r>
              <a:rPr lang="en-US" altLang="ko-KR" sz="1600" dirty="0" err="1" smtClean="0"/>
              <a:t>NodePtr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pDel</a:t>
            </a:r>
            <a:r>
              <a:rPr lang="en-US" altLang="ko-KR" sz="1600" dirty="0" smtClean="0"/>
              <a:t> </a:t>
            </a:r>
            <a:r>
              <a:rPr lang="en-US" altLang="ko-KR" sz="1600" dirty="0"/>
              <a:t>= </a:t>
            </a:r>
            <a:r>
              <a:rPr lang="en-US" altLang="ko-KR" sz="1600" dirty="0" err="1"/>
              <a:t>pQueue</a:t>
            </a:r>
            <a:r>
              <a:rPr lang="en-US" altLang="ko-KR" sz="1600" dirty="0"/>
              <a:t>-&gt;front</a:t>
            </a:r>
            <a:r>
              <a:rPr lang="en-US" altLang="ko-KR" sz="1600" dirty="0" smtClean="0"/>
              <a:t>;		</a:t>
            </a:r>
            <a:r>
              <a:rPr lang="en-US" altLang="ko-KR" sz="1600" dirty="0" smtClean="0">
                <a:solidFill>
                  <a:srgbClr val="008000"/>
                </a:solidFill>
              </a:rPr>
              <a:t>// </a:t>
            </a:r>
            <a:r>
              <a:rPr lang="ko-KR" altLang="en-US" sz="1600" dirty="0" smtClean="0">
                <a:solidFill>
                  <a:srgbClr val="008000"/>
                </a:solidFill>
              </a:rPr>
              <a:t>첫 번째 </a:t>
            </a:r>
            <a:r>
              <a:rPr lang="ko-KR" altLang="en-US" sz="1600" dirty="0" err="1" smtClean="0">
                <a:solidFill>
                  <a:srgbClr val="008000"/>
                </a:solidFill>
              </a:rPr>
              <a:t>노드</a:t>
            </a:r>
            <a:endParaRPr lang="en-US" altLang="ko-KR" sz="1600" dirty="0"/>
          </a:p>
          <a:p>
            <a:pPr marL="457200" lvl="1" indent="0" defTabSz="360000">
              <a:spcBef>
                <a:spcPts val="200"/>
              </a:spcBef>
              <a:buNone/>
            </a:pPr>
            <a:r>
              <a:rPr lang="en-US" altLang="ko-KR" sz="1600" dirty="0" smtClean="0"/>
              <a:t>	</a:t>
            </a:r>
            <a:r>
              <a:rPr lang="en-US" altLang="ko-KR" sz="1600" dirty="0"/>
              <a:t>	item = </a:t>
            </a:r>
            <a:r>
              <a:rPr lang="en-US" altLang="ko-KR" sz="1600" dirty="0" err="1" smtClean="0"/>
              <a:t>pDel</a:t>
            </a:r>
            <a:r>
              <a:rPr lang="en-US" altLang="ko-KR" sz="1600" dirty="0" smtClean="0"/>
              <a:t>-&gt;</a:t>
            </a:r>
            <a:r>
              <a:rPr lang="en-US" altLang="ko-KR" sz="1600" dirty="0"/>
              <a:t>item</a:t>
            </a:r>
            <a:r>
              <a:rPr lang="en-US" altLang="ko-KR" sz="1600" dirty="0" smtClean="0"/>
              <a:t>;					</a:t>
            </a:r>
            <a:r>
              <a:rPr lang="en-US" altLang="ko-KR" sz="1600" dirty="0" smtClean="0">
                <a:solidFill>
                  <a:srgbClr val="008000"/>
                </a:solidFill>
              </a:rPr>
              <a:t>// </a:t>
            </a:r>
            <a:r>
              <a:rPr lang="ko-KR" altLang="en-US" sz="1600" dirty="0" smtClean="0">
                <a:solidFill>
                  <a:srgbClr val="008000"/>
                </a:solidFill>
              </a:rPr>
              <a:t>정상 값으로 설정</a:t>
            </a:r>
            <a:endParaRPr lang="en-US" altLang="ko-KR" sz="1600" dirty="0">
              <a:solidFill>
                <a:srgbClr val="008000"/>
              </a:solidFill>
            </a:endParaRPr>
          </a:p>
          <a:p>
            <a:pPr marL="457200" lvl="1" indent="0" defTabSz="360000">
              <a:spcBef>
                <a:spcPts val="200"/>
              </a:spcBef>
              <a:buNone/>
            </a:pPr>
            <a:r>
              <a:rPr lang="en-US" altLang="ko-KR" sz="1600" dirty="0"/>
              <a:t>	</a:t>
            </a:r>
            <a:r>
              <a:rPr lang="en-US" altLang="ko-KR" sz="1600" dirty="0" smtClean="0"/>
              <a:t>	</a:t>
            </a:r>
            <a:r>
              <a:rPr lang="en-US" altLang="ko-KR" sz="1600" dirty="0" err="1" smtClean="0"/>
              <a:t>pQueue</a:t>
            </a:r>
            <a:r>
              <a:rPr lang="en-US" altLang="ko-KR" sz="1600" dirty="0" smtClean="0"/>
              <a:t>-&gt;front </a:t>
            </a:r>
            <a:r>
              <a:rPr lang="en-US" altLang="ko-KR" sz="1600" dirty="0"/>
              <a:t>= </a:t>
            </a:r>
            <a:r>
              <a:rPr lang="en-US" altLang="ko-KR" sz="1600" dirty="0" err="1" smtClean="0"/>
              <a:t>pDel</a:t>
            </a:r>
            <a:r>
              <a:rPr lang="en-US" altLang="ko-KR" sz="1600" dirty="0" smtClean="0"/>
              <a:t>-&gt;</a:t>
            </a:r>
            <a:r>
              <a:rPr lang="en-US" altLang="ko-KR" sz="1600" dirty="0"/>
              <a:t>link;</a:t>
            </a:r>
          </a:p>
          <a:p>
            <a:pPr marL="457200" lvl="1" indent="0" defTabSz="360000">
              <a:spcBef>
                <a:spcPts val="200"/>
              </a:spcBef>
              <a:buNone/>
            </a:pPr>
            <a:r>
              <a:rPr lang="en-US" altLang="ko-KR" sz="1600" dirty="0"/>
              <a:t>	</a:t>
            </a:r>
            <a:r>
              <a:rPr lang="en-US" altLang="ko-KR" sz="1600" dirty="0" smtClean="0"/>
              <a:t>	free(</a:t>
            </a:r>
            <a:r>
              <a:rPr lang="en-US" altLang="ko-KR" sz="1600" dirty="0" err="1" smtClean="0"/>
              <a:t>pDel</a:t>
            </a:r>
            <a:r>
              <a:rPr lang="en-US" altLang="ko-KR" sz="1600" dirty="0" smtClean="0"/>
              <a:t>);</a:t>
            </a:r>
            <a:r>
              <a:rPr lang="en-US" altLang="ko-KR" sz="1600" dirty="0"/>
              <a:t>		</a:t>
            </a:r>
            <a:r>
              <a:rPr lang="en-US" altLang="ko-KR" sz="1600" dirty="0" smtClean="0"/>
              <a:t>						</a:t>
            </a:r>
            <a:r>
              <a:rPr lang="en-US" altLang="ko-KR" sz="1600" dirty="0" smtClean="0">
                <a:solidFill>
                  <a:srgbClr val="008000"/>
                </a:solidFill>
              </a:rPr>
              <a:t>// </a:t>
            </a:r>
            <a:r>
              <a:rPr lang="en-US" altLang="ko-KR" sz="1600" dirty="0">
                <a:solidFill>
                  <a:srgbClr val="008000"/>
                </a:solidFill>
              </a:rPr>
              <a:t>delete </a:t>
            </a:r>
            <a:r>
              <a:rPr lang="en-US" altLang="ko-KR" sz="1600" dirty="0" err="1" smtClean="0">
                <a:solidFill>
                  <a:srgbClr val="008000"/>
                </a:solidFill>
              </a:rPr>
              <a:t>pDel</a:t>
            </a:r>
            <a:r>
              <a:rPr lang="en-US" altLang="ko-KR" sz="1600" dirty="0" smtClean="0">
                <a:solidFill>
                  <a:srgbClr val="008000"/>
                </a:solidFill>
              </a:rPr>
              <a:t>;</a:t>
            </a:r>
            <a:endParaRPr lang="en-US" altLang="ko-KR" sz="1600" dirty="0">
              <a:solidFill>
                <a:srgbClr val="008000"/>
              </a:solidFill>
            </a:endParaRPr>
          </a:p>
          <a:p>
            <a:pPr marL="457200" lvl="1" indent="0" defTabSz="360000">
              <a:spcBef>
                <a:spcPts val="200"/>
              </a:spcBef>
              <a:buNone/>
            </a:pPr>
            <a:r>
              <a:rPr lang="en-US" altLang="ko-KR" sz="1600" dirty="0"/>
              <a:t>	</a:t>
            </a:r>
            <a:r>
              <a:rPr lang="en-US" altLang="ko-KR" sz="1600" dirty="0" smtClean="0"/>
              <a:t>}</a:t>
            </a:r>
          </a:p>
          <a:p>
            <a:pPr marL="457200" lvl="1" indent="0" defTabSz="360000">
              <a:spcBef>
                <a:spcPts val="200"/>
              </a:spcBef>
              <a:buNone/>
            </a:pPr>
            <a:r>
              <a:rPr lang="en-US" altLang="ko-KR" sz="1600" dirty="0"/>
              <a:t>	</a:t>
            </a:r>
            <a:r>
              <a:rPr lang="en-US" altLang="ko-KR" sz="1600" dirty="0" smtClean="0"/>
              <a:t>return </a:t>
            </a:r>
            <a:r>
              <a:rPr lang="en-US" altLang="ko-KR" sz="1600" dirty="0"/>
              <a:t>item</a:t>
            </a:r>
            <a:r>
              <a:rPr lang="en-US" altLang="ko-KR" sz="1600" dirty="0" smtClean="0"/>
              <a:t>;	</a:t>
            </a:r>
            <a:endParaRPr lang="en-US" altLang="ko-KR" sz="1600" dirty="0"/>
          </a:p>
          <a:p>
            <a:pPr marL="457200" lvl="1" indent="0" defTabSz="360000">
              <a:spcBef>
                <a:spcPts val="200"/>
              </a:spcBef>
              <a:buNone/>
            </a:pPr>
            <a:r>
              <a:rPr lang="en-US" altLang="ko-KR" sz="1600" dirty="0"/>
              <a:t>}</a:t>
            </a:r>
          </a:p>
          <a:p>
            <a:pPr marL="457200" lvl="1" indent="0">
              <a:buNone/>
            </a:pPr>
            <a:endParaRPr lang="en-US" altLang="ko-KR" dirty="0"/>
          </a:p>
          <a:p>
            <a:r>
              <a:rPr lang="ko-KR" altLang="en-US" dirty="0" smtClean="0"/>
              <a:t>동적 큐와 </a:t>
            </a:r>
            <a:r>
              <a:rPr lang="ko-KR" altLang="en-US" dirty="0" err="1" smtClean="0"/>
              <a:t>스택의</a:t>
            </a:r>
            <a:r>
              <a:rPr lang="ko-KR" altLang="en-US" dirty="0" smtClean="0"/>
              <a:t> 특성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삽입</a:t>
            </a:r>
            <a:r>
              <a:rPr lang="en-US" altLang="ko-KR" dirty="0" smtClean="0"/>
              <a:t>/</a:t>
            </a:r>
            <a:r>
              <a:rPr lang="ko-KR" altLang="en-US" dirty="0" smtClean="0"/>
              <a:t>삭제 연산에서 데이터 이동이 없다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가득 찼음을 체크할 필요가 없다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크기가 상황에 따라 동적으로 커지거나 작아진다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동적 큐</a:t>
            </a:r>
            <a:endParaRPr lang="ko-KR" altLang="en-US" dirty="0"/>
          </a:p>
        </p:txBody>
      </p:sp>
      <p:grpSp>
        <p:nvGrpSpPr>
          <p:cNvPr id="27" name="그룹 26"/>
          <p:cNvGrpSpPr/>
          <p:nvPr/>
        </p:nvGrpSpPr>
        <p:grpSpPr>
          <a:xfrm>
            <a:off x="3910856" y="3466570"/>
            <a:ext cx="3665945" cy="1076859"/>
            <a:chOff x="4218055" y="3504141"/>
            <a:chExt cx="3665945" cy="1076859"/>
          </a:xfrm>
        </p:grpSpPr>
        <p:grpSp>
          <p:nvGrpSpPr>
            <p:cNvPr id="5" name="그룹 4"/>
            <p:cNvGrpSpPr/>
            <p:nvPr/>
          </p:nvGrpSpPr>
          <p:grpSpPr>
            <a:xfrm>
              <a:off x="4472747" y="3789000"/>
              <a:ext cx="3411253" cy="792000"/>
              <a:chOff x="4472747" y="3789000"/>
              <a:chExt cx="3411253" cy="792000"/>
            </a:xfrm>
          </p:grpSpPr>
          <p:grpSp>
            <p:nvGrpSpPr>
              <p:cNvPr id="6" name="그룹 5"/>
              <p:cNvGrpSpPr/>
              <p:nvPr/>
            </p:nvGrpSpPr>
            <p:grpSpPr>
              <a:xfrm>
                <a:off x="4913378" y="3933000"/>
                <a:ext cx="900000" cy="360000"/>
                <a:chOff x="1692000" y="3429000"/>
                <a:chExt cx="900000" cy="360000"/>
              </a:xfrm>
            </p:grpSpPr>
            <p:sp>
              <p:nvSpPr>
                <p:cNvPr id="21" name="직사각형 20"/>
                <p:cNvSpPr/>
                <p:nvPr/>
              </p:nvSpPr>
              <p:spPr>
                <a:xfrm>
                  <a:off x="1692000" y="3429000"/>
                  <a:ext cx="720000" cy="360000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72000" rtlCol="0" anchor="ctr"/>
                <a:lstStyle/>
                <a:p>
                  <a:r>
                    <a:rPr lang="en-US" altLang="ko-KR" dirty="0" smtClean="0">
                      <a:solidFill>
                        <a:srgbClr val="BEBEFF"/>
                      </a:solidFill>
                    </a:rPr>
                    <a:t>D1</a:t>
                  </a:r>
                  <a:endParaRPr lang="ko-KR" altLang="en-US" dirty="0">
                    <a:solidFill>
                      <a:srgbClr val="BEBEFF"/>
                    </a:solidFill>
                  </a:endParaRPr>
                </a:p>
              </p:txBody>
            </p:sp>
            <p:cxnSp>
              <p:nvCxnSpPr>
                <p:cNvPr id="22" name="직선 연결선 21"/>
                <p:cNvCxnSpPr/>
                <p:nvPr/>
              </p:nvCxnSpPr>
              <p:spPr>
                <a:xfrm>
                  <a:off x="2196000" y="3429000"/>
                  <a:ext cx="0" cy="360000"/>
                </a:xfrm>
                <a:prstGeom prst="line">
                  <a:avLst/>
                </a:prstGeom>
                <a:ln w="127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직선 화살표 연결선 22"/>
                <p:cNvCxnSpPr/>
                <p:nvPr/>
              </p:nvCxnSpPr>
              <p:spPr>
                <a:xfrm>
                  <a:off x="2304000" y="3609000"/>
                  <a:ext cx="288000" cy="0"/>
                </a:xfrm>
                <a:prstGeom prst="straightConnector1">
                  <a:avLst/>
                </a:prstGeom>
                <a:ln w="15875">
                  <a:solidFill>
                    <a:schemeClr val="bg1">
                      <a:lumMod val="75000"/>
                    </a:schemeClr>
                  </a:solidFill>
                  <a:headEnd type="oval"/>
                  <a:tailEnd type="stealth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" name="그룹 6"/>
              <p:cNvGrpSpPr/>
              <p:nvPr/>
            </p:nvGrpSpPr>
            <p:grpSpPr>
              <a:xfrm>
                <a:off x="5833363" y="3928903"/>
                <a:ext cx="900000" cy="364097"/>
                <a:chOff x="1692000" y="3429000"/>
                <a:chExt cx="900000" cy="364097"/>
              </a:xfrm>
            </p:grpSpPr>
            <p:sp>
              <p:nvSpPr>
                <p:cNvPr id="18" name="직사각형 17"/>
                <p:cNvSpPr/>
                <p:nvPr/>
              </p:nvSpPr>
              <p:spPr>
                <a:xfrm>
                  <a:off x="1692000" y="3433097"/>
                  <a:ext cx="720000" cy="360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72000" rtlCol="0" anchor="ctr"/>
                <a:lstStyle/>
                <a:p>
                  <a:r>
                    <a:rPr lang="en-US" altLang="ko-KR" dirty="0" smtClean="0">
                      <a:solidFill>
                        <a:srgbClr val="0000FF"/>
                      </a:solidFill>
                    </a:rPr>
                    <a:t>D2</a:t>
                  </a:r>
                  <a:endParaRPr lang="ko-KR" altLang="en-US" dirty="0">
                    <a:solidFill>
                      <a:srgbClr val="0000FF"/>
                    </a:solidFill>
                  </a:endParaRPr>
                </a:p>
              </p:txBody>
            </p:sp>
            <p:cxnSp>
              <p:nvCxnSpPr>
                <p:cNvPr id="19" name="직선 연결선 18"/>
                <p:cNvCxnSpPr/>
                <p:nvPr/>
              </p:nvCxnSpPr>
              <p:spPr>
                <a:xfrm>
                  <a:off x="2196000" y="3429000"/>
                  <a:ext cx="0" cy="36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직선 화살표 연결선 19"/>
                <p:cNvCxnSpPr/>
                <p:nvPr/>
              </p:nvCxnSpPr>
              <p:spPr>
                <a:xfrm>
                  <a:off x="2304000" y="3609000"/>
                  <a:ext cx="288000" cy="0"/>
                </a:xfrm>
                <a:prstGeom prst="straightConnector1">
                  <a:avLst/>
                </a:prstGeom>
                <a:ln w="15875">
                  <a:solidFill>
                    <a:srgbClr val="0000FF"/>
                  </a:solidFill>
                  <a:headEnd type="oval"/>
                  <a:tailEnd type="stealth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" name="직사각형 7"/>
              <p:cNvSpPr/>
              <p:nvPr/>
            </p:nvSpPr>
            <p:spPr>
              <a:xfrm>
                <a:off x="7668001" y="3933000"/>
                <a:ext cx="215999" cy="360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tlCol="0" anchor="t" anchorCtr="0"/>
              <a:lstStyle/>
              <a:p>
                <a:r>
                  <a:rPr lang="en-US" altLang="ko-KR" dirty="0" smtClean="0">
                    <a:solidFill>
                      <a:srgbClr val="0000FF"/>
                    </a:solidFill>
                  </a:rPr>
                  <a:t>^</a:t>
                </a:r>
                <a:endParaRPr lang="ko-KR" altLang="en-US" dirty="0">
                  <a:solidFill>
                    <a:srgbClr val="0000FF"/>
                  </a:solidFill>
                </a:endParaRPr>
              </a:p>
            </p:txBody>
          </p:sp>
          <p:grpSp>
            <p:nvGrpSpPr>
              <p:cNvPr id="9" name="그룹 8"/>
              <p:cNvGrpSpPr/>
              <p:nvPr/>
            </p:nvGrpSpPr>
            <p:grpSpPr>
              <a:xfrm>
                <a:off x="6753348" y="3933000"/>
                <a:ext cx="900000" cy="360000"/>
                <a:chOff x="1692000" y="3429000"/>
                <a:chExt cx="900000" cy="360000"/>
              </a:xfrm>
            </p:grpSpPr>
            <p:sp>
              <p:nvSpPr>
                <p:cNvPr id="15" name="직사각형 14"/>
                <p:cNvSpPr/>
                <p:nvPr/>
              </p:nvSpPr>
              <p:spPr>
                <a:xfrm>
                  <a:off x="1692000" y="3429000"/>
                  <a:ext cx="720000" cy="360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72000" rtlCol="0" anchor="ctr"/>
                <a:lstStyle/>
                <a:p>
                  <a:r>
                    <a:rPr lang="en-US" altLang="ko-KR" dirty="0" smtClean="0">
                      <a:solidFill>
                        <a:srgbClr val="0000FF"/>
                      </a:solidFill>
                    </a:rPr>
                    <a:t>D3</a:t>
                  </a:r>
                  <a:endParaRPr lang="ko-KR" altLang="en-US" dirty="0">
                    <a:solidFill>
                      <a:srgbClr val="0000FF"/>
                    </a:solidFill>
                  </a:endParaRPr>
                </a:p>
              </p:txBody>
            </p:sp>
            <p:cxnSp>
              <p:nvCxnSpPr>
                <p:cNvPr id="16" name="직선 연결선 15"/>
                <p:cNvCxnSpPr/>
                <p:nvPr/>
              </p:nvCxnSpPr>
              <p:spPr>
                <a:xfrm>
                  <a:off x="2196000" y="3429000"/>
                  <a:ext cx="0" cy="36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직선 화살표 연결선 16"/>
                <p:cNvCxnSpPr/>
                <p:nvPr/>
              </p:nvCxnSpPr>
              <p:spPr>
                <a:xfrm>
                  <a:off x="2304000" y="3609000"/>
                  <a:ext cx="288000" cy="0"/>
                </a:xfrm>
                <a:prstGeom prst="straightConnector1">
                  <a:avLst/>
                </a:prstGeom>
                <a:ln w="15875">
                  <a:solidFill>
                    <a:srgbClr val="0000FF"/>
                  </a:solidFill>
                  <a:headEnd type="oval"/>
                  <a:tailEnd type="stealth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" name="그룹 9"/>
              <p:cNvGrpSpPr/>
              <p:nvPr/>
            </p:nvGrpSpPr>
            <p:grpSpPr>
              <a:xfrm>
                <a:off x="4472747" y="4014000"/>
                <a:ext cx="417649" cy="360000"/>
                <a:chOff x="2174351" y="3429000"/>
                <a:chExt cx="417649" cy="360000"/>
              </a:xfrm>
            </p:grpSpPr>
            <p:sp>
              <p:nvSpPr>
                <p:cNvPr id="12" name="직사각형 11"/>
                <p:cNvSpPr/>
                <p:nvPr/>
              </p:nvSpPr>
              <p:spPr>
                <a:xfrm>
                  <a:off x="2174351" y="3429000"/>
                  <a:ext cx="237648" cy="360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72000" rtlCol="0" anchor="ctr"/>
                <a:lstStyle/>
                <a:p>
                  <a:endParaRPr lang="ko-KR" altLang="en-US" dirty="0">
                    <a:solidFill>
                      <a:srgbClr val="0000FF"/>
                    </a:solidFill>
                  </a:endParaRPr>
                </a:p>
              </p:txBody>
            </p:sp>
            <p:cxnSp>
              <p:nvCxnSpPr>
                <p:cNvPr id="13" name="직선 연결선 12"/>
                <p:cNvCxnSpPr>
                  <a:stCxn id="12" idx="1"/>
                  <a:endCxn id="12" idx="3"/>
                </p:cNvCxnSpPr>
                <p:nvPr/>
              </p:nvCxnSpPr>
              <p:spPr>
                <a:xfrm>
                  <a:off x="2174351" y="3609000"/>
                  <a:ext cx="237648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직선 화살표 연결선 13"/>
                <p:cNvCxnSpPr/>
                <p:nvPr/>
              </p:nvCxnSpPr>
              <p:spPr>
                <a:xfrm>
                  <a:off x="2304000" y="3537000"/>
                  <a:ext cx="288000" cy="0"/>
                </a:xfrm>
                <a:prstGeom prst="straightConnector1">
                  <a:avLst/>
                </a:prstGeom>
                <a:ln w="15875">
                  <a:solidFill>
                    <a:schemeClr val="bg1">
                      <a:lumMod val="75000"/>
                    </a:schemeClr>
                  </a:solidFill>
                  <a:headEnd type="oval"/>
                  <a:tailEnd type="stealth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" name="원호 10"/>
              <p:cNvSpPr/>
              <p:nvPr/>
            </p:nvSpPr>
            <p:spPr>
              <a:xfrm flipV="1">
                <a:off x="4566785" y="3789000"/>
                <a:ext cx="2256414" cy="792000"/>
              </a:xfrm>
              <a:prstGeom prst="arc">
                <a:avLst>
                  <a:gd name="adj1" fmla="val 11144390"/>
                  <a:gd name="adj2" fmla="val 21155344"/>
                </a:avLst>
              </a:prstGeom>
              <a:ln w="12700">
                <a:solidFill>
                  <a:srgbClr val="0000FF"/>
                </a:solidFill>
                <a:headEnd type="oval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4" name="원호 23"/>
            <p:cNvSpPr/>
            <p:nvPr/>
          </p:nvSpPr>
          <p:spPr>
            <a:xfrm>
              <a:off x="4600800" y="3772800"/>
              <a:ext cx="1219598" cy="718680"/>
            </a:xfrm>
            <a:prstGeom prst="arc">
              <a:avLst>
                <a:gd name="adj1" fmla="val 10924489"/>
                <a:gd name="adj2" fmla="val 20806790"/>
              </a:avLst>
            </a:prstGeom>
            <a:ln w="12700">
              <a:solidFill>
                <a:srgbClr val="FF0000"/>
              </a:solidFill>
              <a:headEnd type="oval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4218055" y="3504141"/>
              <a:ext cx="631938" cy="29619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tlCol="0" anchor="b" anchorCtr="0"/>
            <a:lstStyle/>
            <a:p>
              <a:r>
                <a:rPr lang="en-US" altLang="ko-KR" sz="1600" dirty="0" smtClean="0">
                  <a:solidFill>
                    <a:srgbClr val="FF0000"/>
                  </a:solidFill>
                </a:rPr>
                <a:t>item</a:t>
              </a:r>
              <a:endParaRPr lang="ko-KR" altLang="en-US" sz="1600" dirty="0">
                <a:solidFill>
                  <a:srgbClr val="FF0000"/>
                </a:solidFill>
              </a:endParaRPr>
            </a:p>
          </p:txBody>
        </p:sp>
        <p:sp>
          <p:nvSpPr>
            <p:cNvPr id="26" name="원호 25"/>
            <p:cNvSpPr/>
            <p:nvPr/>
          </p:nvSpPr>
          <p:spPr>
            <a:xfrm>
              <a:off x="4372132" y="3647336"/>
              <a:ext cx="705887" cy="693581"/>
            </a:xfrm>
            <a:prstGeom prst="arc">
              <a:avLst/>
            </a:prstGeom>
            <a:ln w="12700">
              <a:solidFill>
                <a:srgbClr val="FF0000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0A2B4F6F-8652-477E-8EDC-DA81EDF989C8}" type="slidenum">
              <a:rPr lang="ko-KR" altLang="en-US" smtClean="0"/>
              <a:pPr algn="r"/>
              <a:t>12</a:t>
            </a:fld>
            <a:r>
              <a:rPr lang="en-US" altLang="ko-KR" smtClean="0"/>
              <a:t>/28</a:t>
            </a:r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7783200" y="29555"/>
            <a:ext cx="1338416" cy="914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 err="1" smtClean="0">
                <a:solidFill>
                  <a:srgbClr val="0000FF"/>
                </a:solidFill>
              </a:rPr>
              <a:t>노드</a:t>
            </a:r>
            <a:r>
              <a:rPr lang="ko-KR" altLang="en-US" sz="1600" dirty="0" smtClean="0">
                <a:solidFill>
                  <a:srgbClr val="0000FF"/>
                </a:solidFill>
              </a:rPr>
              <a:t> 삭제</a:t>
            </a:r>
            <a:r>
              <a:rPr lang="en-US" altLang="ko-KR" sz="1600" dirty="0" smtClean="0">
                <a:solidFill>
                  <a:srgbClr val="0000FF"/>
                </a:solidFill>
              </a:rPr>
              <a:t>:</a:t>
            </a:r>
            <a:r>
              <a:rPr lang="en-US" altLang="ko-KR" sz="1600" dirty="0" smtClean="0"/>
              <a:t>:</a:t>
            </a:r>
          </a:p>
          <a:p>
            <a:r>
              <a:rPr lang="ko-KR" altLang="en-US" sz="1200" dirty="0">
                <a:solidFill>
                  <a:srgbClr val="0000FF"/>
                </a:solidFill>
              </a:rPr>
              <a:t> </a:t>
            </a:r>
            <a:r>
              <a:rPr lang="ko-KR" altLang="en-US" sz="1200" dirty="0" smtClean="0">
                <a:solidFill>
                  <a:srgbClr val="0000FF"/>
                </a:solidFill>
              </a:rPr>
              <a:t> </a:t>
            </a:r>
            <a:r>
              <a:rPr lang="ko-KR" altLang="en-US" sz="1200" dirty="0" smtClean="0">
                <a:solidFill>
                  <a:srgbClr val="FF0000"/>
                </a:solidFill>
              </a:rPr>
              <a:t>⑴ </a:t>
            </a:r>
            <a:r>
              <a:rPr lang="ko-KR" altLang="en-US" sz="1200" dirty="0">
                <a:solidFill>
                  <a:srgbClr val="FF0000"/>
                </a:solidFill>
              </a:rPr>
              <a:t>데이터 </a:t>
            </a:r>
            <a:r>
              <a:rPr lang="ko-KR" altLang="en-US" sz="1200" dirty="0" smtClean="0">
                <a:solidFill>
                  <a:srgbClr val="FF0000"/>
                </a:solidFill>
              </a:rPr>
              <a:t>받고</a:t>
            </a:r>
            <a:endParaRPr lang="en-US" altLang="ko-KR" sz="1200" dirty="0">
              <a:solidFill>
                <a:srgbClr val="FF0000"/>
              </a:solidFill>
            </a:endParaRPr>
          </a:p>
          <a:p>
            <a:r>
              <a:rPr lang="ko-KR" altLang="en-US" sz="1200" dirty="0" smtClean="0">
                <a:solidFill>
                  <a:srgbClr val="0000FF"/>
                </a:solidFill>
              </a:rPr>
              <a:t>  </a:t>
            </a:r>
            <a:r>
              <a:rPr lang="ko-KR" altLang="en-US" sz="1200" dirty="0">
                <a:solidFill>
                  <a:srgbClr val="FF0000"/>
                </a:solidFill>
              </a:rPr>
              <a:t>⑵ 링크 조정</a:t>
            </a:r>
            <a:endParaRPr lang="ko-KR" altLang="en-US" sz="1200" dirty="0"/>
          </a:p>
          <a:p>
            <a:r>
              <a:rPr lang="ko-KR" altLang="en-US" sz="1200" dirty="0" smtClean="0">
                <a:solidFill>
                  <a:srgbClr val="0000FF"/>
                </a:solidFill>
              </a:rPr>
              <a:t>  </a:t>
            </a:r>
            <a:r>
              <a:rPr lang="ko-KR" altLang="en-US" sz="1200" dirty="0">
                <a:solidFill>
                  <a:srgbClr val="FF0000"/>
                </a:solidFill>
              </a:rPr>
              <a:t>⑶ </a:t>
            </a:r>
            <a:r>
              <a:rPr lang="ko-KR" altLang="en-US" sz="1200" dirty="0" smtClean="0">
                <a:solidFill>
                  <a:srgbClr val="FF0000"/>
                </a:solidFill>
              </a:rPr>
              <a:t>메모리 반환</a:t>
            </a:r>
            <a:endParaRPr lang="ko-KR" altLang="en-US" sz="1200" dirty="0"/>
          </a:p>
        </p:txBody>
      </p:sp>
      <p:grpSp>
        <p:nvGrpSpPr>
          <p:cNvPr id="34" name="그룹 33"/>
          <p:cNvGrpSpPr/>
          <p:nvPr/>
        </p:nvGrpSpPr>
        <p:grpSpPr>
          <a:xfrm>
            <a:off x="4151887" y="4064004"/>
            <a:ext cx="772063" cy="627666"/>
            <a:chOff x="5274062" y="5376127"/>
            <a:chExt cx="772063" cy="627666"/>
          </a:xfrm>
        </p:grpSpPr>
        <p:sp>
          <p:nvSpPr>
            <p:cNvPr id="35" name="직사각형 34"/>
            <p:cNvSpPr/>
            <p:nvPr/>
          </p:nvSpPr>
          <p:spPr>
            <a:xfrm>
              <a:off x="5274062" y="5707598"/>
              <a:ext cx="618933" cy="29619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0" rtlCol="0" anchor="b" anchorCtr="0"/>
            <a:lstStyle/>
            <a:p>
              <a:r>
                <a:rPr lang="en-US" altLang="ko-KR" sz="1600" dirty="0" err="1" smtClean="0">
                  <a:solidFill>
                    <a:srgbClr val="FF0000"/>
                  </a:solidFill>
                </a:rPr>
                <a:t>pDel</a:t>
              </a:r>
              <a:endParaRPr lang="ko-KR" altLang="en-US" sz="1600" dirty="0">
                <a:solidFill>
                  <a:srgbClr val="FF0000"/>
                </a:solidFill>
              </a:endParaRPr>
            </a:p>
          </p:txBody>
        </p:sp>
        <p:sp>
          <p:nvSpPr>
            <p:cNvPr id="36" name="원호 35"/>
            <p:cNvSpPr/>
            <p:nvPr/>
          </p:nvSpPr>
          <p:spPr>
            <a:xfrm flipV="1">
              <a:off x="5632640" y="5376127"/>
              <a:ext cx="413485" cy="468000"/>
            </a:xfrm>
            <a:prstGeom prst="arc">
              <a:avLst/>
            </a:prstGeom>
            <a:ln w="12700">
              <a:solidFill>
                <a:srgbClr val="FF0000"/>
              </a:solidFill>
              <a:headEnd type="none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631970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다항식을 연결 리스트로 표현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A = 3x</a:t>
            </a:r>
            <a:r>
              <a:rPr lang="en-US" altLang="ko-KR" baseline="30000" dirty="0" smtClean="0"/>
              <a:t>14</a:t>
            </a:r>
            <a:r>
              <a:rPr lang="en-US" altLang="ko-KR" dirty="0" smtClean="0"/>
              <a:t> + 2x</a:t>
            </a:r>
            <a:r>
              <a:rPr lang="en-US" altLang="ko-KR" baseline="30000" dirty="0" smtClean="0"/>
              <a:t>8</a:t>
            </a:r>
            <a:r>
              <a:rPr lang="en-US" altLang="ko-KR" dirty="0" smtClean="0"/>
              <a:t> + 1</a:t>
            </a:r>
          </a:p>
          <a:p>
            <a:pPr lvl="1"/>
            <a:r>
              <a:rPr lang="en-US" altLang="ko-KR" dirty="0" smtClean="0"/>
              <a:t>B = 8x</a:t>
            </a:r>
            <a:r>
              <a:rPr lang="en-US" altLang="ko-KR" baseline="30000" dirty="0" smtClean="0"/>
              <a:t>14</a:t>
            </a:r>
            <a:r>
              <a:rPr lang="en-US" altLang="ko-KR" dirty="0" smtClean="0"/>
              <a:t> – 3x</a:t>
            </a:r>
            <a:r>
              <a:rPr lang="en-US" altLang="ko-KR" baseline="30000" dirty="0" smtClean="0"/>
              <a:t>10</a:t>
            </a:r>
            <a:r>
              <a:rPr lang="en-US" altLang="ko-KR" dirty="0" smtClean="0"/>
              <a:t> + 10x</a:t>
            </a:r>
            <a:r>
              <a:rPr lang="en-US" altLang="ko-KR" baseline="30000" dirty="0" smtClean="0"/>
              <a:t>6</a:t>
            </a:r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marL="457200" lvl="1" indent="0">
              <a:buNone/>
            </a:pPr>
            <a:endParaRPr lang="en-US" altLang="ko-KR" sz="2400" dirty="0"/>
          </a:p>
          <a:p>
            <a:r>
              <a:rPr lang="en-US" altLang="ko-KR" dirty="0" smtClean="0"/>
              <a:t>Attach</a:t>
            </a:r>
          </a:p>
          <a:p>
            <a:pPr marL="457200" lvl="1" indent="0" defTabSz="360000">
              <a:spcBef>
                <a:spcPts val="200"/>
              </a:spcBef>
              <a:buNone/>
            </a:pPr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attach(int </a:t>
            </a:r>
            <a:r>
              <a:rPr lang="en-US" altLang="ko-KR" sz="1400" dirty="0" err="1" smtClean="0"/>
              <a:t>nCoef</a:t>
            </a:r>
            <a:r>
              <a:rPr lang="en-US" altLang="ko-KR" sz="1400" dirty="0"/>
              <a:t>, int </a:t>
            </a:r>
            <a:r>
              <a:rPr lang="en-US" altLang="ko-KR" sz="1400" dirty="0" err="1" smtClean="0"/>
              <a:t>nExpon</a:t>
            </a:r>
            <a:r>
              <a:rPr lang="en-US" altLang="ko-KR" sz="1400" dirty="0" smtClean="0"/>
              <a:t>, NodePtr</a:t>
            </a:r>
            <a:r>
              <a:rPr lang="en-US" altLang="ko-KR" sz="1400" dirty="0"/>
              <a:t>&amp; </a:t>
            </a:r>
            <a:r>
              <a:rPr lang="en-US" altLang="ko-KR" sz="1400" dirty="0" err="1" smtClean="0"/>
              <a:t>pLast</a:t>
            </a:r>
            <a:r>
              <a:rPr lang="en-US" altLang="ko-KR" sz="1400" dirty="0" smtClean="0"/>
              <a:t>)</a:t>
            </a:r>
            <a:endParaRPr lang="en-US" altLang="ko-KR" sz="1400" dirty="0"/>
          </a:p>
          <a:p>
            <a:pPr marL="457200" lvl="1" indent="0" defTabSz="360000">
              <a:spcBef>
                <a:spcPts val="200"/>
              </a:spcBef>
              <a:buNone/>
            </a:pPr>
            <a:r>
              <a:rPr lang="en-US" altLang="ko-KR" sz="1400" dirty="0"/>
              <a:t>{</a:t>
            </a:r>
          </a:p>
          <a:p>
            <a:pPr marL="457200" lvl="1" indent="0" defTabSz="360000">
              <a:spcBef>
                <a:spcPts val="200"/>
              </a:spcBef>
              <a:buNone/>
            </a:pPr>
            <a:r>
              <a:rPr lang="en-US" altLang="ko-KR" sz="1400" dirty="0"/>
              <a:t>	</a:t>
            </a:r>
            <a:r>
              <a:rPr lang="en-US" altLang="ko-KR" sz="1400" dirty="0" err="1" smtClean="0"/>
              <a:t>NodePtr</a:t>
            </a:r>
            <a:r>
              <a:rPr lang="en-US" altLang="ko-KR" sz="1400" dirty="0" smtClean="0"/>
              <a:t> </a:t>
            </a:r>
            <a:r>
              <a:rPr lang="en-US" altLang="ko-KR" sz="1400" dirty="0" err="1" smtClean="0"/>
              <a:t>pNew</a:t>
            </a:r>
            <a:r>
              <a:rPr lang="en-US" altLang="ko-KR" sz="1400" dirty="0" smtClean="0"/>
              <a:t> = new Node;</a:t>
            </a:r>
            <a:endParaRPr lang="en-US" altLang="ko-KR" sz="1400" dirty="0"/>
          </a:p>
          <a:p>
            <a:pPr marL="457200" lvl="1" indent="0" defTabSz="360000">
              <a:spcBef>
                <a:spcPts val="200"/>
              </a:spcBef>
              <a:buNone/>
            </a:pPr>
            <a:r>
              <a:rPr lang="en-US" altLang="ko-KR" sz="1400" dirty="0"/>
              <a:t>	if </a:t>
            </a:r>
            <a:r>
              <a:rPr lang="en-US" altLang="ko-KR" sz="1400" dirty="0" smtClean="0"/>
              <a:t>(</a:t>
            </a:r>
            <a:r>
              <a:rPr lang="en-US" altLang="ko-KR" sz="1400" dirty="0" err="1" smtClean="0"/>
              <a:t>pNew</a:t>
            </a:r>
            <a:r>
              <a:rPr lang="en-US" altLang="ko-KR" sz="1400" dirty="0" smtClean="0"/>
              <a:t>) </a:t>
            </a:r>
            <a:r>
              <a:rPr lang="en-US" altLang="ko-KR" sz="1400" dirty="0"/>
              <a:t>{</a:t>
            </a:r>
          </a:p>
          <a:p>
            <a:pPr marL="457200" lvl="1" indent="0" defTabSz="360000">
              <a:spcBef>
                <a:spcPts val="200"/>
              </a:spcBef>
              <a:buNone/>
            </a:pPr>
            <a:r>
              <a:rPr lang="en-US" altLang="ko-KR" sz="1400" dirty="0" smtClean="0"/>
              <a:t>	</a:t>
            </a:r>
            <a:r>
              <a:rPr lang="en-US" altLang="ko-KR" sz="1400" dirty="0"/>
              <a:t>	</a:t>
            </a:r>
            <a:r>
              <a:rPr lang="en-US" altLang="ko-KR" sz="1400" dirty="0" err="1" smtClean="0"/>
              <a:t>pNew</a:t>
            </a:r>
            <a:r>
              <a:rPr lang="en-US" altLang="ko-KR" sz="1400" dirty="0" smtClean="0"/>
              <a:t>-&gt;</a:t>
            </a:r>
            <a:r>
              <a:rPr lang="en-US" altLang="ko-KR" sz="1400" dirty="0" err="1" smtClean="0"/>
              <a:t>nCoef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= </a:t>
            </a:r>
            <a:r>
              <a:rPr lang="en-US" altLang="ko-KR" sz="1400" dirty="0" err="1" smtClean="0"/>
              <a:t>nCoef</a:t>
            </a:r>
            <a:r>
              <a:rPr lang="en-US" altLang="ko-KR" sz="1400" dirty="0"/>
              <a:t>;</a:t>
            </a:r>
          </a:p>
          <a:p>
            <a:pPr marL="457200" lvl="1" indent="0" defTabSz="360000">
              <a:spcBef>
                <a:spcPts val="200"/>
              </a:spcBef>
              <a:buNone/>
            </a:pPr>
            <a:r>
              <a:rPr lang="en-US" altLang="ko-KR" sz="1400" dirty="0" smtClean="0"/>
              <a:t>	</a:t>
            </a:r>
            <a:r>
              <a:rPr lang="en-US" altLang="ko-KR" sz="1400" dirty="0"/>
              <a:t>	</a:t>
            </a:r>
            <a:r>
              <a:rPr lang="en-US" altLang="ko-KR" sz="1400" dirty="0" err="1" smtClean="0"/>
              <a:t>pNew</a:t>
            </a:r>
            <a:r>
              <a:rPr lang="en-US" altLang="ko-KR" sz="1400" dirty="0" smtClean="0"/>
              <a:t>-&gt;</a:t>
            </a:r>
            <a:r>
              <a:rPr lang="en-US" altLang="ko-KR" sz="1400" dirty="0" err="1" smtClean="0"/>
              <a:t>nExpon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= </a:t>
            </a:r>
            <a:r>
              <a:rPr lang="en-US" altLang="ko-KR" sz="1400" dirty="0" err="1" smtClean="0"/>
              <a:t>nExpon</a:t>
            </a:r>
            <a:r>
              <a:rPr lang="en-US" altLang="ko-KR" sz="1400" dirty="0" smtClean="0"/>
              <a:t>;</a:t>
            </a:r>
            <a:endParaRPr lang="en-US" altLang="ko-KR" sz="1400" dirty="0"/>
          </a:p>
          <a:p>
            <a:pPr marL="457200" lvl="1" indent="0" defTabSz="360000">
              <a:spcBef>
                <a:spcPts val="200"/>
              </a:spcBef>
              <a:buNone/>
            </a:pPr>
            <a:r>
              <a:rPr lang="en-US" altLang="ko-KR" sz="1400" dirty="0" smtClean="0"/>
              <a:t>	</a:t>
            </a:r>
            <a:r>
              <a:rPr lang="en-US" altLang="ko-KR" sz="1400" dirty="0"/>
              <a:t>	</a:t>
            </a:r>
            <a:r>
              <a:rPr lang="en-US" altLang="ko-KR" sz="1400" dirty="0" err="1" smtClean="0"/>
              <a:t>pLast</a:t>
            </a:r>
            <a:r>
              <a:rPr lang="en-US" altLang="ko-KR" sz="1400" dirty="0" smtClean="0"/>
              <a:t>-&gt;</a:t>
            </a:r>
            <a:r>
              <a:rPr lang="en-US" altLang="ko-KR" sz="1400" dirty="0"/>
              <a:t>link = </a:t>
            </a:r>
            <a:r>
              <a:rPr lang="en-US" altLang="ko-KR" sz="1400" dirty="0" err="1" smtClean="0"/>
              <a:t>pNew</a:t>
            </a:r>
            <a:r>
              <a:rPr lang="en-US" altLang="ko-KR" sz="1400" dirty="0" smtClean="0"/>
              <a:t>;</a:t>
            </a:r>
            <a:endParaRPr lang="en-US" altLang="ko-KR" sz="1400" dirty="0"/>
          </a:p>
          <a:p>
            <a:pPr marL="457200" lvl="1" indent="0" defTabSz="360000">
              <a:spcBef>
                <a:spcPts val="200"/>
              </a:spcBef>
              <a:buNone/>
            </a:pPr>
            <a:r>
              <a:rPr lang="en-US" altLang="ko-KR" sz="1400" dirty="0" smtClean="0"/>
              <a:t>	</a:t>
            </a:r>
            <a:r>
              <a:rPr lang="en-US" altLang="ko-KR" sz="1400" dirty="0"/>
              <a:t>	</a:t>
            </a:r>
            <a:r>
              <a:rPr lang="en-US" altLang="ko-KR" sz="1400" dirty="0" err="1" smtClean="0"/>
              <a:t>pLast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= </a:t>
            </a:r>
            <a:r>
              <a:rPr lang="en-US" altLang="ko-KR" sz="1400" dirty="0" err="1" smtClean="0"/>
              <a:t>pNew</a:t>
            </a:r>
            <a:r>
              <a:rPr lang="en-US" altLang="ko-KR" sz="1400" dirty="0" smtClean="0"/>
              <a:t>;</a:t>
            </a:r>
          </a:p>
          <a:p>
            <a:pPr marL="457200" lvl="1" indent="0" defTabSz="360000">
              <a:spcBef>
                <a:spcPts val="200"/>
              </a:spcBef>
              <a:buNone/>
            </a:pPr>
            <a:r>
              <a:rPr lang="en-US" altLang="ko-KR" sz="1400" dirty="0" smtClean="0"/>
              <a:t>	}</a:t>
            </a:r>
          </a:p>
          <a:p>
            <a:pPr marL="457200" lvl="1" indent="0" defTabSz="360000">
              <a:spcBef>
                <a:spcPts val="200"/>
              </a:spcBef>
              <a:buNone/>
            </a:pPr>
            <a:r>
              <a:rPr lang="en-US" altLang="ko-KR" sz="1400" dirty="0"/>
              <a:t>	</a:t>
            </a:r>
            <a:r>
              <a:rPr lang="en-US" altLang="ko-KR" sz="1400" dirty="0" smtClean="0"/>
              <a:t>return </a:t>
            </a:r>
            <a:r>
              <a:rPr lang="en-US" altLang="ko-KR" sz="1400" dirty="0" err="1" smtClean="0"/>
              <a:t>pNew</a:t>
            </a:r>
            <a:r>
              <a:rPr lang="en-US" altLang="ko-KR" sz="1400" dirty="0" smtClean="0"/>
              <a:t> != NULL;</a:t>
            </a:r>
            <a:endParaRPr lang="en-US" altLang="ko-KR" sz="1400" dirty="0"/>
          </a:p>
          <a:p>
            <a:pPr marL="457200" lvl="1" indent="0" defTabSz="360000">
              <a:spcBef>
                <a:spcPts val="200"/>
              </a:spcBef>
              <a:buNone/>
            </a:pPr>
            <a:r>
              <a:rPr lang="en-US" altLang="ko-KR" sz="1400" dirty="0"/>
              <a:t>}</a:t>
            </a:r>
            <a:endParaRPr lang="ko-KR" altLang="en-US" sz="1400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다항식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228000" y="1125000"/>
            <a:ext cx="2520000" cy="116955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defTabSz="360000"/>
            <a:r>
              <a:rPr lang="en-US" altLang="ko-KR" sz="1400" dirty="0" smtClean="0">
                <a:solidFill>
                  <a:srgbClr val="0000FF"/>
                </a:solidFill>
              </a:rPr>
              <a:t>typedef </a:t>
            </a:r>
            <a:r>
              <a:rPr lang="en-US" altLang="ko-KR" sz="1400" dirty="0" err="1" smtClean="0">
                <a:solidFill>
                  <a:srgbClr val="0000FF"/>
                </a:solidFill>
              </a:rPr>
              <a:t>struct</a:t>
            </a:r>
            <a:r>
              <a:rPr lang="en-US" altLang="ko-KR" sz="1400" dirty="0" smtClean="0">
                <a:solidFill>
                  <a:srgbClr val="0000FF"/>
                </a:solidFill>
              </a:rPr>
              <a:t> node {</a:t>
            </a:r>
          </a:p>
          <a:p>
            <a:pPr defTabSz="360000"/>
            <a:r>
              <a:rPr lang="en-US" altLang="ko-KR" sz="1400" dirty="0">
                <a:solidFill>
                  <a:srgbClr val="0000FF"/>
                </a:solidFill>
              </a:rPr>
              <a:t>	</a:t>
            </a:r>
            <a:r>
              <a:rPr lang="en-US" altLang="ko-KR" sz="1400" dirty="0" smtClean="0">
                <a:solidFill>
                  <a:srgbClr val="0000FF"/>
                </a:solidFill>
              </a:rPr>
              <a:t>int</a:t>
            </a:r>
            <a:r>
              <a:rPr lang="en-US" altLang="ko-KR" sz="1400" dirty="0">
                <a:solidFill>
                  <a:srgbClr val="0000FF"/>
                </a:solidFill>
              </a:rPr>
              <a:t>	</a:t>
            </a:r>
            <a:r>
              <a:rPr lang="en-US" altLang="ko-KR" sz="1400" dirty="0" smtClean="0">
                <a:solidFill>
                  <a:srgbClr val="0000FF"/>
                </a:solidFill>
              </a:rPr>
              <a:t>		 </a:t>
            </a:r>
            <a:r>
              <a:rPr lang="en-US" altLang="ko-KR" sz="1400" dirty="0" err="1" smtClean="0">
                <a:solidFill>
                  <a:srgbClr val="0000FF"/>
                </a:solidFill>
              </a:rPr>
              <a:t>nCoef</a:t>
            </a:r>
            <a:r>
              <a:rPr lang="en-US" altLang="ko-KR" sz="1400" dirty="0" smtClean="0">
                <a:solidFill>
                  <a:srgbClr val="0000FF"/>
                </a:solidFill>
              </a:rPr>
              <a:t>;</a:t>
            </a:r>
          </a:p>
          <a:p>
            <a:pPr defTabSz="360000"/>
            <a:r>
              <a:rPr lang="en-US" altLang="ko-KR" sz="1400" dirty="0">
                <a:solidFill>
                  <a:srgbClr val="0000FF"/>
                </a:solidFill>
              </a:rPr>
              <a:t>	</a:t>
            </a:r>
            <a:r>
              <a:rPr lang="en-US" altLang="ko-KR" sz="1400" dirty="0" smtClean="0">
                <a:solidFill>
                  <a:srgbClr val="0000FF"/>
                </a:solidFill>
              </a:rPr>
              <a:t>int</a:t>
            </a:r>
            <a:r>
              <a:rPr lang="en-US" altLang="ko-KR" sz="1400" dirty="0">
                <a:solidFill>
                  <a:srgbClr val="0000FF"/>
                </a:solidFill>
              </a:rPr>
              <a:t>	</a:t>
            </a:r>
            <a:r>
              <a:rPr lang="en-US" altLang="ko-KR" sz="1400" dirty="0" smtClean="0">
                <a:solidFill>
                  <a:srgbClr val="0000FF"/>
                </a:solidFill>
              </a:rPr>
              <a:t>		 </a:t>
            </a:r>
            <a:r>
              <a:rPr lang="en-US" altLang="ko-KR" sz="1400" dirty="0" err="1" smtClean="0">
                <a:solidFill>
                  <a:srgbClr val="0000FF"/>
                </a:solidFill>
              </a:rPr>
              <a:t>nExpon</a:t>
            </a:r>
            <a:r>
              <a:rPr lang="en-US" altLang="ko-KR" sz="1400" dirty="0" smtClean="0">
                <a:solidFill>
                  <a:srgbClr val="0000FF"/>
                </a:solidFill>
              </a:rPr>
              <a:t>;</a:t>
            </a:r>
          </a:p>
          <a:p>
            <a:pPr defTabSz="360000"/>
            <a:r>
              <a:rPr lang="en-US" altLang="ko-KR" sz="1400" dirty="0">
                <a:solidFill>
                  <a:srgbClr val="0000FF"/>
                </a:solidFill>
              </a:rPr>
              <a:t>	</a:t>
            </a:r>
            <a:r>
              <a:rPr lang="en-US" altLang="ko-KR" sz="1400" dirty="0" err="1" smtClean="0">
                <a:solidFill>
                  <a:srgbClr val="0000FF"/>
                </a:solidFill>
              </a:rPr>
              <a:t>struct</a:t>
            </a:r>
            <a:r>
              <a:rPr lang="en-US" altLang="ko-KR" sz="1400" dirty="0" smtClean="0">
                <a:solidFill>
                  <a:srgbClr val="0000FF"/>
                </a:solidFill>
              </a:rPr>
              <a:t> node	*link;</a:t>
            </a:r>
          </a:p>
          <a:p>
            <a:pPr defTabSz="360000"/>
            <a:r>
              <a:rPr lang="en-US" altLang="ko-KR" sz="1400" dirty="0" smtClean="0">
                <a:solidFill>
                  <a:srgbClr val="0000FF"/>
                </a:solidFill>
              </a:rPr>
              <a:t>}	Node, *NodePtr, *PolyPtr;</a:t>
            </a:r>
          </a:p>
        </p:txBody>
      </p:sp>
      <p:grpSp>
        <p:nvGrpSpPr>
          <p:cNvPr id="44" name="그룹 43"/>
          <p:cNvGrpSpPr/>
          <p:nvPr/>
        </p:nvGrpSpPr>
        <p:grpSpPr>
          <a:xfrm>
            <a:off x="828000" y="2205000"/>
            <a:ext cx="5139292" cy="921621"/>
            <a:chOff x="535075" y="2349000"/>
            <a:chExt cx="5139292" cy="921621"/>
          </a:xfrm>
        </p:grpSpPr>
        <p:grpSp>
          <p:nvGrpSpPr>
            <p:cNvPr id="12" name="그룹 11"/>
            <p:cNvGrpSpPr/>
            <p:nvPr/>
          </p:nvGrpSpPr>
          <p:grpSpPr>
            <a:xfrm>
              <a:off x="1260000" y="2349000"/>
              <a:ext cx="1368000" cy="360000"/>
              <a:chOff x="3348000" y="4149000"/>
              <a:chExt cx="1368000" cy="360000"/>
            </a:xfrm>
          </p:grpSpPr>
          <p:cxnSp>
            <p:nvCxnSpPr>
              <p:cNvPr id="7" name="직선 화살표 연결선 6"/>
              <p:cNvCxnSpPr/>
              <p:nvPr/>
            </p:nvCxnSpPr>
            <p:spPr>
              <a:xfrm>
                <a:off x="4428000" y="4345200"/>
                <a:ext cx="288000" cy="0"/>
              </a:xfrm>
              <a:prstGeom prst="straightConnector1">
                <a:avLst/>
              </a:prstGeom>
              <a:ln w="15875">
                <a:solidFill>
                  <a:srgbClr val="0000FF"/>
                </a:solidFill>
                <a:headEnd type="oval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직사각형 8"/>
              <p:cNvSpPr/>
              <p:nvPr/>
            </p:nvSpPr>
            <p:spPr>
              <a:xfrm>
                <a:off x="3870622" y="4149000"/>
                <a:ext cx="485378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ko-KR" dirty="0" smtClean="0">
                    <a:solidFill>
                      <a:srgbClr val="0000FF"/>
                    </a:solidFill>
                  </a:rPr>
                  <a:t>14</a:t>
                </a:r>
                <a:endParaRPr lang="ko-KR" altLang="en-US" dirty="0">
                  <a:solidFill>
                    <a:srgbClr val="0000FF"/>
                  </a:solidFill>
                </a:endParaRPr>
              </a:p>
            </p:txBody>
          </p:sp>
          <p:sp>
            <p:nvSpPr>
              <p:cNvPr id="10" name="직사각형 9"/>
              <p:cNvSpPr/>
              <p:nvPr/>
            </p:nvSpPr>
            <p:spPr>
              <a:xfrm>
                <a:off x="3348000" y="4149000"/>
                <a:ext cx="522622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ko-KR" dirty="0">
                    <a:solidFill>
                      <a:srgbClr val="0000FF"/>
                    </a:solidFill>
                  </a:rPr>
                  <a:t>3</a:t>
                </a:r>
                <a:endParaRPr lang="ko-KR" altLang="en-US" dirty="0">
                  <a:solidFill>
                    <a:srgbClr val="0000FF"/>
                  </a:solidFill>
                </a:endParaRPr>
              </a:p>
            </p:txBody>
          </p:sp>
          <p:sp>
            <p:nvSpPr>
              <p:cNvPr id="11" name="직사각형 10"/>
              <p:cNvSpPr/>
              <p:nvPr/>
            </p:nvSpPr>
            <p:spPr>
              <a:xfrm>
                <a:off x="4356000" y="4149000"/>
                <a:ext cx="144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ko-KR" altLang="en-US" dirty="0">
                  <a:solidFill>
                    <a:srgbClr val="0000FF"/>
                  </a:solidFill>
                </a:endParaRPr>
              </a:p>
            </p:txBody>
          </p:sp>
        </p:grpSp>
        <p:grpSp>
          <p:nvGrpSpPr>
            <p:cNvPr id="13" name="그룹 12"/>
            <p:cNvGrpSpPr/>
            <p:nvPr/>
          </p:nvGrpSpPr>
          <p:grpSpPr>
            <a:xfrm>
              <a:off x="2655022" y="2351225"/>
              <a:ext cx="1368000" cy="360000"/>
              <a:chOff x="3348000" y="4149000"/>
              <a:chExt cx="1368000" cy="360000"/>
            </a:xfrm>
          </p:grpSpPr>
          <p:cxnSp>
            <p:nvCxnSpPr>
              <p:cNvPr id="14" name="직선 화살표 연결선 13"/>
              <p:cNvCxnSpPr/>
              <p:nvPr/>
            </p:nvCxnSpPr>
            <p:spPr>
              <a:xfrm>
                <a:off x="4428000" y="4345200"/>
                <a:ext cx="288000" cy="0"/>
              </a:xfrm>
              <a:prstGeom prst="straightConnector1">
                <a:avLst/>
              </a:prstGeom>
              <a:ln w="15875">
                <a:solidFill>
                  <a:srgbClr val="0000FF"/>
                </a:solidFill>
                <a:headEnd type="oval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직사각형 14"/>
              <p:cNvSpPr/>
              <p:nvPr/>
            </p:nvSpPr>
            <p:spPr>
              <a:xfrm>
                <a:off x="3870622" y="4149000"/>
                <a:ext cx="485378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ko-KR" dirty="0">
                    <a:solidFill>
                      <a:srgbClr val="0000FF"/>
                    </a:solidFill>
                  </a:rPr>
                  <a:t>8</a:t>
                </a:r>
                <a:endParaRPr lang="ko-KR" altLang="en-US" dirty="0">
                  <a:solidFill>
                    <a:srgbClr val="0000FF"/>
                  </a:solidFill>
                </a:endParaRPr>
              </a:p>
            </p:txBody>
          </p:sp>
          <p:sp>
            <p:nvSpPr>
              <p:cNvPr id="16" name="직사각형 15"/>
              <p:cNvSpPr/>
              <p:nvPr/>
            </p:nvSpPr>
            <p:spPr>
              <a:xfrm>
                <a:off x="3348000" y="4149000"/>
                <a:ext cx="522622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ko-KR" dirty="0">
                    <a:solidFill>
                      <a:srgbClr val="0000FF"/>
                    </a:solidFill>
                  </a:rPr>
                  <a:t>2</a:t>
                </a:r>
                <a:endParaRPr lang="ko-KR" altLang="en-US" dirty="0">
                  <a:solidFill>
                    <a:srgbClr val="0000FF"/>
                  </a:solidFill>
                </a:endParaRPr>
              </a:p>
            </p:txBody>
          </p:sp>
          <p:sp>
            <p:nvSpPr>
              <p:cNvPr id="17" name="직사각형 16"/>
              <p:cNvSpPr/>
              <p:nvPr/>
            </p:nvSpPr>
            <p:spPr>
              <a:xfrm>
                <a:off x="4356000" y="4149000"/>
                <a:ext cx="144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ko-KR" altLang="en-US" dirty="0">
                  <a:solidFill>
                    <a:srgbClr val="0000FF"/>
                  </a:solidFill>
                </a:endParaRPr>
              </a:p>
            </p:txBody>
          </p:sp>
        </p:grpSp>
        <p:grpSp>
          <p:nvGrpSpPr>
            <p:cNvPr id="18" name="그룹 17"/>
            <p:cNvGrpSpPr/>
            <p:nvPr/>
          </p:nvGrpSpPr>
          <p:grpSpPr>
            <a:xfrm>
              <a:off x="4063345" y="2353903"/>
              <a:ext cx="1368000" cy="360000"/>
              <a:chOff x="3348000" y="4149000"/>
              <a:chExt cx="1368000" cy="360000"/>
            </a:xfrm>
          </p:grpSpPr>
          <p:cxnSp>
            <p:nvCxnSpPr>
              <p:cNvPr id="19" name="직선 화살표 연결선 18"/>
              <p:cNvCxnSpPr/>
              <p:nvPr/>
            </p:nvCxnSpPr>
            <p:spPr>
              <a:xfrm>
                <a:off x="4428000" y="4345200"/>
                <a:ext cx="288000" cy="0"/>
              </a:xfrm>
              <a:prstGeom prst="straightConnector1">
                <a:avLst/>
              </a:prstGeom>
              <a:ln w="15875">
                <a:solidFill>
                  <a:srgbClr val="0000FF"/>
                </a:solidFill>
                <a:headEnd type="oval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직사각형 19"/>
              <p:cNvSpPr/>
              <p:nvPr/>
            </p:nvSpPr>
            <p:spPr>
              <a:xfrm>
                <a:off x="3870622" y="4149000"/>
                <a:ext cx="485378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ko-KR" dirty="0">
                    <a:solidFill>
                      <a:srgbClr val="0000FF"/>
                    </a:solidFill>
                  </a:rPr>
                  <a:t>0</a:t>
                </a:r>
                <a:endParaRPr lang="ko-KR" altLang="en-US" dirty="0">
                  <a:solidFill>
                    <a:srgbClr val="0000FF"/>
                  </a:solidFill>
                </a:endParaRPr>
              </a:p>
            </p:txBody>
          </p:sp>
          <p:sp>
            <p:nvSpPr>
              <p:cNvPr id="21" name="직사각형 20"/>
              <p:cNvSpPr/>
              <p:nvPr/>
            </p:nvSpPr>
            <p:spPr>
              <a:xfrm>
                <a:off x="3348000" y="4149000"/>
                <a:ext cx="522622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ko-KR" dirty="0" smtClean="0">
                    <a:solidFill>
                      <a:srgbClr val="0000FF"/>
                    </a:solidFill>
                  </a:rPr>
                  <a:t>1</a:t>
                </a:r>
                <a:endParaRPr lang="ko-KR" altLang="en-US" dirty="0">
                  <a:solidFill>
                    <a:srgbClr val="0000FF"/>
                  </a:solidFill>
                </a:endParaRPr>
              </a:p>
            </p:txBody>
          </p:sp>
          <p:sp>
            <p:nvSpPr>
              <p:cNvPr id="22" name="직사각형 21"/>
              <p:cNvSpPr/>
              <p:nvPr/>
            </p:nvSpPr>
            <p:spPr>
              <a:xfrm>
                <a:off x="4356000" y="4149000"/>
                <a:ext cx="144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ko-KR" altLang="en-US" dirty="0">
                  <a:solidFill>
                    <a:srgbClr val="0000FF"/>
                  </a:solidFill>
                </a:endParaRPr>
              </a:p>
            </p:txBody>
          </p:sp>
        </p:grpSp>
        <p:grpSp>
          <p:nvGrpSpPr>
            <p:cNvPr id="23" name="그룹 22"/>
            <p:cNvGrpSpPr/>
            <p:nvPr/>
          </p:nvGrpSpPr>
          <p:grpSpPr>
            <a:xfrm>
              <a:off x="1260000" y="2905200"/>
              <a:ext cx="1368000" cy="360000"/>
              <a:chOff x="3348000" y="4149000"/>
              <a:chExt cx="1368000" cy="360000"/>
            </a:xfrm>
          </p:grpSpPr>
          <p:cxnSp>
            <p:nvCxnSpPr>
              <p:cNvPr id="24" name="직선 화살표 연결선 23"/>
              <p:cNvCxnSpPr/>
              <p:nvPr/>
            </p:nvCxnSpPr>
            <p:spPr>
              <a:xfrm>
                <a:off x="4428000" y="4345200"/>
                <a:ext cx="288000" cy="0"/>
              </a:xfrm>
              <a:prstGeom prst="straightConnector1">
                <a:avLst/>
              </a:prstGeom>
              <a:ln w="15875">
                <a:solidFill>
                  <a:srgbClr val="0000FF"/>
                </a:solidFill>
                <a:headEnd type="oval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직사각형 24"/>
              <p:cNvSpPr/>
              <p:nvPr/>
            </p:nvSpPr>
            <p:spPr>
              <a:xfrm>
                <a:off x="3870622" y="4149000"/>
                <a:ext cx="485378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ko-KR" dirty="0" smtClean="0">
                    <a:solidFill>
                      <a:srgbClr val="0000FF"/>
                    </a:solidFill>
                  </a:rPr>
                  <a:t>14</a:t>
                </a:r>
                <a:endParaRPr lang="ko-KR" altLang="en-US" dirty="0">
                  <a:solidFill>
                    <a:srgbClr val="0000FF"/>
                  </a:solidFill>
                </a:endParaRPr>
              </a:p>
            </p:txBody>
          </p:sp>
          <p:sp>
            <p:nvSpPr>
              <p:cNvPr id="26" name="직사각형 25"/>
              <p:cNvSpPr/>
              <p:nvPr/>
            </p:nvSpPr>
            <p:spPr>
              <a:xfrm>
                <a:off x="3348000" y="4149000"/>
                <a:ext cx="522622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ko-KR" dirty="0">
                    <a:solidFill>
                      <a:srgbClr val="0000FF"/>
                    </a:solidFill>
                  </a:rPr>
                  <a:t>8</a:t>
                </a:r>
                <a:endParaRPr lang="ko-KR" altLang="en-US" dirty="0">
                  <a:solidFill>
                    <a:srgbClr val="0000FF"/>
                  </a:solidFill>
                </a:endParaRPr>
              </a:p>
            </p:txBody>
          </p:sp>
          <p:sp>
            <p:nvSpPr>
              <p:cNvPr id="27" name="직사각형 26"/>
              <p:cNvSpPr/>
              <p:nvPr/>
            </p:nvSpPr>
            <p:spPr>
              <a:xfrm>
                <a:off x="4356000" y="4149000"/>
                <a:ext cx="144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ko-KR" altLang="en-US" dirty="0">
                  <a:solidFill>
                    <a:srgbClr val="0000FF"/>
                  </a:solidFill>
                </a:endParaRPr>
              </a:p>
            </p:txBody>
          </p:sp>
        </p:grpSp>
        <p:grpSp>
          <p:nvGrpSpPr>
            <p:cNvPr id="28" name="그룹 27"/>
            <p:cNvGrpSpPr/>
            <p:nvPr/>
          </p:nvGrpSpPr>
          <p:grpSpPr>
            <a:xfrm>
              <a:off x="2655022" y="2905200"/>
              <a:ext cx="1368000" cy="360000"/>
              <a:chOff x="3348000" y="4149000"/>
              <a:chExt cx="1368000" cy="360000"/>
            </a:xfrm>
          </p:grpSpPr>
          <p:cxnSp>
            <p:nvCxnSpPr>
              <p:cNvPr id="29" name="직선 화살표 연결선 28"/>
              <p:cNvCxnSpPr/>
              <p:nvPr/>
            </p:nvCxnSpPr>
            <p:spPr>
              <a:xfrm>
                <a:off x="4428000" y="4345200"/>
                <a:ext cx="288000" cy="0"/>
              </a:xfrm>
              <a:prstGeom prst="straightConnector1">
                <a:avLst/>
              </a:prstGeom>
              <a:ln w="15875">
                <a:solidFill>
                  <a:srgbClr val="0000FF"/>
                </a:solidFill>
                <a:headEnd type="oval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직사각형 29"/>
              <p:cNvSpPr/>
              <p:nvPr/>
            </p:nvSpPr>
            <p:spPr>
              <a:xfrm>
                <a:off x="3870622" y="4149000"/>
                <a:ext cx="485378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ko-KR" dirty="0" smtClean="0">
                    <a:solidFill>
                      <a:srgbClr val="0000FF"/>
                    </a:solidFill>
                  </a:rPr>
                  <a:t>10</a:t>
                </a:r>
                <a:endParaRPr lang="ko-KR" altLang="en-US" dirty="0">
                  <a:solidFill>
                    <a:srgbClr val="0000FF"/>
                  </a:solidFill>
                </a:endParaRPr>
              </a:p>
            </p:txBody>
          </p:sp>
          <p:sp>
            <p:nvSpPr>
              <p:cNvPr id="31" name="직사각형 30"/>
              <p:cNvSpPr/>
              <p:nvPr/>
            </p:nvSpPr>
            <p:spPr>
              <a:xfrm>
                <a:off x="3348000" y="4149000"/>
                <a:ext cx="522622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ko-KR" dirty="0" smtClean="0">
                    <a:solidFill>
                      <a:srgbClr val="0000FF"/>
                    </a:solidFill>
                  </a:rPr>
                  <a:t>-3</a:t>
                </a:r>
                <a:endParaRPr lang="ko-KR" altLang="en-US" dirty="0">
                  <a:solidFill>
                    <a:srgbClr val="0000FF"/>
                  </a:solidFill>
                </a:endParaRPr>
              </a:p>
            </p:txBody>
          </p:sp>
          <p:sp>
            <p:nvSpPr>
              <p:cNvPr id="32" name="직사각형 31"/>
              <p:cNvSpPr/>
              <p:nvPr/>
            </p:nvSpPr>
            <p:spPr>
              <a:xfrm>
                <a:off x="4356000" y="4149000"/>
                <a:ext cx="144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ko-KR" altLang="en-US" dirty="0">
                  <a:solidFill>
                    <a:srgbClr val="0000FF"/>
                  </a:solidFill>
                </a:endParaRPr>
              </a:p>
            </p:txBody>
          </p:sp>
        </p:grpSp>
        <p:grpSp>
          <p:nvGrpSpPr>
            <p:cNvPr id="33" name="그룹 32"/>
            <p:cNvGrpSpPr/>
            <p:nvPr/>
          </p:nvGrpSpPr>
          <p:grpSpPr>
            <a:xfrm>
              <a:off x="4063345" y="2905200"/>
              <a:ext cx="1368000" cy="360000"/>
              <a:chOff x="3348000" y="4149000"/>
              <a:chExt cx="1368000" cy="360000"/>
            </a:xfrm>
          </p:grpSpPr>
          <p:cxnSp>
            <p:nvCxnSpPr>
              <p:cNvPr id="34" name="직선 화살표 연결선 33"/>
              <p:cNvCxnSpPr/>
              <p:nvPr/>
            </p:nvCxnSpPr>
            <p:spPr>
              <a:xfrm>
                <a:off x="4428000" y="4345200"/>
                <a:ext cx="288000" cy="0"/>
              </a:xfrm>
              <a:prstGeom prst="straightConnector1">
                <a:avLst/>
              </a:prstGeom>
              <a:ln w="15875">
                <a:solidFill>
                  <a:srgbClr val="0000FF"/>
                </a:solidFill>
                <a:headEnd type="oval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직사각형 34"/>
              <p:cNvSpPr/>
              <p:nvPr/>
            </p:nvSpPr>
            <p:spPr>
              <a:xfrm>
                <a:off x="3870622" y="4149000"/>
                <a:ext cx="485378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ko-KR" dirty="0" smtClean="0">
                    <a:solidFill>
                      <a:srgbClr val="0000FF"/>
                    </a:solidFill>
                  </a:rPr>
                  <a:t>6</a:t>
                </a:r>
                <a:endParaRPr lang="ko-KR" altLang="en-US" dirty="0">
                  <a:solidFill>
                    <a:srgbClr val="0000FF"/>
                  </a:solidFill>
                </a:endParaRPr>
              </a:p>
            </p:txBody>
          </p:sp>
          <p:sp>
            <p:nvSpPr>
              <p:cNvPr id="36" name="직사각형 35"/>
              <p:cNvSpPr/>
              <p:nvPr/>
            </p:nvSpPr>
            <p:spPr>
              <a:xfrm>
                <a:off x="3348000" y="4149000"/>
                <a:ext cx="522622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ko-KR" dirty="0" smtClean="0">
                    <a:solidFill>
                      <a:srgbClr val="0000FF"/>
                    </a:solidFill>
                  </a:rPr>
                  <a:t>10</a:t>
                </a:r>
                <a:endParaRPr lang="ko-KR" altLang="en-US" dirty="0">
                  <a:solidFill>
                    <a:srgbClr val="0000FF"/>
                  </a:solidFill>
                </a:endParaRPr>
              </a:p>
            </p:txBody>
          </p:sp>
          <p:sp>
            <p:nvSpPr>
              <p:cNvPr id="37" name="직사각형 36"/>
              <p:cNvSpPr/>
              <p:nvPr/>
            </p:nvSpPr>
            <p:spPr>
              <a:xfrm>
                <a:off x="4356000" y="4149000"/>
                <a:ext cx="144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ko-KR" altLang="en-US" dirty="0">
                  <a:solidFill>
                    <a:srgbClr val="0000FF"/>
                  </a:solidFill>
                </a:endParaRPr>
              </a:p>
            </p:txBody>
          </p:sp>
        </p:grpSp>
        <p:sp>
          <p:nvSpPr>
            <p:cNvPr id="38" name="직사각형 37"/>
            <p:cNvSpPr/>
            <p:nvPr/>
          </p:nvSpPr>
          <p:spPr>
            <a:xfrm>
              <a:off x="5458368" y="2349000"/>
              <a:ext cx="215999" cy="36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tlCol="0" anchor="t" anchorCtr="0"/>
            <a:lstStyle/>
            <a:p>
              <a:r>
                <a:rPr lang="en-US" altLang="ko-KR" dirty="0" smtClean="0">
                  <a:solidFill>
                    <a:srgbClr val="0000FF"/>
                  </a:solidFill>
                </a:rPr>
                <a:t>^</a:t>
              </a:r>
              <a:endParaRPr lang="ko-KR" altLang="en-US" dirty="0">
                <a:solidFill>
                  <a:srgbClr val="0000FF"/>
                </a:solidFill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5458368" y="2910621"/>
              <a:ext cx="215999" cy="36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tlCol="0" anchor="t" anchorCtr="0"/>
            <a:lstStyle/>
            <a:p>
              <a:r>
                <a:rPr lang="en-US" altLang="ko-KR" dirty="0" smtClean="0">
                  <a:solidFill>
                    <a:srgbClr val="0000FF"/>
                  </a:solidFill>
                </a:rPr>
                <a:t>^</a:t>
              </a:r>
              <a:endParaRPr lang="ko-KR" altLang="en-US" dirty="0">
                <a:solidFill>
                  <a:srgbClr val="0000FF"/>
                </a:solidFill>
              </a:endParaRPr>
            </a:p>
          </p:txBody>
        </p:sp>
        <p:cxnSp>
          <p:nvCxnSpPr>
            <p:cNvPr id="40" name="직선 화살표 연결선 39"/>
            <p:cNvCxnSpPr/>
            <p:nvPr/>
          </p:nvCxnSpPr>
          <p:spPr>
            <a:xfrm>
              <a:off x="918000" y="2555007"/>
              <a:ext cx="288000" cy="0"/>
            </a:xfrm>
            <a:prstGeom prst="straightConnector1">
              <a:avLst/>
            </a:prstGeom>
            <a:ln w="15875">
              <a:solidFill>
                <a:srgbClr val="0000FF"/>
              </a:solidFill>
              <a:headEnd type="none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직사각형 40"/>
            <p:cNvSpPr/>
            <p:nvPr/>
          </p:nvSpPr>
          <p:spPr>
            <a:xfrm>
              <a:off x="540000" y="2358807"/>
              <a:ext cx="485378" cy="36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dirty="0">
                  <a:solidFill>
                    <a:srgbClr val="0000FF"/>
                  </a:solidFill>
                </a:rPr>
                <a:t>A</a:t>
              </a:r>
              <a:endParaRPr lang="ko-KR" altLang="en-US" dirty="0">
                <a:solidFill>
                  <a:srgbClr val="0000FF"/>
                </a:solidFill>
              </a:endParaRPr>
            </a:p>
          </p:txBody>
        </p:sp>
        <p:cxnSp>
          <p:nvCxnSpPr>
            <p:cNvPr id="42" name="직선 화살표 연결선 41"/>
            <p:cNvCxnSpPr/>
            <p:nvPr/>
          </p:nvCxnSpPr>
          <p:spPr>
            <a:xfrm>
              <a:off x="913075" y="3101400"/>
              <a:ext cx="288000" cy="0"/>
            </a:xfrm>
            <a:prstGeom prst="straightConnector1">
              <a:avLst/>
            </a:prstGeom>
            <a:ln w="15875">
              <a:solidFill>
                <a:srgbClr val="0000FF"/>
              </a:solidFill>
              <a:headEnd type="none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직사각형 42"/>
            <p:cNvSpPr/>
            <p:nvPr/>
          </p:nvSpPr>
          <p:spPr>
            <a:xfrm>
              <a:off x="535075" y="2905200"/>
              <a:ext cx="485378" cy="36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dirty="0" smtClean="0">
                  <a:solidFill>
                    <a:srgbClr val="0000FF"/>
                  </a:solidFill>
                </a:rPr>
                <a:t>B</a:t>
              </a:r>
              <a:endParaRPr lang="ko-KR" altLang="en-US" dirty="0">
                <a:solidFill>
                  <a:srgbClr val="0000FF"/>
                </a:solidFill>
              </a:endParaRPr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4041279" y="4458289"/>
            <a:ext cx="2889022" cy="842711"/>
            <a:chOff x="4041279" y="4458289"/>
            <a:chExt cx="2889022" cy="842711"/>
          </a:xfrm>
        </p:grpSpPr>
        <p:grpSp>
          <p:nvGrpSpPr>
            <p:cNvPr id="46" name="그룹 45"/>
            <p:cNvGrpSpPr/>
            <p:nvPr/>
          </p:nvGrpSpPr>
          <p:grpSpPr>
            <a:xfrm>
              <a:off x="4383279" y="4458289"/>
              <a:ext cx="1368000" cy="360000"/>
              <a:chOff x="3348000" y="4149000"/>
              <a:chExt cx="1368000" cy="360000"/>
            </a:xfrm>
          </p:grpSpPr>
          <p:cxnSp>
            <p:nvCxnSpPr>
              <p:cNvPr id="78" name="직선 화살표 연결선 77"/>
              <p:cNvCxnSpPr/>
              <p:nvPr/>
            </p:nvCxnSpPr>
            <p:spPr>
              <a:xfrm>
                <a:off x="4428000" y="4345200"/>
                <a:ext cx="288000" cy="0"/>
              </a:xfrm>
              <a:prstGeom prst="straightConnector1">
                <a:avLst/>
              </a:prstGeom>
              <a:ln w="15875">
                <a:solidFill>
                  <a:srgbClr val="0000FF"/>
                </a:solidFill>
                <a:headEnd type="oval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9" name="직사각형 78"/>
              <p:cNvSpPr/>
              <p:nvPr/>
            </p:nvSpPr>
            <p:spPr>
              <a:xfrm>
                <a:off x="3870622" y="4149000"/>
                <a:ext cx="485378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ko-KR" altLang="en-US" dirty="0">
                  <a:solidFill>
                    <a:srgbClr val="0000FF"/>
                  </a:solidFill>
                </a:endParaRPr>
              </a:p>
            </p:txBody>
          </p:sp>
          <p:sp>
            <p:nvSpPr>
              <p:cNvPr id="80" name="직사각형 79"/>
              <p:cNvSpPr/>
              <p:nvPr/>
            </p:nvSpPr>
            <p:spPr>
              <a:xfrm>
                <a:off x="3348000" y="4149000"/>
                <a:ext cx="522622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ko-KR" altLang="en-US" dirty="0">
                  <a:solidFill>
                    <a:srgbClr val="0000FF"/>
                  </a:solidFill>
                </a:endParaRPr>
              </a:p>
            </p:txBody>
          </p:sp>
          <p:sp>
            <p:nvSpPr>
              <p:cNvPr id="81" name="직사각형 80"/>
              <p:cNvSpPr/>
              <p:nvPr/>
            </p:nvSpPr>
            <p:spPr>
              <a:xfrm>
                <a:off x="4356000" y="4149000"/>
                <a:ext cx="144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ko-KR" altLang="en-US" dirty="0">
                  <a:solidFill>
                    <a:srgbClr val="0000FF"/>
                  </a:solidFill>
                </a:endParaRPr>
              </a:p>
            </p:txBody>
          </p:sp>
        </p:grpSp>
        <p:grpSp>
          <p:nvGrpSpPr>
            <p:cNvPr id="47" name="그룹 46"/>
            <p:cNvGrpSpPr/>
            <p:nvPr/>
          </p:nvGrpSpPr>
          <p:grpSpPr>
            <a:xfrm>
              <a:off x="5778301" y="4460514"/>
              <a:ext cx="1152000" cy="360000"/>
              <a:chOff x="3348000" y="4149000"/>
              <a:chExt cx="1152000" cy="360000"/>
            </a:xfrm>
          </p:grpSpPr>
          <p:sp>
            <p:nvSpPr>
              <p:cNvPr id="75" name="직사각형 74"/>
              <p:cNvSpPr/>
              <p:nvPr/>
            </p:nvSpPr>
            <p:spPr>
              <a:xfrm>
                <a:off x="3870622" y="4149000"/>
                <a:ext cx="485378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ko-KR" altLang="en-US" dirty="0">
                  <a:solidFill>
                    <a:srgbClr val="0000FF"/>
                  </a:solidFill>
                </a:endParaRPr>
              </a:p>
            </p:txBody>
          </p:sp>
          <p:sp>
            <p:nvSpPr>
              <p:cNvPr id="76" name="직사각형 75"/>
              <p:cNvSpPr/>
              <p:nvPr/>
            </p:nvSpPr>
            <p:spPr>
              <a:xfrm>
                <a:off x="3348000" y="4149000"/>
                <a:ext cx="522622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ko-KR" altLang="en-US" dirty="0">
                  <a:solidFill>
                    <a:srgbClr val="0000FF"/>
                  </a:solidFill>
                </a:endParaRPr>
              </a:p>
            </p:txBody>
          </p:sp>
          <p:sp>
            <p:nvSpPr>
              <p:cNvPr id="77" name="직사각형 76"/>
              <p:cNvSpPr/>
              <p:nvPr/>
            </p:nvSpPr>
            <p:spPr>
              <a:xfrm>
                <a:off x="4356000" y="4149000"/>
                <a:ext cx="144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ko-KR" altLang="en-US" dirty="0">
                  <a:solidFill>
                    <a:srgbClr val="0000FF"/>
                  </a:solidFill>
                </a:endParaRPr>
              </a:p>
            </p:txBody>
          </p:sp>
        </p:grpSp>
        <p:cxnSp>
          <p:nvCxnSpPr>
            <p:cNvPr id="54" name="직선 화살표 연결선 53"/>
            <p:cNvCxnSpPr/>
            <p:nvPr/>
          </p:nvCxnSpPr>
          <p:spPr>
            <a:xfrm>
              <a:off x="4041279" y="4664296"/>
              <a:ext cx="288000" cy="0"/>
            </a:xfrm>
            <a:prstGeom prst="straightConnector1">
              <a:avLst/>
            </a:prstGeom>
            <a:ln w="15875">
              <a:solidFill>
                <a:srgbClr val="0000FF"/>
              </a:solidFill>
              <a:headEnd type="none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직사각형 54"/>
            <p:cNvSpPr/>
            <p:nvPr/>
          </p:nvSpPr>
          <p:spPr>
            <a:xfrm>
              <a:off x="5302103" y="4941000"/>
              <a:ext cx="565897" cy="36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800" dirty="0" err="1" smtClean="0">
                  <a:solidFill>
                    <a:srgbClr val="0000FF"/>
                  </a:solidFill>
                </a:rPr>
                <a:t>pLast</a:t>
              </a:r>
              <a:endParaRPr lang="ko-KR" altLang="en-US" sz="1800" dirty="0">
                <a:solidFill>
                  <a:srgbClr val="0000FF"/>
                </a:solidFill>
              </a:endParaRPr>
            </a:p>
          </p:txBody>
        </p:sp>
        <p:sp>
          <p:nvSpPr>
            <p:cNvPr id="82" name="원호 81"/>
            <p:cNvSpPr/>
            <p:nvPr/>
          </p:nvSpPr>
          <p:spPr>
            <a:xfrm flipV="1">
              <a:off x="5727497" y="4609780"/>
              <a:ext cx="397128" cy="547220"/>
            </a:xfrm>
            <a:prstGeom prst="arc">
              <a:avLst/>
            </a:prstGeom>
            <a:ln w="12700">
              <a:solidFill>
                <a:srgbClr val="0000FF"/>
              </a:solidFill>
              <a:headEnd type="none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4" name="그룹 63"/>
          <p:cNvGrpSpPr/>
          <p:nvPr/>
        </p:nvGrpSpPr>
        <p:grpSpPr>
          <a:xfrm>
            <a:off x="4027947" y="5215324"/>
            <a:ext cx="4297345" cy="1237676"/>
            <a:chOff x="4041279" y="3991324"/>
            <a:chExt cx="4297345" cy="1237676"/>
          </a:xfrm>
        </p:grpSpPr>
        <p:grpSp>
          <p:nvGrpSpPr>
            <p:cNvPr id="65" name="그룹 64"/>
            <p:cNvGrpSpPr/>
            <p:nvPr/>
          </p:nvGrpSpPr>
          <p:grpSpPr>
            <a:xfrm>
              <a:off x="4383279" y="4458289"/>
              <a:ext cx="1368000" cy="360000"/>
              <a:chOff x="3348000" y="4149000"/>
              <a:chExt cx="1368000" cy="360000"/>
            </a:xfrm>
          </p:grpSpPr>
          <p:cxnSp>
            <p:nvCxnSpPr>
              <p:cNvPr id="96" name="직선 화살표 연결선 95"/>
              <p:cNvCxnSpPr/>
              <p:nvPr/>
            </p:nvCxnSpPr>
            <p:spPr>
              <a:xfrm>
                <a:off x="4428000" y="4345200"/>
                <a:ext cx="288000" cy="0"/>
              </a:xfrm>
              <a:prstGeom prst="straightConnector1">
                <a:avLst/>
              </a:prstGeom>
              <a:ln w="15875">
                <a:solidFill>
                  <a:srgbClr val="0000FF"/>
                </a:solidFill>
                <a:headEnd type="oval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7" name="직사각형 96"/>
              <p:cNvSpPr/>
              <p:nvPr/>
            </p:nvSpPr>
            <p:spPr>
              <a:xfrm>
                <a:off x="3870622" y="4149000"/>
                <a:ext cx="485378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ko-KR" altLang="en-US" dirty="0">
                  <a:solidFill>
                    <a:srgbClr val="0000FF"/>
                  </a:solidFill>
                </a:endParaRPr>
              </a:p>
            </p:txBody>
          </p:sp>
          <p:sp>
            <p:nvSpPr>
              <p:cNvPr id="98" name="직사각형 97"/>
              <p:cNvSpPr/>
              <p:nvPr/>
            </p:nvSpPr>
            <p:spPr>
              <a:xfrm>
                <a:off x="3348000" y="4149000"/>
                <a:ext cx="522622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ko-KR" altLang="en-US" dirty="0">
                  <a:solidFill>
                    <a:srgbClr val="0000FF"/>
                  </a:solidFill>
                </a:endParaRPr>
              </a:p>
            </p:txBody>
          </p:sp>
          <p:sp>
            <p:nvSpPr>
              <p:cNvPr id="99" name="직사각형 98"/>
              <p:cNvSpPr/>
              <p:nvPr/>
            </p:nvSpPr>
            <p:spPr>
              <a:xfrm>
                <a:off x="4356000" y="4149000"/>
                <a:ext cx="144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ko-KR" altLang="en-US" dirty="0">
                  <a:solidFill>
                    <a:srgbClr val="0000FF"/>
                  </a:solidFill>
                </a:endParaRPr>
              </a:p>
            </p:txBody>
          </p:sp>
        </p:grpSp>
        <p:grpSp>
          <p:nvGrpSpPr>
            <p:cNvPr id="66" name="그룹 65"/>
            <p:cNvGrpSpPr/>
            <p:nvPr/>
          </p:nvGrpSpPr>
          <p:grpSpPr>
            <a:xfrm>
              <a:off x="5778301" y="4460514"/>
              <a:ext cx="1368000" cy="360000"/>
              <a:chOff x="3348000" y="4149000"/>
              <a:chExt cx="1368000" cy="360000"/>
            </a:xfrm>
          </p:grpSpPr>
          <p:cxnSp>
            <p:nvCxnSpPr>
              <p:cNvPr id="92" name="직선 화살표 연결선 91"/>
              <p:cNvCxnSpPr/>
              <p:nvPr/>
            </p:nvCxnSpPr>
            <p:spPr>
              <a:xfrm>
                <a:off x="4428000" y="4345200"/>
                <a:ext cx="288000" cy="0"/>
              </a:xfrm>
              <a:prstGeom prst="straightConnector1">
                <a:avLst/>
              </a:prstGeom>
              <a:ln w="15875">
                <a:solidFill>
                  <a:srgbClr val="FF0000"/>
                </a:solidFill>
                <a:headEnd type="oval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3" name="직사각형 92"/>
              <p:cNvSpPr/>
              <p:nvPr/>
            </p:nvSpPr>
            <p:spPr>
              <a:xfrm>
                <a:off x="3870622" y="4149000"/>
                <a:ext cx="485378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ko-KR" altLang="en-US" dirty="0">
                  <a:solidFill>
                    <a:srgbClr val="0000FF"/>
                  </a:solidFill>
                </a:endParaRPr>
              </a:p>
            </p:txBody>
          </p:sp>
          <p:sp>
            <p:nvSpPr>
              <p:cNvPr id="94" name="직사각형 93"/>
              <p:cNvSpPr/>
              <p:nvPr/>
            </p:nvSpPr>
            <p:spPr>
              <a:xfrm>
                <a:off x="3348000" y="4149000"/>
                <a:ext cx="522622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ko-KR" altLang="en-US" dirty="0">
                  <a:solidFill>
                    <a:srgbClr val="0000FF"/>
                  </a:solidFill>
                </a:endParaRPr>
              </a:p>
            </p:txBody>
          </p:sp>
          <p:sp>
            <p:nvSpPr>
              <p:cNvPr id="95" name="직사각형 94"/>
              <p:cNvSpPr/>
              <p:nvPr/>
            </p:nvSpPr>
            <p:spPr>
              <a:xfrm>
                <a:off x="4356000" y="4149000"/>
                <a:ext cx="144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ko-KR" altLang="en-US" dirty="0">
                  <a:solidFill>
                    <a:srgbClr val="0000FF"/>
                  </a:solidFill>
                </a:endParaRPr>
              </a:p>
            </p:txBody>
          </p:sp>
        </p:grpSp>
        <p:grpSp>
          <p:nvGrpSpPr>
            <p:cNvPr id="67" name="그룹 66"/>
            <p:cNvGrpSpPr/>
            <p:nvPr/>
          </p:nvGrpSpPr>
          <p:grpSpPr>
            <a:xfrm>
              <a:off x="7186624" y="4463192"/>
              <a:ext cx="1152000" cy="360000"/>
              <a:chOff x="3348000" y="4149000"/>
              <a:chExt cx="1152000" cy="360000"/>
            </a:xfrm>
          </p:grpSpPr>
          <p:sp>
            <p:nvSpPr>
              <p:cNvPr id="89" name="직사각형 88"/>
              <p:cNvSpPr/>
              <p:nvPr/>
            </p:nvSpPr>
            <p:spPr>
              <a:xfrm>
                <a:off x="3870622" y="4149000"/>
                <a:ext cx="485378" cy="360000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ko-KR" dirty="0" smtClean="0">
                    <a:solidFill>
                      <a:srgbClr val="FF0000"/>
                    </a:solidFill>
                  </a:rPr>
                  <a:t>E</a:t>
                </a:r>
                <a:endParaRPr lang="ko-KR" alt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90" name="직사각형 89"/>
              <p:cNvSpPr/>
              <p:nvPr/>
            </p:nvSpPr>
            <p:spPr>
              <a:xfrm>
                <a:off x="3348000" y="4149000"/>
                <a:ext cx="522622" cy="360000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ko-KR" dirty="0">
                    <a:solidFill>
                      <a:srgbClr val="FF0000"/>
                    </a:solidFill>
                  </a:rPr>
                  <a:t>C</a:t>
                </a:r>
                <a:endParaRPr lang="ko-KR" alt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91" name="직사각형 90"/>
              <p:cNvSpPr/>
              <p:nvPr/>
            </p:nvSpPr>
            <p:spPr>
              <a:xfrm>
                <a:off x="4356000" y="4149000"/>
                <a:ext cx="144000" cy="360000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ko-KR" altLang="en-US" dirty="0">
                  <a:solidFill>
                    <a:srgbClr val="0000FF"/>
                  </a:solidFill>
                </a:endParaRPr>
              </a:p>
            </p:txBody>
          </p:sp>
        </p:grpSp>
        <p:cxnSp>
          <p:nvCxnSpPr>
            <p:cNvPr id="68" name="직선 화살표 연결선 67"/>
            <p:cNvCxnSpPr/>
            <p:nvPr/>
          </p:nvCxnSpPr>
          <p:spPr>
            <a:xfrm>
              <a:off x="4041279" y="4664296"/>
              <a:ext cx="288000" cy="0"/>
            </a:xfrm>
            <a:prstGeom prst="straightConnector1">
              <a:avLst/>
            </a:prstGeom>
            <a:ln w="15875">
              <a:solidFill>
                <a:srgbClr val="0000FF"/>
              </a:solidFill>
              <a:headEnd type="none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직사각형 68"/>
            <p:cNvSpPr/>
            <p:nvPr/>
          </p:nvSpPr>
          <p:spPr>
            <a:xfrm>
              <a:off x="5292000" y="4869000"/>
              <a:ext cx="589332" cy="36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800" dirty="0" err="1" smtClean="0">
                  <a:solidFill>
                    <a:srgbClr val="FF0000"/>
                  </a:solidFill>
                </a:rPr>
                <a:t>pLast</a:t>
              </a:r>
              <a:endParaRPr lang="ko-KR" altLang="en-US" sz="1800" dirty="0">
                <a:solidFill>
                  <a:srgbClr val="FF0000"/>
                </a:solidFill>
              </a:endParaRPr>
            </a:p>
          </p:txBody>
        </p:sp>
        <p:sp>
          <p:nvSpPr>
            <p:cNvPr id="86" name="원호 85"/>
            <p:cNvSpPr/>
            <p:nvPr/>
          </p:nvSpPr>
          <p:spPr>
            <a:xfrm flipV="1">
              <a:off x="4571169" y="4381049"/>
              <a:ext cx="2646301" cy="726911"/>
            </a:xfrm>
            <a:prstGeom prst="arc">
              <a:avLst>
                <a:gd name="adj1" fmla="val 16200000"/>
                <a:gd name="adj2" fmla="val 21385246"/>
              </a:avLst>
            </a:prstGeom>
            <a:ln w="12700">
              <a:solidFill>
                <a:srgbClr val="FF0000"/>
              </a:solidFill>
              <a:headEnd type="none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직사각형 86"/>
            <p:cNvSpPr/>
            <p:nvPr/>
          </p:nvSpPr>
          <p:spPr>
            <a:xfrm>
              <a:off x="6553035" y="3991324"/>
              <a:ext cx="886578" cy="36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800" dirty="0" err="1" smtClean="0">
                  <a:solidFill>
                    <a:srgbClr val="FF0000"/>
                  </a:solidFill>
                </a:rPr>
                <a:t>pNew</a:t>
              </a:r>
              <a:endParaRPr lang="ko-KR" altLang="en-US" sz="1800" dirty="0">
                <a:solidFill>
                  <a:srgbClr val="FF0000"/>
                </a:solidFill>
              </a:endParaRPr>
            </a:p>
          </p:txBody>
        </p:sp>
        <p:sp>
          <p:nvSpPr>
            <p:cNvPr id="88" name="원호 87"/>
            <p:cNvSpPr/>
            <p:nvPr/>
          </p:nvSpPr>
          <p:spPr>
            <a:xfrm>
              <a:off x="7212204" y="4186904"/>
              <a:ext cx="397128" cy="547220"/>
            </a:xfrm>
            <a:prstGeom prst="arc">
              <a:avLst/>
            </a:prstGeom>
            <a:ln w="12700">
              <a:solidFill>
                <a:srgbClr val="FF0000"/>
              </a:solidFill>
              <a:headEnd type="none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0A2B4F6F-8652-477E-8EDC-DA81EDF989C8}" type="slidenum">
              <a:rPr lang="ko-KR" altLang="en-US" smtClean="0"/>
              <a:pPr algn="r"/>
              <a:t>13</a:t>
            </a:fld>
            <a:r>
              <a:rPr lang="en-US" altLang="ko-KR" smtClean="0"/>
              <a:t>/28</a:t>
            </a:r>
            <a:endParaRPr lang="ko-KR" altLang="en-US" dirty="0"/>
          </a:p>
        </p:txBody>
      </p:sp>
      <p:sp>
        <p:nvSpPr>
          <p:cNvPr id="83" name="원호 82"/>
          <p:cNvSpPr/>
          <p:nvPr/>
        </p:nvSpPr>
        <p:spPr>
          <a:xfrm flipV="1">
            <a:off x="5724000" y="5782024"/>
            <a:ext cx="397128" cy="547220"/>
          </a:xfrm>
          <a:prstGeom prst="arc">
            <a:avLst/>
          </a:prstGeom>
          <a:ln w="12700">
            <a:solidFill>
              <a:schemeClr val="bg1">
                <a:lumMod val="75000"/>
              </a:schemeClr>
            </a:solidFill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6693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/>
          <p:cNvSpPr>
            <a:spLocks noGrp="1"/>
          </p:cNvSpPr>
          <p:nvPr>
            <p:ph idx="13"/>
          </p:nvPr>
        </p:nvSpPr>
        <p:spPr>
          <a:xfrm>
            <a:off x="145629" y="1053001"/>
            <a:ext cx="4354371" cy="5500969"/>
          </a:xfrm>
        </p:spPr>
        <p:txBody>
          <a:bodyPr/>
          <a:lstStyle/>
          <a:p>
            <a:r>
              <a:rPr lang="en-US" altLang="ko-KR" dirty="0"/>
              <a:t>PolyPtr </a:t>
            </a:r>
            <a:r>
              <a:rPr lang="en-US" altLang="ko-KR" dirty="0" err="1"/>
              <a:t>PAdd</a:t>
            </a:r>
            <a:r>
              <a:rPr lang="en-US" altLang="ko-KR" dirty="0"/>
              <a:t>(PolyPtr a, PolyPtr b)</a:t>
            </a:r>
          </a:p>
          <a:p>
            <a:r>
              <a:rPr lang="en-US" altLang="ko-KR" dirty="0"/>
              <a:t>{</a:t>
            </a:r>
          </a:p>
          <a:p>
            <a:r>
              <a:rPr lang="en-US" altLang="ko-KR" dirty="0"/>
              <a:t>	</a:t>
            </a:r>
            <a:r>
              <a:rPr lang="en-US" altLang="ko-KR" dirty="0" smtClean="0"/>
              <a:t>NodePtr c = NULL, </a:t>
            </a:r>
            <a:r>
              <a:rPr lang="en-US" altLang="ko-KR" dirty="0" err="1" smtClean="0"/>
              <a:t>pLast</a:t>
            </a:r>
            <a:r>
              <a:rPr lang="en-US" altLang="ko-KR" dirty="0" smtClean="0"/>
              <a:t>;</a:t>
            </a:r>
            <a:endParaRPr lang="en-US" altLang="ko-KR" dirty="0"/>
          </a:p>
          <a:p>
            <a:r>
              <a:rPr lang="en-US" altLang="ko-KR" dirty="0"/>
              <a:t>	</a:t>
            </a:r>
            <a:r>
              <a:rPr lang="en-US" altLang="ko-KR" dirty="0" smtClean="0"/>
              <a:t>c = </a:t>
            </a:r>
            <a:r>
              <a:rPr lang="en-US" altLang="ko-KR" dirty="0" err="1" smtClean="0"/>
              <a:t>pLast</a:t>
            </a:r>
            <a:r>
              <a:rPr lang="en-US" altLang="ko-KR" dirty="0" smtClean="0"/>
              <a:t> </a:t>
            </a:r>
            <a:r>
              <a:rPr lang="en-US" altLang="ko-KR" dirty="0"/>
              <a:t>= </a:t>
            </a:r>
            <a:r>
              <a:rPr lang="en-US" altLang="ko-KR" dirty="0" smtClean="0"/>
              <a:t>new Node;</a:t>
            </a:r>
            <a:endParaRPr lang="en-US" altLang="ko-KR" dirty="0"/>
          </a:p>
          <a:p>
            <a:r>
              <a:rPr lang="en-US" altLang="ko-KR" dirty="0"/>
              <a:t>	if </a:t>
            </a:r>
            <a:r>
              <a:rPr lang="en-US" altLang="ko-KR" dirty="0" smtClean="0"/>
              <a:t>(c == NULL)</a:t>
            </a:r>
            <a:endParaRPr lang="en-US" altLang="ko-KR" dirty="0"/>
          </a:p>
          <a:p>
            <a:r>
              <a:rPr lang="en-US" altLang="ko-KR" dirty="0"/>
              <a:t>		</a:t>
            </a:r>
            <a:r>
              <a:rPr lang="en-US" altLang="ko-KR" dirty="0" smtClean="0"/>
              <a:t>return NULL;</a:t>
            </a:r>
            <a:endParaRPr lang="en-US" altLang="ko-KR" dirty="0"/>
          </a:p>
          <a:p>
            <a:r>
              <a:rPr lang="en-US" altLang="ko-KR" dirty="0"/>
              <a:t>	while (a &amp;&amp; b</a:t>
            </a:r>
            <a:r>
              <a:rPr lang="en-US" altLang="ko-KR" dirty="0" smtClean="0"/>
              <a:t>) {</a:t>
            </a:r>
            <a:endParaRPr lang="en-US" altLang="ko-KR" dirty="0"/>
          </a:p>
          <a:p>
            <a:r>
              <a:rPr lang="en-US" altLang="ko-KR" dirty="0"/>
              <a:t> 	</a:t>
            </a:r>
            <a:r>
              <a:rPr lang="en-US" altLang="ko-KR" dirty="0" smtClean="0"/>
              <a:t>	if (a-&gt;</a:t>
            </a:r>
            <a:r>
              <a:rPr lang="en-US" altLang="ko-KR" dirty="0" err="1" smtClean="0"/>
              <a:t>nExpon</a:t>
            </a:r>
            <a:r>
              <a:rPr lang="en-US" altLang="ko-KR" dirty="0" smtClean="0"/>
              <a:t> </a:t>
            </a:r>
            <a:r>
              <a:rPr lang="en-US" altLang="ko-KR" dirty="0"/>
              <a:t>&gt;</a:t>
            </a:r>
            <a:r>
              <a:rPr lang="en-US" altLang="ko-KR" dirty="0" smtClean="0"/>
              <a:t> </a:t>
            </a:r>
            <a:r>
              <a:rPr lang="en-US" altLang="ko-KR" dirty="0"/>
              <a:t>b-</a:t>
            </a:r>
            <a:r>
              <a:rPr lang="en-US" altLang="ko-KR" dirty="0" smtClean="0"/>
              <a:t>&gt;</a:t>
            </a:r>
            <a:r>
              <a:rPr lang="en-US" altLang="ko-KR" dirty="0" err="1" smtClean="0"/>
              <a:t>nExpon</a:t>
            </a:r>
            <a:r>
              <a:rPr lang="en-US" altLang="ko-KR" dirty="0"/>
              <a:t>)) {</a:t>
            </a:r>
          </a:p>
          <a:p>
            <a:r>
              <a:rPr lang="en-US" altLang="ko-KR" dirty="0"/>
              <a:t>		</a:t>
            </a:r>
            <a:r>
              <a:rPr lang="en-US" altLang="ko-KR" dirty="0" smtClean="0"/>
              <a:t>	attach(a-&gt;</a:t>
            </a:r>
            <a:r>
              <a:rPr lang="en-US" altLang="ko-KR" dirty="0" err="1" smtClean="0"/>
              <a:t>nCoef</a:t>
            </a:r>
            <a:r>
              <a:rPr lang="en-US" altLang="ko-KR" dirty="0"/>
              <a:t>, </a:t>
            </a:r>
            <a:r>
              <a:rPr lang="en-US" altLang="ko-KR" dirty="0" smtClean="0"/>
              <a:t>a-&gt;</a:t>
            </a:r>
            <a:r>
              <a:rPr lang="en-US" altLang="ko-KR" dirty="0" err="1" smtClean="0"/>
              <a:t>nExpon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pLast</a:t>
            </a:r>
            <a:r>
              <a:rPr lang="en-US" altLang="ko-KR" dirty="0" smtClean="0"/>
              <a:t>);</a:t>
            </a:r>
            <a:endParaRPr lang="en-US" altLang="ko-KR" dirty="0"/>
          </a:p>
          <a:p>
            <a:r>
              <a:rPr lang="en-US" altLang="ko-KR" dirty="0"/>
              <a:t>		</a:t>
            </a:r>
            <a:r>
              <a:rPr lang="en-US" altLang="ko-KR" dirty="0" smtClean="0"/>
              <a:t>	a </a:t>
            </a:r>
            <a:r>
              <a:rPr lang="en-US" altLang="ko-KR" dirty="0"/>
              <a:t>= </a:t>
            </a:r>
            <a:r>
              <a:rPr lang="en-US" altLang="ko-KR" dirty="0" smtClean="0"/>
              <a:t>a-&gt;</a:t>
            </a:r>
            <a:r>
              <a:rPr lang="en-US" altLang="ko-KR" dirty="0"/>
              <a:t>link;</a:t>
            </a:r>
          </a:p>
          <a:p>
            <a:r>
              <a:rPr lang="en-US" altLang="ko-KR" dirty="0"/>
              <a:t>		</a:t>
            </a:r>
            <a:r>
              <a:rPr lang="en-US" altLang="ko-KR" dirty="0" smtClean="0"/>
              <a:t>}</a:t>
            </a:r>
          </a:p>
          <a:p>
            <a:r>
              <a:rPr lang="en-US" altLang="ko-KR" dirty="0"/>
              <a:t>	</a:t>
            </a:r>
            <a:r>
              <a:rPr lang="en-US" altLang="ko-KR" dirty="0" smtClean="0"/>
              <a:t>	else if (</a:t>
            </a:r>
            <a:r>
              <a:rPr lang="en-US" altLang="ko-KR" dirty="0"/>
              <a:t>a-&gt;</a:t>
            </a:r>
            <a:r>
              <a:rPr lang="en-US" altLang="ko-KR" dirty="0" err="1"/>
              <a:t>nExpon</a:t>
            </a:r>
            <a:r>
              <a:rPr lang="en-US" altLang="ko-KR" dirty="0"/>
              <a:t> </a:t>
            </a:r>
            <a:r>
              <a:rPr lang="en-US" altLang="ko-KR" dirty="0" smtClean="0"/>
              <a:t>== </a:t>
            </a:r>
            <a:r>
              <a:rPr lang="en-US" altLang="ko-KR" dirty="0"/>
              <a:t>b-&gt;</a:t>
            </a:r>
            <a:r>
              <a:rPr lang="en-US" altLang="ko-KR" dirty="0" err="1"/>
              <a:t>nExpon</a:t>
            </a:r>
            <a:r>
              <a:rPr lang="en-US" altLang="ko-KR" dirty="0"/>
              <a:t>)) {</a:t>
            </a:r>
          </a:p>
          <a:p>
            <a:r>
              <a:rPr lang="en-US" altLang="ko-KR" dirty="0" smtClean="0"/>
              <a:t>	</a:t>
            </a:r>
            <a:r>
              <a:rPr lang="en-US" altLang="ko-KR" dirty="0"/>
              <a:t>		</a:t>
            </a:r>
            <a:r>
              <a:rPr lang="en-US" altLang="ko-KR" dirty="0" smtClean="0"/>
              <a:t>int sum </a:t>
            </a:r>
            <a:r>
              <a:rPr lang="en-US" altLang="ko-KR" dirty="0"/>
              <a:t>= a-</a:t>
            </a:r>
            <a:r>
              <a:rPr lang="en-US" altLang="ko-KR" dirty="0" smtClean="0"/>
              <a:t>&gt;</a:t>
            </a:r>
            <a:r>
              <a:rPr lang="en-US" altLang="ko-KR" dirty="0" err="1" smtClean="0"/>
              <a:t>nCoef</a:t>
            </a:r>
            <a:r>
              <a:rPr lang="en-US" altLang="ko-KR" dirty="0" smtClean="0"/>
              <a:t> </a:t>
            </a:r>
            <a:r>
              <a:rPr lang="en-US" altLang="ko-KR" dirty="0"/>
              <a:t>+ b-</a:t>
            </a:r>
            <a:r>
              <a:rPr lang="en-US" altLang="ko-KR" dirty="0" smtClean="0"/>
              <a:t>&gt;</a:t>
            </a:r>
            <a:r>
              <a:rPr lang="en-US" altLang="ko-KR" dirty="0" err="1" smtClean="0"/>
              <a:t>nCoef</a:t>
            </a:r>
            <a:r>
              <a:rPr lang="en-US" altLang="ko-KR" dirty="0"/>
              <a:t>;</a:t>
            </a:r>
          </a:p>
          <a:p>
            <a:r>
              <a:rPr lang="en-US" altLang="ko-KR" dirty="0"/>
              <a:t>		</a:t>
            </a:r>
            <a:r>
              <a:rPr lang="en-US" altLang="ko-KR" dirty="0" smtClean="0"/>
              <a:t>	if </a:t>
            </a:r>
            <a:r>
              <a:rPr lang="en-US" altLang="ko-KR" dirty="0"/>
              <a:t>(sum)</a:t>
            </a:r>
          </a:p>
          <a:p>
            <a:r>
              <a:rPr lang="en-US" altLang="ko-KR" dirty="0"/>
              <a:t>			</a:t>
            </a:r>
            <a:r>
              <a:rPr lang="en-US" altLang="ko-KR" dirty="0" smtClean="0"/>
              <a:t>	attach(sum</a:t>
            </a:r>
            <a:r>
              <a:rPr lang="en-US" altLang="ko-KR" dirty="0"/>
              <a:t>, a-</a:t>
            </a:r>
            <a:r>
              <a:rPr lang="en-US" altLang="ko-KR" dirty="0" smtClean="0"/>
              <a:t>&gt;</a:t>
            </a:r>
            <a:r>
              <a:rPr lang="en-US" altLang="ko-KR" dirty="0" err="1" smtClean="0"/>
              <a:t>nExpon</a:t>
            </a:r>
            <a:r>
              <a:rPr lang="en-US" altLang="ko-KR" dirty="0"/>
              <a:t>, </a:t>
            </a:r>
            <a:r>
              <a:rPr lang="en-US" altLang="ko-KR" dirty="0" err="1" smtClean="0"/>
              <a:t>pLast</a:t>
            </a:r>
            <a:r>
              <a:rPr lang="en-US" altLang="ko-KR" dirty="0" smtClean="0"/>
              <a:t>);</a:t>
            </a:r>
            <a:endParaRPr lang="en-US" altLang="ko-KR" dirty="0"/>
          </a:p>
          <a:p>
            <a:r>
              <a:rPr lang="en-US" altLang="ko-KR" dirty="0"/>
              <a:t>		</a:t>
            </a:r>
            <a:r>
              <a:rPr lang="en-US" altLang="ko-KR" dirty="0" smtClean="0"/>
              <a:t>	a </a:t>
            </a:r>
            <a:r>
              <a:rPr lang="en-US" altLang="ko-KR" dirty="0"/>
              <a:t>= a-&gt;link; </a:t>
            </a:r>
          </a:p>
          <a:p>
            <a:r>
              <a:rPr lang="en-US" altLang="ko-KR" dirty="0"/>
              <a:t>		</a:t>
            </a:r>
            <a:r>
              <a:rPr lang="en-US" altLang="ko-KR" dirty="0" smtClean="0"/>
              <a:t>	b </a:t>
            </a:r>
            <a:r>
              <a:rPr lang="en-US" altLang="ko-KR" dirty="0"/>
              <a:t>= b-&gt;link;</a:t>
            </a:r>
          </a:p>
          <a:p>
            <a:r>
              <a:rPr lang="en-US" altLang="ko-KR" dirty="0"/>
              <a:t>		}</a:t>
            </a:r>
          </a:p>
          <a:p>
            <a:r>
              <a:rPr lang="en-US" altLang="ko-KR" dirty="0"/>
              <a:t>	  </a:t>
            </a:r>
            <a:r>
              <a:rPr lang="en-US" altLang="ko-KR" dirty="0" smtClean="0"/>
              <a:t>	else { </a:t>
            </a:r>
            <a:r>
              <a:rPr lang="en-US" altLang="ko-KR" dirty="0"/>
              <a:t>		/* a-</a:t>
            </a:r>
            <a:r>
              <a:rPr lang="en-US" altLang="ko-KR" dirty="0" smtClean="0"/>
              <a:t>&gt;</a:t>
            </a:r>
            <a:r>
              <a:rPr lang="en-US" altLang="ko-KR" dirty="0" err="1" smtClean="0"/>
              <a:t>nExpon</a:t>
            </a:r>
            <a:r>
              <a:rPr lang="en-US" altLang="ko-KR" dirty="0" smtClean="0"/>
              <a:t> </a:t>
            </a:r>
            <a:r>
              <a:rPr lang="en-US" altLang="ko-KR" dirty="0"/>
              <a:t>&lt;</a:t>
            </a:r>
            <a:r>
              <a:rPr lang="en-US" altLang="ko-KR" dirty="0" smtClean="0"/>
              <a:t> </a:t>
            </a:r>
            <a:r>
              <a:rPr lang="en-US" altLang="ko-KR" dirty="0"/>
              <a:t>b-</a:t>
            </a:r>
            <a:r>
              <a:rPr lang="en-US" altLang="ko-KR" dirty="0" smtClean="0"/>
              <a:t>&gt;</a:t>
            </a:r>
            <a:r>
              <a:rPr lang="en-US" altLang="ko-KR" dirty="0" err="1" smtClean="0"/>
              <a:t>nExpon</a:t>
            </a:r>
            <a:r>
              <a:rPr lang="en-US" altLang="ko-KR" dirty="0" smtClean="0"/>
              <a:t> </a:t>
            </a:r>
            <a:r>
              <a:rPr lang="en-US" altLang="ko-KR" dirty="0"/>
              <a:t>*/</a:t>
            </a:r>
          </a:p>
          <a:p>
            <a:r>
              <a:rPr lang="en-US" altLang="ko-KR" dirty="0"/>
              <a:t>		</a:t>
            </a:r>
            <a:r>
              <a:rPr lang="en-US" altLang="ko-KR" dirty="0" smtClean="0"/>
              <a:t>	attach(b-&gt;</a:t>
            </a:r>
            <a:r>
              <a:rPr lang="en-US" altLang="ko-KR" dirty="0" err="1" smtClean="0"/>
              <a:t>nCoef</a:t>
            </a:r>
            <a:r>
              <a:rPr lang="en-US" altLang="ko-KR" dirty="0"/>
              <a:t>, </a:t>
            </a:r>
            <a:r>
              <a:rPr lang="en-US" altLang="ko-KR" dirty="0" smtClean="0"/>
              <a:t>b-&gt;</a:t>
            </a:r>
            <a:r>
              <a:rPr lang="en-US" altLang="ko-KR" dirty="0" err="1" smtClean="0"/>
              <a:t>nExpon</a:t>
            </a:r>
            <a:r>
              <a:rPr lang="en-US" altLang="ko-KR" dirty="0"/>
              <a:t>, </a:t>
            </a:r>
            <a:r>
              <a:rPr lang="en-US" altLang="ko-KR" dirty="0" err="1" smtClean="0"/>
              <a:t>pLast</a:t>
            </a:r>
            <a:r>
              <a:rPr lang="en-US" altLang="ko-KR" dirty="0" smtClean="0"/>
              <a:t>);</a:t>
            </a:r>
            <a:endParaRPr lang="en-US" altLang="ko-KR" dirty="0"/>
          </a:p>
          <a:p>
            <a:r>
              <a:rPr lang="en-US" altLang="ko-KR" dirty="0"/>
              <a:t>		</a:t>
            </a:r>
            <a:r>
              <a:rPr lang="en-US" altLang="ko-KR" dirty="0" smtClean="0"/>
              <a:t>	b </a:t>
            </a:r>
            <a:r>
              <a:rPr lang="en-US" altLang="ko-KR" dirty="0"/>
              <a:t>= </a:t>
            </a:r>
            <a:r>
              <a:rPr lang="en-US" altLang="ko-KR" dirty="0" smtClean="0"/>
              <a:t>b-&gt;</a:t>
            </a:r>
            <a:r>
              <a:rPr lang="en-US" altLang="ko-KR" dirty="0"/>
              <a:t>link</a:t>
            </a:r>
            <a:r>
              <a:rPr lang="en-US" altLang="ko-KR" dirty="0" smtClean="0"/>
              <a:t>;</a:t>
            </a:r>
          </a:p>
          <a:p>
            <a:r>
              <a:rPr lang="en-US" altLang="ko-KR" dirty="0" smtClean="0"/>
              <a:t>		}</a:t>
            </a:r>
            <a:endParaRPr lang="en-US" altLang="ko-KR" dirty="0"/>
          </a:p>
          <a:p>
            <a:r>
              <a:rPr lang="en-US" altLang="ko-KR" dirty="0"/>
              <a:t>	}</a:t>
            </a:r>
          </a:p>
          <a:p>
            <a:r>
              <a:rPr lang="en-US" altLang="ko-KR" dirty="0"/>
              <a:t>	for </a:t>
            </a:r>
            <a:r>
              <a:rPr lang="en-US" altLang="ko-KR" dirty="0" smtClean="0"/>
              <a:t>( ; </a:t>
            </a:r>
            <a:r>
              <a:rPr lang="en-US" altLang="ko-KR" dirty="0"/>
              <a:t>a; a = a-&gt;link)</a:t>
            </a:r>
          </a:p>
          <a:p>
            <a:r>
              <a:rPr lang="en-US" altLang="ko-KR" dirty="0"/>
              <a:t>		attach(a-</a:t>
            </a:r>
            <a:r>
              <a:rPr lang="en-US" altLang="ko-KR" dirty="0" smtClean="0"/>
              <a:t>&gt;</a:t>
            </a:r>
            <a:r>
              <a:rPr lang="en-US" altLang="ko-KR" dirty="0" err="1" smtClean="0"/>
              <a:t>nCoef</a:t>
            </a:r>
            <a:r>
              <a:rPr lang="en-US" altLang="ko-KR" dirty="0"/>
              <a:t>, a-</a:t>
            </a:r>
            <a:r>
              <a:rPr lang="en-US" altLang="ko-KR" dirty="0" smtClean="0"/>
              <a:t>&gt;</a:t>
            </a:r>
            <a:r>
              <a:rPr lang="en-US" altLang="ko-KR" dirty="0" err="1" smtClean="0"/>
              <a:t>nExpon</a:t>
            </a:r>
            <a:r>
              <a:rPr lang="en-US" altLang="ko-KR" dirty="0"/>
              <a:t>, </a:t>
            </a:r>
            <a:r>
              <a:rPr lang="en-US" altLang="ko-KR" dirty="0" err="1" smtClean="0"/>
              <a:t>pLast</a:t>
            </a:r>
            <a:r>
              <a:rPr lang="en-US" altLang="ko-KR" dirty="0" smtClean="0"/>
              <a:t>);</a:t>
            </a:r>
            <a:endParaRPr lang="en-US" altLang="ko-KR" dirty="0"/>
          </a:p>
          <a:p>
            <a:r>
              <a:rPr lang="en-US" altLang="ko-KR" dirty="0"/>
              <a:t>	for </a:t>
            </a:r>
            <a:r>
              <a:rPr lang="en-US" altLang="ko-KR" dirty="0" smtClean="0"/>
              <a:t>( ; </a:t>
            </a:r>
            <a:r>
              <a:rPr lang="en-US" altLang="ko-KR" dirty="0"/>
              <a:t>b; b = b-&gt;link)</a:t>
            </a:r>
          </a:p>
          <a:p>
            <a:r>
              <a:rPr lang="en-US" altLang="ko-KR" dirty="0"/>
              <a:t>		attach(b-</a:t>
            </a:r>
            <a:r>
              <a:rPr lang="en-US" altLang="ko-KR" dirty="0" smtClean="0"/>
              <a:t>&gt;</a:t>
            </a:r>
            <a:r>
              <a:rPr lang="en-US" altLang="ko-KR" dirty="0" err="1" smtClean="0"/>
              <a:t>nCoef</a:t>
            </a:r>
            <a:r>
              <a:rPr lang="en-US" altLang="ko-KR" dirty="0"/>
              <a:t>, b-</a:t>
            </a:r>
            <a:r>
              <a:rPr lang="en-US" altLang="ko-KR" dirty="0" smtClean="0"/>
              <a:t>&gt;</a:t>
            </a:r>
            <a:r>
              <a:rPr lang="en-US" altLang="ko-KR" dirty="0" err="1" smtClean="0"/>
              <a:t>nExpon</a:t>
            </a:r>
            <a:r>
              <a:rPr lang="en-US" altLang="ko-KR" dirty="0"/>
              <a:t>, </a:t>
            </a:r>
            <a:r>
              <a:rPr lang="en-US" altLang="ko-KR" dirty="0" err="1" smtClean="0"/>
              <a:t>pLast</a:t>
            </a:r>
            <a:r>
              <a:rPr lang="en-US" altLang="ko-KR" dirty="0" smtClean="0"/>
              <a:t>);</a:t>
            </a:r>
            <a:endParaRPr lang="en-US" altLang="ko-KR" dirty="0"/>
          </a:p>
        </p:txBody>
      </p:sp>
      <p:sp>
        <p:nvSpPr>
          <p:cNvPr id="102" name="직사각형 101"/>
          <p:cNvSpPr/>
          <p:nvPr/>
        </p:nvSpPr>
        <p:spPr>
          <a:xfrm>
            <a:off x="3677233" y="2437286"/>
            <a:ext cx="5153129" cy="411668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다항식 덧셈</a:t>
            </a:r>
            <a:endParaRPr lang="ko-KR" alt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idx="14"/>
          </p:nvPr>
        </p:nvSpPr>
        <p:spPr>
          <a:xfrm>
            <a:off x="4572000" y="1053000"/>
            <a:ext cx="4248000" cy="1245685"/>
          </a:xfrm>
        </p:spPr>
        <p:txBody>
          <a:bodyPr/>
          <a:lstStyle/>
          <a:p>
            <a:r>
              <a:rPr lang="en-US" altLang="ko-KR" dirty="0"/>
              <a:t>	</a:t>
            </a:r>
            <a:r>
              <a:rPr lang="en-US" altLang="ko-KR" dirty="0" err="1" smtClean="0"/>
              <a:t>pLast</a:t>
            </a:r>
            <a:r>
              <a:rPr lang="en-US" altLang="ko-KR" dirty="0" smtClean="0"/>
              <a:t>-</a:t>
            </a:r>
            <a:r>
              <a:rPr lang="en-US" altLang="ko-KR" dirty="0"/>
              <a:t>&gt;link = NULL;</a:t>
            </a:r>
          </a:p>
          <a:p>
            <a:r>
              <a:rPr lang="en-US" altLang="ko-KR" dirty="0"/>
              <a:t>	</a:t>
            </a:r>
            <a:r>
              <a:rPr lang="en-US" altLang="ko-KR" dirty="0" err="1" smtClean="0"/>
              <a:t>NodePtr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pDel</a:t>
            </a:r>
            <a:r>
              <a:rPr lang="en-US" altLang="ko-KR" dirty="0" smtClean="0"/>
              <a:t> </a:t>
            </a:r>
            <a:r>
              <a:rPr lang="en-US" altLang="ko-KR" dirty="0"/>
              <a:t>= c</a:t>
            </a:r>
            <a:r>
              <a:rPr lang="en-US" altLang="ko-KR" dirty="0" smtClean="0"/>
              <a:t>;</a:t>
            </a:r>
            <a:endParaRPr lang="en-US" altLang="ko-KR" dirty="0"/>
          </a:p>
          <a:p>
            <a:r>
              <a:rPr lang="en-US" altLang="ko-KR" dirty="0"/>
              <a:t>	c</a:t>
            </a:r>
            <a:r>
              <a:rPr lang="en-US" altLang="ko-KR" dirty="0" smtClean="0"/>
              <a:t> </a:t>
            </a:r>
            <a:r>
              <a:rPr lang="en-US" altLang="ko-KR" dirty="0"/>
              <a:t>= c</a:t>
            </a:r>
            <a:r>
              <a:rPr lang="en-US" altLang="ko-KR" dirty="0" smtClean="0"/>
              <a:t>-&gt;</a:t>
            </a:r>
            <a:r>
              <a:rPr lang="en-US" altLang="ko-KR" dirty="0"/>
              <a:t>link; </a:t>
            </a:r>
          </a:p>
          <a:p>
            <a:r>
              <a:rPr lang="en-US" altLang="ko-KR" dirty="0"/>
              <a:t>	</a:t>
            </a:r>
            <a:r>
              <a:rPr lang="en-US" altLang="ko-KR" dirty="0" smtClean="0"/>
              <a:t>free(</a:t>
            </a:r>
            <a:r>
              <a:rPr lang="en-US" altLang="ko-KR" dirty="0" err="1" smtClean="0"/>
              <a:t>pDel</a:t>
            </a:r>
            <a:r>
              <a:rPr lang="en-US" altLang="ko-KR" dirty="0" smtClean="0"/>
              <a:t>);</a:t>
            </a:r>
            <a:endParaRPr lang="en-US" altLang="ko-KR" dirty="0"/>
          </a:p>
          <a:p>
            <a:r>
              <a:rPr lang="en-US" altLang="ko-KR" dirty="0"/>
              <a:t>	return </a:t>
            </a:r>
            <a:r>
              <a:rPr lang="en-US" altLang="ko-KR" dirty="0" smtClean="0"/>
              <a:t>c;</a:t>
            </a:r>
            <a:endParaRPr lang="en-US" altLang="ko-KR" dirty="0"/>
          </a:p>
          <a:p>
            <a:r>
              <a:rPr lang="en-US" altLang="ko-KR" dirty="0"/>
              <a:t>}</a:t>
            </a:r>
          </a:p>
          <a:p>
            <a:endParaRPr lang="ko-KR" altLang="en-US" dirty="0"/>
          </a:p>
        </p:txBody>
      </p:sp>
      <p:grpSp>
        <p:nvGrpSpPr>
          <p:cNvPr id="101" name="그룹 100"/>
          <p:cNvGrpSpPr/>
          <p:nvPr/>
        </p:nvGrpSpPr>
        <p:grpSpPr>
          <a:xfrm>
            <a:off x="3672515" y="2584800"/>
            <a:ext cx="5157847" cy="4012200"/>
            <a:chOff x="3734757" y="2584800"/>
            <a:chExt cx="5157847" cy="4012200"/>
          </a:xfrm>
        </p:grpSpPr>
        <p:grpSp>
          <p:nvGrpSpPr>
            <p:cNvPr id="93" name="그룹 92"/>
            <p:cNvGrpSpPr/>
            <p:nvPr/>
          </p:nvGrpSpPr>
          <p:grpSpPr>
            <a:xfrm>
              <a:off x="3739475" y="2584800"/>
              <a:ext cx="1850648" cy="1060200"/>
              <a:chOff x="3739475" y="2205000"/>
              <a:chExt cx="1850648" cy="1060200"/>
            </a:xfrm>
          </p:grpSpPr>
          <p:grpSp>
            <p:nvGrpSpPr>
              <p:cNvPr id="9" name="그룹 8"/>
              <p:cNvGrpSpPr/>
              <p:nvPr/>
            </p:nvGrpSpPr>
            <p:grpSpPr>
              <a:xfrm>
                <a:off x="4438123" y="2205000"/>
                <a:ext cx="1152000" cy="360000"/>
                <a:chOff x="3348000" y="4149000"/>
                <a:chExt cx="1152000" cy="360000"/>
              </a:xfrm>
            </p:grpSpPr>
            <p:sp>
              <p:nvSpPr>
                <p:cNvPr id="11" name="직사각형 10"/>
                <p:cNvSpPr/>
                <p:nvPr/>
              </p:nvSpPr>
              <p:spPr>
                <a:xfrm>
                  <a:off x="3870622" y="4149000"/>
                  <a:ext cx="485378" cy="360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endParaRPr lang="ko-KR" altLang="en-US" dirty="0">
                    <a:solidFill>
                      <a:srgbClr val="0000FF"/>
                    </a:solidFill>
                  </a:endParaRPr>
                </a:p>
              </p:txBody>
            </p:sp>
            <p:sp>
              <p:nvSpPr>
                <p:cNvPr id="12" name="직사각형 11"/>
                <p:cNvSpPr/>
                <p:nvPr/>
              </p:nvSpPr>
              <p:spPr>
                <a:xfrm>
                  <a:off x="3348000" y="4149000"/>
                  <a:ext cx="522622" cy="360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endParaRPr lang="ko-KR" altLang="en-US" dirty="0">
                    <a:solidFill>
                      <a:srgbClr val="0000FF"/>
                    </a:solidFill>
                  </a:endParaRPr>
                </a:p>
              </p:txBody>
            </p:sp>
            <p:sp>
              <p:nvSpPr>
                <p:cNvPr id="13" name="직사각형 12"/>
                <p:cNvSpPr/>
                <p:nvPr/>
              </p:nvSpPr>
              <p:spPr>
                <a:xfrm>
                  <a:off x="4356000" y="4149000"/>
                  <a:ext cx="144000" cy="360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endParaRPr lang="ko-KR" altLang="en-US" dirty="0">
                    <a:solidFill>
                      <a:srgbClr val="0000FF"/>
                    </a:solidFill>
                  </a:endParaRPr>
                </a:p>
              </p:txBody>
            </p:sp>
          </p:grpSp>
          <p:cxnSp>
            <p:nvCxnSpPr>
              <p:cNvPr id="14" name="직선 화살표 연결선 13"/>
              <p:cNvCxnSpPr/>
              <p:nvPr/>
            </p:nvCxnSpPr>
            <p:spPr>
              <a:xfrm>
                <a:off x="4070985" y="2401200"/>
                <a:ext cx="288000" cy="0"/>
              </a:xfrm>
              <a:prstGeom prst="straightConnector1">
                <a:avLst/>
              </a:prstGeom>
              <a:ln w="15875">
                <a:solidFill>
                  <a:srgbClr val="0000FF"/>
                </a:solidFill>
                <a:headEnd type="none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직사각형 14"/>
              <p:cNvSpPr/>
              <p:nvPr/>
            </p:nvSpPr>
            <p:spPr>
              <a:xfrm>
                <a:off x="3739475" y="2221200"/>
                <a:ext cx="384888" cy="360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b" anchorCtr="0"/>
              <a:lstStyle/>
              <a:p>
                <a:pPr algn="ctr"/>
                <a:r>
                  <a:rPr lang="en-US" altLang="ko-KR" dirty="0">
                    <a:solidFill>
                      <a:srgbClr val="0000FF"/>
                    </a:solidFill>
                  </a:rPr>
                  <a:t>c</a:t>
                </a:r>
                <a:endParaRPr lang="ko-KR" altLang="en-US" dirty="0">
                  <a:solidFill>
                    <a:srgbClr val="0000FF"/>
                  </a:solidFill>
                </a:endParaRPr>
              </a:p>
            </p:txBody>
          </p:sp>
          <p:sp>
            <p:nvSpPr>
              <p:cNvPr id="16" name="직사각형 15"/>
              <p:cNvSpPr/>
              <p:nvPr/>
            </p:nvSpPr>
            <p:spPr>
              <a:xfrm>
                <a:off x="4391223" y="2637000"/>
                <a:ext cx="459019" cy="360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ko-KR" sz="1400" dirty="0" err="1" smtClean="0">
                    <a:solidFill>
                      <a:srgbClr val="0000FF"/>
                    </a:solidFill>
                  </a:rPr>
                  <a:t>pLast</a:t>
                </a:r>
                <a:endParaRPr lang="ko-KR" altLang="en-US" sz="1400" dirty="0">
                  <a:solidFill>
                    <a:srgbClr val="0000FF"/>
                  </a:solidFill>
                </a:endParaRPr>
              </a:p>
            </p:txBody>
          </p:sp>
          <p:sp>
            <p:nvSpPr>
              <p:cNvPr id="17" name="원호 16"/>
              <p:cNvSpPr/>
              <p:nvPr/>
            </p:nvSpPr>
            <p:spPr>
              <a:xfrm flipV="1">
                <a:off x="4677458" y="2311138"/>
                <a:ext cx="397128" cy="547220"/>
              </a:xfrm>
              <a:prstGeom prst="arc">
                <a:avLst/>
              </a:prstGeom>
              <a:ln w="12700">
                <a:solidFill>
                  <a:srgbClr val="0000FF"/>
                </a:solidFill>
                <a:headEnd type="none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2" name="직선 화살표 연결선 21"/>
              <p:cNvCxnSpPr/>
              <p:nvPr/>
            </p:nvCxnSpPr>
            <p:spPr>
              <a:xfrm>
                <a:off x="4070985" y="3265200"/>
                <a:ext cx="288000" cy="0"/>
              </a:xfrm>
              <a:prstGeom prst="straightConnector1">
                <a:avLst/>
              </a:prstGeom>
              <a:ln w="15875">
                <a:solidFill>
                  <a:srgbClr val="0000FF"/>
                </a:solidFill>
                <a:headEnd type="none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4" name="그룹 93"/>
            <p:cNvGrpSpPr/>
            <p:nvPr/>
          </p:nvGrpSpPr>
          <p:grpSpPr>
            <a:xfrm>
              <a:off x="3739475" y="3378605"/>
              <a:ext cx="3283510" cy="770395"/>
              <a:chOff x="3739475" y="3069000"/>
              <a:chExt cx="3283510" cy="770395"/>
            </a:xfrm>
          </p:grpSpPr>
          <p:grpSp>
            <p:nvGrpSpPr>
              <p:cNvPr id="18" name="그룹 17"/>
              <p:cNvGrpSpPr/>
              <p:nvPr/>
            </p:nvGrpSpPr>
            <p:grpSpPr>
              <a:xfrm>
                <a:off x="5870985" y="3069000"/>
                <a:ext cx="1152000" cy="360000"/>
                <a:chOff x="3348000" y="4149000"/>
                <a:chExt cx="1152000" cy="360000"/>
              </a:xfrm>
            </p:grpSpPr>
            <p:sp>
              <p:nvSpPr>
                <p:cNvPr id="19" name="직사각형 18"/>
                <p:cNvSpPr/>
                <p:nvPr/>
              </p:nvSpPr>
              <p:spPr>
                <a:xfrm>
                  <a:off x="3870622" y="4149000"/>
                  <a:ext cx="485378" cy="360000"/>
                </a:xfrm>
                <a:prstGeom prst="rect">
                  <a:avLst/>
                </a:prstGeom>
                <a:noFill/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endParaRPr lang="ko-KR" altLang="en-US" dirty="0">
                    <a:solidFill>
                      <a:srgbClr val="0000FF"/>
                    </a:solidFill>
                  </a:endParaRPr>
                </a:p>
              </p:txBody>
            </p:sp>
            <p:sp>
              <p:nvSpPr>
                <p:cNvPr id="20" name="직사각형 19"/>
                <p:cNvSpPr/>
                <p:nvPr/>
              </p:nvSpPr>
              <p:spPr>
                <a:xfrm>
                  <a:off x="3348000" y="4149000"/>
                  <a:ext cx="522622" cy="360000"/>
                </a:xfrm>
                <a:prstGeom prst="rect">
                  <a:avLst/>
                </a:prstGeom>
                <a:noFill/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endParaRPr lang="ko-KR" altLang="en-US" dirty="0">
                    <a:solidFill>
                      <a:srgbClr val="0000FF"/>
                    </a:solidFill>
                  </a:endParaRPr>
                </a:p>
              </p:txBody>
            </p:sp>
            <p:sp>
              <p:nvSpPr>
                <p:cNvPr id="21" name="직사각형 20"/>
                <p:cNvSpPr/>
                <p:nvPr/>
              </p:nvSpPr>
              <p:spPr>
                <a:xfrm>
                  <a:off x="4356000" y="4149000"/>
                  <a:ext cx="144000" cy="360000"/>
                </a:xfrm>
                <a:prstGeom prst="rect">
                  <a:avLst/>
                </a:prstGeom>
                <a:noFill/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endParaRPr lang="ko-KR" altLang="en-US" dirty="0">
                    <a:solidFill>
                      <a:srgbClr val="0000FF"/>
                    </a:solidFill>
                  </a:endParaRPr>
                </a:p>
              </p:txBody>
            </p:sp>
          </p:grpSp>
          <p:sp>
            <p:nvSpPr>
              <p:cNvPr id="23" name="직사각형 22"/>
              <p:cNvSpPr/>
              <p:nvPr/>
            </p:nvSpPr>
            <p:spPr>
              <a:xfrm>
                <a:off x="3739475" y="3085200"/>
                <a:ext cx="384888" cy="360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b" anchorCtr="0"/>
              <a:lstStyle/>
              <a:p>
                <a:pPr algn="ctr"/>
                <a:r>
                  <a:rPr lang="en-US" altLang="ko-KR" dirty="0">
                    <a:solidFill>
                      <a:srgbClr val="0000FF"/>
                    </a:solidFill>
                  </a:rPr>
                  <a:t>c</a:t>
                </a:r>
                <a:endParaRPr lang="ko-KR" altLang="en-US" dirty="0">
                  <a:solidFill>
                    <a:srgbClr val="0000FF"/>
                  </a:solidFill>
                </a:endParaRPr>
              </a:p>
            </p:txBody>
          </p:sp>
          <p:sp>
            <p:nvSpPr>
              <p:cNvPr id="24" name="직사각형 23"/>
              <p:cNvSpPr/>
              <p:nvPr/>
            </p:nvSpPr>
            <p:spPr>
              <a:xfrm>
                <a:off x="5838361" y="3479395"/>
                <a:ext cx="451881" cy="360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ko-KR" sz="1400" dirty="0" err="1" smtClean="0">
                    <a:solidFill>
                      <a:srgbClr val="0000FF"/>
                    </a:solidFill>
                  </a:rPr>
                  <a:t>pLast</a:t>
                </a:r>
                <a:endParaRPr lang="ko-KR" altLang="en-US" sz="1400" dirty="0">
                  <a:solidFill>
                    <a:srgbClr val="0000FF"/>
                  </a:solidFill>
                </a:endParaRPr>
              </a:p>
            </p:txBody>
          </p:sp>
          <p:sp>
            <p:nvSpPr>
              <p:cNvPr id="25" name="원호 24"/>
              <p:cNvSpPr/>
              <p:nvPr/>
            </p:nvSpPr>
            <p:spPr>
              <a:xfrm flipV="1">
                <a:off x="6121857" y="3153533"/>
                <a:ext cx="397128" cy="547220"/>
              </a:xfrm>
              <a:prstGeom prst="arc">
                <a:avLst/>
              </a:prstGeom>
              <a:ln w="12700">
                <a:solidFill>
                  <a:srgbClr val="0000FF"/>
                </a:solidFill>
                <a:headEnd type="none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26" name="그룹 25"/>
              <p:cNvGrpSpPr/>
              <p:nvPr/>
            </p:nvGrpSpPr>
            <p:grpSpPr>
              <a:xfrm>
                <a:off x="4438123" y="3069000"/>
                <a:ext cx="1368000" cy="360000"/>
                <a:chOff x="3348000" y="4149000"/>
                <a:chExt cx="1368000" cy="360000"/>
              </a:xfrm>
            </p:grpSpPr>
            <p:cxnSp>
              <p:nvCxnSpPr>
                <p:cNvPr id="27" name="직선 화살표 연결선 26"/>
                <p:cNvCxnSpPr/>
                <p:nvPr/>
              </p:nvCxnSpPr>
              <p:spPr>
                <a:xfrm>
                  <a:off x="4428000" y="4345200"/>
                  <a:ext cx="288000" cy="0"/>
                </a:xfrm>
                <a:prstGeom prst="straightConnector1">
                  <a:avLst/>
                </a:prstGeom>
                <a:ln w="15875">
                  <a:solidFill>
                    <a:srgbClr val="0000FF"/>
                  </a:solidFill>
                  <a:headEnd type="oval"/>
                  <a:tailEnd type="stealth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8" name="직사각형 27"/>
                <p:cNvSpPr/>
                <p:nvPr/>
              </p:nvSpPr>
              <p:spPr>
                <a:xfrm>
                  <a:off x="3870622" y="4149000"/>
                  <a:ext cx="485378" cy="360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endParaRPr lang="ko-KR" altLang="en-US" dirty="0">
                    <a:solidFill>
                      <a:srgbClr val="0000FF"/>
                    </a:solidFill>
                  </a:endParaRPr>
                </a:p>
              </p:txBody>
            </p:sp>
            <p:sp>
              <p:nvSpPr>
                <p:cNvPr id="29" name="직사각형 28"/>
                <p:cNvSpPr/>
                <p:nvPr/>
              </p:nvSpPr>
              <p:spPr>
                <a:xfrm>
                  <a:off x="3348000" y="4149000"/>
                  <a:ext cx="522622" cy="360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endParaRPr lang="ko-KR" altLang="en-US" dirty="0">
                    <a:solidFill>
                      <a:srgbClr val="0000FF"/>
                    </a:solidFill>
                  </a:endParaRPr>
                </a:p>
              </p:txBody>
            </p:sp>
            <p:sp>
              <p:nvSpPr>
                <p:cNvPr id="30" name="직사각형 29"/>
                <p:cNvSpPr/>
                <p:nvPr/>
              </p:nvSpPr>
              <p:spPr>
                <a:xfrm>
                  <a:off x="4356000" y="4149000"/>
                  <a:ext cx="144000" cy="360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endParaRPr lang="ko-KR" altLang="en-US" dirty="0">
                    <a:solidFill>
                      <a:srgbClr val="0000FF"/>
                    </a:solidFill>
                  </a:endParaRPr>
                </a:p>
              </p:txBody>
            </p:sp>
          </p:grpSp>
        </p:grpSp>
        <p:grpSp>
          <p:nvGrpSpPr>
            <p:cNvPr id="95" name="그룹 94"/>
            <p:cNvGrpSpPr/>
            <p:nvPr/>
          </p:nvGrpSpPr>
          <p:grpSpPr>
            <a:xfrm>
              <a:off x="3734757" y="4184581"/>
              <a:ext cx="4728228" cy="756419"/>
              <a:chOff x="3734757" y="4366443"/>
              <a:chExt cx="4728228" cy="756419"/>
            </a:xfrm>
          </p:grpSpPr>
          <p:grpSp>
            <p:nvGrpSpPr>
              <p:cNvPr id="31" name="그룹 30"/>
              <p:cNvGrpSpPr/>
              <p:nvPr/>
            </p:nvGrpSpPr>
            <p:grpSpPr>
              <a:xfrm>
                <a:off x="7310985" y="4366443"/>
                <a:ext cx="1152000" cy="360000"/>
                <a:chOff x="3348000" y="4149000"/>
                <a:chExt cx="1152000" cy="360000"/>
              </a:xfrm>
            </p:grpSpPr>
            <p:sp>
              <p:nvSpPr>
                <p:cNvPr id="32" name="직사각형 31"/>
                <p:cNvSpPr/>
                <p:nvPr/>
              </p:nvSpPr>
              <p:spPr>
                <a:xfrm>
                  <a:off x="3870622" y="4149000"/>
                  <a:ext cx="485378" cy="360000"/>
                </a:xfrm>
                <a:prstGeom prst="rect">
                  <a:avLst/>
                </a:prstGeom>
                <a:noFill/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endParaRPr lang="ko-KR" altLang="en-US" dirty="0">
                    <a:solidFill>
                      <a:srgbClr val="0000FF"/>
                    </a:solidFill>
                  </a:endParaRPr>
                </a:p>
              </p:txBody>
            </p:sp>
            <p:sp>
              <p:nvSpPr>
                <p:cNvPr id="33" name="직사각형 32"/>
                <p:cNvSpPr/>
                <p:nvPr/>
              </p:nvSpPr>
              <p:spPr>
                <a:xfrm>
                  <a:off x="3348000" y="4149000"/>
                  <a:ext cx="522622" cy="360000"/>
                </a:xfrm>
                <a:prstGeom prst="rect">
                  <a:avLst/>
                </a:prstGeom>
                <a:noFill/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endParaRPr lang="ko-KR" altLang="en-US" dirty="0">
                    <a:solidFill>
                      <a:srgbClr val="0000FF"/>
                    </a:solidFill>
                  </a:endParaRPr>
                </a:p>
              </p:txBody>
            </p:sp>
            <p:sp>
              <p:nvSpPr>
                <p:cNvPr id="34" name="직사각형 33"/>
                <p:cNvSpPr/>
                <p:nvPr/>
              </p:nvSpPr>
              <p:spPr>
                <a:xfrm>
                  <a:off x="4356000" y="4149000"/>
                  <a:ext cx="144000" cy="360000"/>
                </a:xfrm>
                <a:prstGeom prst="rect">
                  <a:avLst/>
                </a:prstGeom>
                <a:noFill/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endParaRPr lang="ko-KR" altLang="en-US" dirty="0">
                    <a:solidFill>
                      <a:srgbClr val="0000FF"/>
                    </a:solidFill>
                  </a:endParaRPr>
                </a:p>
              </p:txBody>
            </p:sp>
          </p:grpSp>
          <p:cxnSp>
            <p:nvCxnSpPr>
              <p:cNvPr id="35" name="직선 화살표 연결선 34"/>
              <p:cNvCxnSpPr/>
              <p:nvPr/>
            </p:nvCxnSpPr>
            <p:spPr>
              <a:xfrm>
                <a:off x="4066267" y="4562643"/>
                <a:ext cx="288000" cy="0"/>
              </a:xfrm>
              <a:prstGeom prst="straightConnector1">
                <a:avLst/>
              </a:prstGeom>
              <a:ln w="15875">
                <a:solidFill>
                  <a:srgbClr val="0000FF"/>
                </a:solidFill>
                <a:headEnd type="none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직사각형 35"/>
              <p:cNvSpPr/>
              <p:nvPr/>
            </p:nvSpPr>
            <p:spPr>
              <a:xfrm>
                <a:off x="3734757" y="4382643"/>
                <a:ext cx="384888" cy="360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b" anchorCtr="0"/>
              <a:lstStyle/>
              <a:p>
                <a:pPr algn="ctr"/>
                <a:r>
                  <a:rPr lang="en-US" altLang="ko-KR" dirty="0">
                    <a:solidFill>
                      <a:srgbClr val="0000FF"/>
                    </a:solidFill>
                  </a:rPr>
                  <a:t>c</a:t>
                </a:r>
                <a:endParaRPr lang="ko-KR" altLang="en-US" dirty="0">
                  <a:solidFill>
                    <a:srgbClr val="0000FF"/>
                  </a:solidFill>
                </a:endParaRPr>
              </a:p>
            </p:txBody>
          </p:sp>
          <p:sp>
            <p:nvSpPr>
              <p:cNvPr id="37" name="직사각형 36"/>
              <p:cNvSpPr/>
              <p:nvPr/>
            </p:nvSpPr>
            <p:spPr>
              <a:xfrm>
                <a:off x="7370242" y="4762862"/>
                <a:ext cx="504000" cy="360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ko-KR" sz="1400" dirty="0" err="1" smtClean="0">
                    <a:solidFill>
                      <a:srgbClr val="0000FF"/>
                    </a:solidFill>
                  </a:rPr>
                  <a:t>pLast</a:t>
                </a:r>
                <a:endParaRPr lang="ko-KR" altLang="en-US" sz="1400" dirty="0">
                  <a:solidFill>
                    <a:srgbClr val="0000FF"/>
                  </a:solidFill>
                </a:endParaRPr>
              </a:p>
            </p:txBody>
          </p:sp>
          <p:sp>
            <p:nvSpPr>
              <p:cNvPr id="38" name="원호 37"/>
              <p:cNvSpPr/>
              <p:nvPr/>
            </p:nvSpPr>
            <p:spPr>
              <a:xfrm flipV="1">
                <a:off x="7630872" y="4437000"/>
                <a:ext cx="397128" cy="547220"/>
              </a:xfrm>
              <a:prstGeom prst="arc">
                <a:avLst/>
              </a:prstGeom>
              <a:ln w="12700">
                <a:solidFill>
                  <a:srgbClr val="0000FF"/>
                </a:solidFill>
                <a:headEnd type="none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39" name="그룹 38"/>
              <p:cNvGrpSpPr/>
              <p:nvPr/>
            </p:nvGrpSpPr>
            <p:grpSpPr>
              <a:xfrm>
                <a:off x="4433405" y="4366443"/>
                <a:ext cx="1368000" cy="360000"/>
                <a:chOff x="3348000" y="4149000"/>
                <a:chExt cx="1368000" cy="360000"/>
              </a:xfrm>
            </p:grpSpPr>
            <p:cxnSp>
              <p:nvCxnSpPr>
                <p:cNvPr id="40" name="직선 화살표 연결선 39"/>
                <p:cNvCxnSpPr/>
                <p:nvPr/>
              </p:nvCxnSpPr>
              <p:spPr>
                <a:xfrm>
                  <a:off x="4428000" y="4345200"/>
                  <a:ext cx="288000" cy="0"/>
                </a:xfrm>
                <a:prstGeom prst="straightConnector1">
                  <a:avLst/>
                </a:prstGeom>
                <a:ln w="15875">
                  <a:solidFill>
                    <a:srgbClr val="0000FF"/>
                  </a:solidFill>
                  <a:headEnd type="oval"/>
                  <a:tailEnd type="stealth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1" name="직사각형 40"/>
                <p:cNvSpPr/>
                <p:nvPr/>
              </p:nvSpPr>
              <p:spPr>
                <a:xfrm>
                  <a:off x="3870622" y="4149000"/>
                  <a:ext cx="485378" cy="360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endParaRPr lang="ko-KR" altLang="en-US" dirty="0">
                    <a:solidFill>
                      <a:srgbClr val="0000FF"/>
                    </a:solidFill>
                  </a:endParaRPr>
                </a:p>
              </p:txBody>
            </p:sp>
            <p:sp>
              <p:nvSpPr>
                <p:cNvPr id="42" name="직사각형 41"/>
                <p:cNvSpPr/>
                <p:nvPr/>
              </p:nvSpPr>
              <p:spPr>
                <a:xfrm>
                  <a:off x="3348000" y="4149000"/>
                  <a:ext cx="522622" cy="360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endParaRPr lang="ko-KR" altLang="en-US" dirty="0">
                    <a:solidFill>
                      <a:srgbClr val="0000FF"/>
                    </a:solidFill>
                  </a:endParaRPr>
                </a:p>
              </p:txBody>
            </p:sp>
            <p:sp>
              <p:nvSpPr>
                <p:cNvPr id="43" name="직사각형 42"/>
                <p:cNvSpPr/>
                <p:nvPr/>
              </p:nvSpPr>
              <p:spPr>
                <a:xfrm>
                  <a:off x="4356000" y="4149000"/>
                  <a:ext cx="144000" cy="360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endParaRPr lang="ko-KR" altLang="en-US" dirty="0">
                    <a:solidFill>
                      <a:srgbClr val="0000FF"/>
                    </a:solidFill>
                  </a:endParaRPr>
                </a:p>
              </p:txBody>
            </p:sp>
          </p:grpSp>
          <p:grpSp>
            <p:nvGrpSpPr>
              <p:cNvPr id="44" name="그룹 43"/>
              <p:cNvGrpSpPr/>
              <p:nvPr/>
            </p:nvGrpSpPr>
            <p:grpSpPr>
              <a:xfrm>
                <a:off x="5870985" y="4366443"/>
                <a:ext cx="1368000" cy="360000"/>
                <a:chOff x="3348000" y="4149000"/>
                <a:chExt cx="1368000" cy="360000"/>
              </a:xfrm>
            </p:grpSpPr>
            <p:cxnSp>
              <p:nvCxnSpPr>
                <p:cNvPr id="45" name="직선 화살표 연결선 44"/>
                <p:cNvCxnSpPr/>
                <p:nvPr/>
              </p:nvCxnSpPr>
              <p:spPr>
                <a:xfrm>
                  <a:off x="4428000" y="4345200"/>
                  <a:ext cx="288000" cy="0"/>
                </a:xfrm>
                <a:prstGeom prst="straightConnector1">
                  <a:avLst/>
                </a:prstGeom>
                <a:ln w="15875">
                  <a:solidFill>
                    <a:srgbClr val="0000FF"/>
                  </a:solidFill>
                  <a:headEnd type="oval"/>
                  <a:tailEnd type="stealth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6" name="직사각형 45"/>
                <p:cNvSpPr/>
                <p:nvPr/>
              </p:nvSpPr>
              <p:spPr>
                <a:xfrm>
                  <a:off x="3870622" y="4149000"/>
                  <a:ext cx="485378" cy="360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endParaRPr lang="ko-KR" altLang="en-US" dirty="0">
                    <a:solidFill>
                      <a:srgbClr val="0000FF"/>
                    </a:solidFill>
                  </a:endParaRPr>
                </a:p>
              </p:txBody>
            </p:sp>
            <p:sp>
              <p:nvSpPr>
                <p:cNvPr id="47" name="직사각형 46"/>
                <p:cNvSpPr/>
                <p:nvPr/>
              </p:nvSpPr>
              <p:spPr>
                <a:xfrm>
                  <a:off x="3348000" y="4149000"/>
                  <a:ext cx="522622" cy="360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endParaRPr lang="ko-KR" altLang="en-US" dirty="0">
                    <a:solidFill>
                      <a:srgbClr val="0000FF"/>
                    </a:solidFill>
                  </a:endParaRPr>
                </a:p>
              </p:txBody>
            </p:sp>
            <p:sp>
              <p:nvSpPr>
                <p:cNvPr id="48" name="직사각형 47"/>
                <p:cNvSpPr/>
                <p:nvPr/>
              </p:nvSpPr>
              <p:spPr>
                <a:xfrm>
                  <a:off x="4356000" y="4149000"/>
                  <a:ext cx="144000" cy="360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endParaRPr lang="ko-KR" altLang="en-US" dirty="0">
                    <a:solidFill>
                      <a:srgbClr val="0000FF"/>
                    </a:solidFill>
                  </a:endParaRPr>
                </a:p>
              </p:txBody>
            </p:sp>
          </p:grpSp>
        </p:grpSp>
        <p:grpSp>
          <p:nvGrpSpPr>
            <p:cNvPr id="96" name="그룹 95"/>
            <p:cNvGrpSpPr/>
            <p:nvPr/>
          </p:nvGrpSpPr>
          <p:grpSpPr>
            <a:xfrm>
              <a:off x="3734757" y="4966901"/>
              <a:ext cx="5153129" cy="766099"/>
              <a:chOff x="3734757" y="5292763"/>
              <a:chExt cx="5153129" cy="766099"/>
            </a:xfrm>
          </p:grpSpPr>
          <p:cxnSp>
            <p:nvCxnSpPr>
              <p:cNvPr id="53" name="직선 화살표 연결선 52"/>
              <p:cNvCxnSpPr/>
              <p:nvPr/>
            </p:nvCxnSpPr>
            <p:spPr>
              <a:xfrm>
                <a:off x="4066267" y="5488963"/>
                <a:ext cx="288000" cy="0"/>
              </a:xfrm>
              <a:prstGeom prst="straightConnector1">
                <a:avLst/>
              </a:prstGeom>
              <a:ln w="15875">
                <a:solidFill>
                  <a:srgbClr val="0000FF"/>
                </a:solidFill>
                <a:headEnd type="none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" name="직사각형 53"/>
              <p:cNvSpPr/>
              <p:nvPr/>
            </p:nvSpPr>
            <p:spPr>
              <a:xfrm>
                <a:off x="3734757" y="5308963"/>
                <a:ext cx="384888" cy="360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b" anchorCtr="0"/>
              <a:lstStyle/>
              <a:p>
                <a:pPr algn="ctr"/>
                <a:r>
                  <a:rPr lang="en-US" altLang="ko-KR" dirty="0">
                    <a:solidFill>
                      <a:srgbClr val="0000FF"/>
                    </a:solidFill>
                  </a:rPr>
                  <a:t>c</a:t>
                </a:r>
                <a:endParaRPr lang="ko-KR" altLang="en-US" dirty="0">
                  <a:solidFill>
                    <a:srgbClr val="0000FF"/>
                  </a:solidFill>
                </a:endParaRPr>
              </a:p>
            </p:txBody>
          </p:sp>
          <p:sp>
            <p:nvSpPr>
              <p:cNvPr id="55" name="직사각형 54"/>
              <p:cNvSpPr/>
              <p:nvPr/>
            </p:nvSpPr>
            <p:spPr>
              <a:xfrm>
                <a:off x="7302272" y="5698862"/>
                <a:ext cx="499970" cy="360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ko-KR" sz="1400" dirty="0" err="1" smtClean="0">
                    <a:solidFill>
                      <a:srgbClr val="0000FF"/>
                    </a:solidFill>
                  </a:rPr>
                  <a:t>pLast</a:t>
                </a:r>
                <a:endParaRPr lang="ko-KR" altLang="en-US" sz="1400" dirty="0">
                  <a:solidFill>
                    <a:srgbClr val="0000FF"/>
                  </a:solidFill>
                </a:endParaRPr>
              </a:p>
            </p:txBody>
          </p:sp>
          <p:sp>
            <p:nvSpPr>
              <p:cNvPr id="56" name="원호 55"/>
              <p:cNvSpPr/>
              <p:nvPr/>
            </p:nvSpPr>
            <p:spPr>
              <a:xfrm flipV="1">
                <a:off x="7630872" y="5373000"/>
                <a:ext cx="397128" cy="547220"/>
              </a:xfrm>
              <a:prstGeom prst="arc">
                <a:avLst/>
              </a:prstGeom>
              <a:ln w="12700">
                <a:solidFill>
                  <a:srgbClr val="0000FF"/>
                </a:solidFill>
                <a:headEnd type="none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57" name="그룹 56"/>
              <p:cNvGrpSpPr/>
              <p:nvPr/>
            </p:nvGrpSpPr>
            <p:grpSpPr>
              <a:xfrm>
                <a:off x="4433405" y="5292763"/>
                <a:ext cx="1368000" cy="360000"/>
                <a:chOff x="3348000" y="4149000"/>
                <a:chExt cx="1368000" cy="360000"/>
              </a:xfrm>
            </p:grpSpPr>
            <p:cxnSp>
              <p:nvCxnSpPr>
                <p:cNvPr id="58" name="직선 화살표 연결선 57"/>
                <p:cNvCxnSpPr/>
                <p:nvPr/>
              </p:nvCxnSpPr>
              <p:spPr>
                <a:xfrm>
                  <a:off x="4428000" y="4345200"/>
                  <a:ext cx="288000" cy="0"/>
                </a:xfrm>
                <a:prstGeom prst="straightConnector1">
                  <a:avLst/>
                </a:prstGeom>
                <a:ln w="15875">
                  <a:solidFill>
                    <a:srgbClr val="0000FF"/>
                  </a:solidFill>
                  <a:headEnd type="oval"/>
                  <a:tailEnd type="stealth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9" name="직사각형 58"/>
                <p:cNvSpPr/>
                <p:nvPr/>
              </p:nvSpPr>
              <p:spPr>
                <a:xfrm>
                  <a:off x="3870622" y="4149000"/>
                  <a:ext cx="485378" cy="360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endParaRPr lang="ko-KR" altLang="en-US" dirty="0">
                    <a:solidFill>
                      <a:srgbClr val="0000FF"/>
                    </a:solidFill>
                  </a:endParaRPr>
                </a:p>
              </p:txBody>
            </p:sp>
            <p:sp>
              <p:nvSpPr>
                <p:cNvPr id="60" name="직사각형 59"/>
                <p:cNvSpPr/>
                <p:nvPr/>
              </p:nvSpPr>
              <p:spPr>
                <a:xfrm>
                  <a:off x="3348000" y="4149000"/>
                  <a:ext cx="522622" cy="360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endParaRPr lang="ko-KR" altLang="en-US" dirty="0">
                    <a:solidFill>
                      <a:srgbClr val="0000FF"/>
                    </a:solidFill>
                  </a:endParaRPr>
                </a:p>
              </p:txBody>
            </p:sp>
            <p:sp>
              <p:nvSpPr>
                <p:cNvPr id="61" name="직사각형 60"/>
                <p:cNvSpPr/>
                <p:nvPr/>
              </p:nvSpPr>
              <p:spPr>
                <a:xfrm>
                  <a:off x="4356000" y="4149000"/>
                  <a:ext cx="144000" cy="360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endParaRPr lang="ko-KR" altLang="en-US" dirty="0">
                    <a:solidFill>
                      <a:srgbClr val="0000FF"/>
                    </a:solidFill>
                  </a:endParaRPr>
                </a:p>
              </p:txBody>
            </p:sp>
          </p:grpSp>
          <p:grpSp>
            <p:nvGrpSpPr>
              <p:cNvPr id="62" name="그룹 61"/>
              <p:cNvGrpSpPr/>
              <p:nvPr/>
            </p:nvGrpSpPr>
            <p:grpSpPr>
              <a:xfrm>
                <a:off x="5870985" y="5292763"/>
                <a:ext cx="1368000" cy="360000"/>
                <a:chOff x="3348000" y="4149000"/>
                <a:chExt cx="1368000" cy="360000"/>
              </a:xfrm>
            </p:grpSpPr>
            <p:cxnSp>
              <p:nvCxnSpPr>
                <p:cNvPr id="63" name="직선 화살표 연결선 62"/>
                <p:cNvCxnSpPr/>
                <p:nvPr/>
              </p:nvCxnSpPr>
              <p:spPr>
                <a:xfrm>
                  <a:off x="4428000" y="4345200"/>
                  <a:ext cx="288000" cy="0"/>
                </a:xfrm>
                <a:prstGeom prst="straightConnector1">
                  <a:avLst/>
                </a:prstGeom>
                <a:ln w="15875">
                  <a:solidFill>
                    <a:srgbClr val="0000FF"/>
                  </a:solidFill>
                  <a:headEnd type="oval"/>
                  <a:tailEnd type="stealth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4" name="직사각형 63"/>
                <p:cNvSpPr/>
                <p:nvPr/>
              </p:nvSpPr>
              <p:spPr>
                <a:xfrm>
                  <a:off x="3870622" y="4149000"/>
                  <a:ext cx="485378" cy="360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endParaRPr lang="ko-KR" altLang="en-US" dirty="0">
                    <a:solidFill>
                      <a:srgbClr val="0000FF"/>
                    </a:solidFill>
                  </a:endParaRPr>
                </a:p>
              </p:txBody>
            </p:sp>
            <p:sp>
              <p:nvSpPr>
                <p:cNvPr id="65" name="직사각형 64"/>
                <p:cNvSpPr/>
                <p:nvPr/>
              </p:nvSpPr>
              <p:spPr>
                <a:xfrm>
                  <a:off x="3348000" y="4149000"/>
                  <a:ext cx="522622" cy="360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endParaRPr lang="ko-KR" altLang="en-US" dirty="0">
                    <a:solidFill>
                      <a:srgbClr val="0000FF"/>
                    </a:solidFill>
                  </a:endParaRPr>
                </a:p>
              </p:txBody>
            </p:sp>
            <p:sp>
              <p:nvSpPr>
                <p:cNvPr id="66" name="직사각형 65"/>
                <p:cNvSpPr/>
                <p:nvPr/>
              </p:nvSpPr>
              <p:spPr>
                <a:xfrm>
                  <a:off x="4356000" y="4149000"/>
                  <a:ext cx="144000" cy="360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endParaRPr lang="ko-KR" altLang="en-US" dirty="0">
                    <a:solidFill>
                      <a:srgbClr val="0000FF"/>
                    </a:solidFill>
                  </a:endParaRPr>
                </a:p>
              </p:txBody>
            </p:sp>
          </p:grpSp>
          <p:grpSp>
            <p:nvGrpSpPr>
              <p:cNvPr id="67" name="그룹 66"/>
              <p:cNvGrpSpPr/>
              <p:nvPr/>
            </p:nvGrpSpPr>
            <p:grpSpPr>
              <a:xfrm>
                <a:off x="7310985" y="5292763"/>
                <a:ext cx="1368000" cy="360000"/>
                <a:chOff x="3348000" y="4149000"/>
                <a:chExt cx="1368000" cy="360000"/>
              </a:xfrm>
            </p:grpSpPr>
            <p:cxnSp>
              <p:nvCxnSpPr>
                <p:cNvPr id="68" name="직선 화살표 연결선 67"/>
                <p:cNvCxnSpPr/>
                <p:nvPr/>
              </p:nvCxnSpPr>
              <p:spPr>
                <a:xfrm>
                  <a:off x="4428000" y="4345200"/>
                  <a:ext cx="288000" cy="0"/>
                </a:xfrm>
                <a:prstGeom prst="straightConnector1">
                  <a:avLst/>
                </a:prstGeom>
                <a:ln w="15875">
                  <a:solidFill>
                    <a:srgbClr val="FF0000"/>
                  </a:solidFill>
                  <a:headEnd type="oval"/>
                  <a:tailEnd type="stealth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9" name="직사각형 68"/>
                <p:cNvSpPr/>
                <p:nvPr/>
              </p:nvSpPr>
              <p:spPr>
                <a:xfrm>
                  <a:off x="3870622" y="4149000"/>
                  <a:ext cx="485378" cy="360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endParaRPr lang="ko-KR" altLang="en-US" dirty="0">
                    <a:solidFill>
                      <a:srgbClr val="0000FF"/>
                    </a:solidFill>
                  </a:endParaRPr>
                </a:p>
              </p:txBody>
            </p:sp>
            <p:sp>
              <p:nvSpPr>
                <p:cNvPr id="70" name="직사각형 69"/>
                <p:cNvSpPr/>
                <p:nvPr/>
              </p:nvSpPr>
              <p:spPr>
                <a:xfrm>
                  <a:off x="3348000" y="4149000"/>
                  <a:ext cx="522622" cy="360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endParaRPr lang="ko-KR" altLang="en-US" dirty="0">
                    <a:solidFill>
                      <a:srgbClr val="0000FF"/>
                    </a:solidFill>
                  </a:endParaRPr>
                </a:p>
              </p:txBody>
            </p:sp>
            <p:sp>
              <p:nvSpPr>
                <p:cNvPr id="71" name="직사각형 70"/>
                <p:cNvSpPr/>
                <p:nvPr/>
              </p:nvSpPr>
              <p:spPr>
                <a:xfrm>
                  <a:off x="4356000" y="4149000"/>
                  <a:ext cx="144000" cy="360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endParaRPr lang="ko-KR" altLang="en-US" dirty="0">
                    <a:solidFill>
                      <a:srgbClr val="0000FF"/>
                    </a:solidFill>
                  </a:endParaRPr>
                </a:p>
              </p:txBody>
            </p:sp>
          </p:grpSp>
          <p:sp>
            <p:nvSpPr>
              <p:cNvPr id="72" name="직사각형 71"/>
              <p:cNvSpPr/>
              <p:nvPr/>
            </p:nvSpPr>
            <p:spPr>
              <a:xfrm>
                <a:off x="8671887" y="5308963"/>
                <a:ext cx="215999" cy="360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tlCol="0" anchor="t" anchorCtr="0"/>
              <a:lstStyle/>
              <a:p>
                <a:r>
                  <a:rPr lang="en-US" altLang="ko-KR" dirty="0" smtClean="0">
                    <a:solidFill>
                      <a:srgbClr val="FF0000"/>
                    </a:solidFill>
                  </a:rPr>
                  <a:t>^</a:t>
                </a:r>
                <a:endParaRPr lang="ko-KR" altLang="en-US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97" name="그룹 96"/>
            <p:cNvGrpSpPr/>
            <p:nvPr/>
          </p:nvGrpSpPr>
          <p:grpSpPr>
            <a:xfrm>
              <a:off x="3739475" y="5805000"/>
              <a:ext cx="5153129" cy="792000"/>
              <a:chOff x="3739475" y="6083398"/>
              <a:chExt cx="5153129" cy="792000"/>
            </a:xfrm>
          </p:grpSpPr>
          <p:cxnSp>
            <p:nvCxnSpPr>
              <p:cNvPr id="73" name="직선 화살표 연결선 72"/>
              <p:cNvCxnSpPr/>
              <p:nvPr/>
            </p:nvCxnSpPr>
            <p:spPr>
              <a:xfrm>
                <a:off x="4070985" y="6279598"/>
                <a:ext cx="288000" cy="0"/>
              </a:xfrm>
              <a:prstGeom prst="straightConnector1">
                <a:avLst/>
              </a:prstGeom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4" name="직사각형 73"/>
              <p:cNvSpPr/>
              <p:nvPr/>
            </p:nvSpPr>
            <p:spPr>
              <a:xfrm>
                <a:off x="3739475" y="6099598"/>
                <a:ext cx="384888" cy="360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b" anchorCtr="0"/>
              <a:lstStyle/>
              <a:p>
                <a:pPr algn="ctr"/>
                <a:r>
                  <a:rPr lang="en-US" altLang="ko-KR" dirty="0">
                    <a:solidFill>
                      <a:srgbClr val="0000FF"/>
                    </a:solidFill>
                  </a:rPr>
                  <a:t>c</a:t>
                </a:r>
                <a:endParaRPr lang="ko-KR" altLang="en-US" dirty="0">
                  <a:solidFill>
                    <a:srgbClr val="0000FF"/>
                  </a:solidFill>
                </a:endParaRPr>
              </a:p>
            </p:txBody>
          </p:sp>
          <p:sp>
            <p:nvSpPr>
              <p:cNvPr id="75" name="직사각형 74"/>
              <p:cNvSpPr/>
              <p:nvPr/>
            </p:nvSpPr>
            <p:spPr>
              <a:xfrm>
                <a:off x="7302272" y="6515398"/>
                <a:ext cx="499970" cy="360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ko-KR" sz="1400" dirty="0" err="1" smtClean="0">
                    <a:solidFill>
                      <a:srgbClr val="0000FF"/>
                    </a:solidFill>
                  </a:rPr>
                  <a:t>pLast</a:t>
                </a:r>
                <a:endParaRPr lang="ko-KR" altLang="en-US" sz="1400" dirty="0">
                  <a:solidFill>
                    <a:srgbClr val="0000FF"/>
                  </a:solidFill>
                </a:endParaRPr>
              </a:p>
            </p:txBody>
          </p:sp>
          <p:sp>
            <p:nvSpPr>
              <p:cNvPr id="76" name="원호 75"/>
              <p:cNvSpPr/>
              <p:nvPr/>
            </p:nvSpPr>
            <p:spPr>
              <a:xfrm flipV="1">
                <a:off x="7635590" y="6165000"/>
                <a:ext cx="397128" cy="547220"/>
              </a:xfrm>
              <a:prstGeom prst="arc">
                <a:avLst/>
              </a:prstGeom>
              <a:ln w="12700">
                <a:solidFill>
                  <a:srgbClr val="0000FF"/>
                </a:solidFill>
                <a:headEnd type="none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77" name="그룹 76"/>
              <p:cNvGrpSpPr/>
              <p:nvPr/>
            </p:nvGrpSpPr>
            <p:grpSpPr>
              <a:xfrm>
                <a:off x="4438123" y="6083398"/>
                <a:ext cx="1368000" cy="360000"/>
                <a:chOff x="3348000" y="4149000"/>
                <a:chExt cx="1368000" cy="360000"/>
              </a:xfrm>
            </p:grpSpPr>
            <p:cxnSp>
              <p:nvCxnSpPr>
                <p:cNvPr id="78" name="직선 화살표 연결선 77"/>
                <p:cNvCxnSpPr/>
                <p:nvPr/>
              </p:nvCxnSpPr>
              <p:spPr>
                <a:xfrm>
                  <a:off x="4428000" y="4345200"/>
                  <a:ext cx="288000" cy="0"/>
                </a:xfrm>
                <a:prstGeom prst="straightConnector1">
                  <a:avLst/>
                </a:prstGeom>
                <a:ln w="15875">
                  <a:solidFill>
                    <a:schemeClr val="bg1">
                      <a:lumMod val="75000"/>
                    </a:schemeClr>
                  </a:solidFill>
                  <a:headEnd type="oval"/>
                  <a:tailEnd type="stealth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9" name="직사각형 78"/>
                <p:cNvSpPr/>
                <p:nvPr/>
              </p:nvSpPr>
              <p:spPr>
                <a:xfrm>
                  <a:off x="3870622" y="4149000"/>
                  <a:ext cx="485378" cy="360000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endParaRPr lang="ko-KR" altLang="en-US" dirty="0">
                    <a:solidFill>
                      <a:srgbClr val="0000FF"/>
                    </a:solidFill>
                  </a:endParaRPr>
                </a:p>
              </p:txBody>
            </p:sp>
            <p:sp>
              <p:nvSpPr>
                <p:cNvPr id="80" name="직사각형 79"/>
                <p:cNvSpPr/>
                <p:nvPr/>
              </p:nvSpPr>
              <p:spPr>
                <a:xfrm>
                  <a:off x="3348000" y="4149000"/>
                  <a:ext cx="522622" cy="360000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endParaRPr lang="ko-KR" altLang="en-US" dirty="0">
                    <a:solidFill>
                      <a:srgbClr val="0000FF"/>
                    </a:solidFill>
                  </a:endParaRPr>
                </a:p>
              </p:txBody>
            </p:sp>
            <p:sp>
              <p:nvSpPr>
                <p:cNvPr id="81" name="직사각형 80"/>
                <p:cNvSpPr/>
                <p:nvPr/>
              </p:nvSpPr>
              <p:spPr>
                <a:xfrm>
                  <a:off x="4356000" y="4149000"/>
                  <a:ext cx="144000" cy="360000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endParaRPr lang="ko-KR" altLang="en-US" dirty="0">
                    <a:solidFill>
                      <a:srgbClr val="0000FF"/>
                    </a:solidFill>
                  </a:endParaRPr>
                </a:p>
              </p:txBody>
            </p:sp>
          </p:grpSp>
          <p:grpSp>
            <p:nvGrpSpPr>
              <p:cNvPr id="82" name="그룹 81"/>
              <p:cNvGrpSpPr/>
              <p:nvPr/>
            </p:nvGrpSpPr>
            <p:grpSpPr>
              <a:xfrm>
                <a:off x="5875703" y="6083398"/>
                <a:ext cx="1368000" cy="360000"/>
                <a:chOff x="3348000" y="4149000"/>
                <a:chExt cx="1368000" cy="360000"/>
              </a:xfrm>
            </p:grpSpPr>
            <p:cxnSp>
              <p:nvCxnSpPr>
                <p:cNvPr id="83" name="직선 화살표 연결선 82"/>
                <p:cNvCxnSpPr/>
                <p:nvPr/>
              </p:nvCxnSpPr>
              <p:spPr>
                <a:xfrm>
                  <a:off x="4428000" y="4345200"/>
                  <a:ext cx="288000" cy="0"/>
                </a:xfrm>
                <a:prstGeom prst="straightConnector1">
                  <a:avLst/>
                </a:prstGeom>
                <a:ln w="15875">
                  <a:solidFill>
                    <a:srgbClr val="0000FF"/>
                  </a:solidFill>
                  <a:headEnd type="oval"/>
                  <a:tailEnd type="stealth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4" name="직사각형 83"/>
                <p:cNvSpPr/>
                <p:nvPr/>
              </p:nvSpPr>
              <p:spPr>
                <a:xfrm>
                  <a:off x="3870622" y="4149000"/>
                  <a:ext cx="485378" cy="360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endParaRPr lang="ko-KR" altLang="en-US" dirty="0">
                    <a:solidFill>
                      <a:srgbClr val="0000FF"/>
                    </a:solidFill>
                  </a:endParaRPr>
                </a:p>
              </p:txBody>
            </p:sp>
            <p:sp>
              <p:nvSpPr>
                <p:cNvPr id="85" name="직사각형 84"/>
                <p:cNvSpPr/>
                <p:nvPr/>
              </p:nvSpPr>
              <p:spPr>
                <a:xfrm>
                  <a:off x="3348000" y="4149000"/>
                  <a:ext cx="522622" cy="360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endParaRPr lang="ko-KR" altLang="en-US" dirty="0">
                    <a:solidFill>
                      <a:srgbClr val="0000FF"/>
                    </a:solidFill>
                  </a:endParaRPr>
                </a:p>
              </p:txBody>
            </p:sp>
            <p:sp>
              <p:nvSpPr>
                <p:cNvPr id="86" name="직사각형 85"/>
                <p:cNvSpPr/>
                <p:nvPr/>
              </p:nvSpPr>
              <p:spPr>
                <a:xfrm>
                  <a:off x="4356000" y="4149000"/>
                  <a:ext cx="144000" cy="360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endParaRPr lang="ko-KR" altLang="en-US" dirty="0">
                    <a:solidFill>
                      <a:srgbClr val="0000FF"/>
                    </a:solidFill>
                  </a:endParaRPr>
                </a:p>
              </p:txBody>
            </p:sp>
          </p:grpSp>
          <p:grpSp>
            <p:nvGrpSpPr>
              <p:cNvPr id="87" name="그룹 86"/>
              <p:cNvGrpSpPr/>
              <p:nvPr/>
            </p:nvGrpSpPr>
            <p:grpSpPr>
              <a:xfrm>
                <a:off x="7315703" y="6083398"/>
                <a:ext cx="1368000" cy="360000"/>
                <a:chOff x="3348000" y="4149000"/>
                <a:chExt cx="1368000" cy="360000"/>
              </a:xfrm>
            </p:grpSpPr>
            <p:cxnSp>
              <p:nvCxnSpPr>
                <p:cNvPr id="88" name="직선 화살표 연결선 87"/>
                <p:cNvCxnSpPr/>
                <p:nvPr/>
              </p:nvCxnSpPr>
              <p:spPr>
                <a:xfrm>
                  <a:off x="4428000" y="4345200"/>
                  <a:ext cx="288000" cy="0"/>
                </a:xfrm>
                <a:prstGeom prst="straightConnector1">
                  <a:avLst/>
                </a:prstGeom>
                <a:ln w="15875">
                  <a:solidFill>
                    <a:srgbClr val="0000FF"/>
                  </a:solidFill>
                  <a:headEnd type="oval"/>
                  <a:tailEnd type="stealth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9" name="직사각형 88"/>
                <p:cNvSpPr/>
                <p:nvPr/>
              </p:nvSpPr>
              <p:spPr>
                <a:xfrm>
                  <a:off x="3870622" y="4149000"/>
                  <a:ext cx="485378" cy="360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endParaRPr lang="ko-KR" altLang="en-US" dirty="0">
                    <a:solidFill>
                      <a:srgbClr val="0000FF"/>
                    </a:solidFill>
                  </a:endParaRPr>
                </a:p>
              </p:txBody>
            </p:sp>
            <p:sp>
              <p:nvSpPr>
                <p:cNvPr id="90" name="직사각형 89"/>
                <p:cNvSpPr/>
                <p:nvPr/>
              </p:nvSpPr>
              <p:spPr>
                <a:xfrm>
                  <a:off x="3348000" y="4149000"/>
                  <a:ext cx="522622" cy="360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endParaRPr lang="ko-KR" altLang="en-US" dirty="0">
                    <a:solidFill>
                      <a:srgbClr val="0000FF"/>
                    </a:solidFill>
                  </a:endParaRPr>
                </a:p>
              </p:txBody>
            </p:sp>
            <p:sp>
              <p:nvSpPr>
                <p:cNvPr id="91" name="직사각형 90"/>
                <p:cNvSpPr/>
                <p:nvPr/>
              </p:nvSpPr>
              <p:spPr>
                <a:xfrm>
                  <a:off x="4356000" y="4149000"/>
                  <a:ext cx="144000" cy="360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endParaRPr lang="ko-KR" altLang="en-US" dirty="0">
                    <a:solidFill>
                      <a:srgbClr val="0000FF"/>
                    </a:solidFill>
                  </a:endParaRPr>
                </a:p>
              </p:txBody>
            </p:sp>
          </p:grpSp>
          <p:sp>
            <p:nvSpPr>
              <p:cNvPr id="92" name="직사각형 91"/>
              <p:cNvSpPr/>
              <p:nvPr/>
            </p:nvSpPr>
            <p:spPr>
              <a:xfrm>
                <a:off x="8676605" y="6099598"/>
                <a:ext cx="215999" cy="360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tlCol="0" anchor="t" anchorCtr="0"/>
              <a:lstStyle/>
              <a:p>
                <a:r>
                  <a:rPr lang="en-US" altLang="ko-KR" dirty="0" smtClean="0">
                    <a:solidFill>
                      <a:srgbClr val="0000FF"/>
                    </a:solidFill>
                  </a:rPr>
                  <a:t>^</a:t>
                </a:r>
                <a:endParaRPr lang="ko-KR" altLang="en-US" dirty="0">
                  <a:solidFill>
                    <a:srgbClr val="0000FF"/>
                  </a:solidFill>
                </a:endParaRPr>
              </a:p>
            </p:txBody>
          </p:sp>
        </p:grpSp>
        <p:sp>
          <p:nvSpPr>
            <p:cNvPr id="98" name="원호 97"/>
            <p:cNvSpPr/>
            <p:nvPr/>
          </p:nvSpPr>
          <p:spPr>
            <a:xfrm flipV="1">
              <a:off x="4044826" y="5454000"/>
              <a:ext cx="1868121" cy="885516"/>
            </a:xfrm>
            <a:prstGeom prst="arc">
              <a:avLst>
                <a:gd name="adj1" fmla="val 11144390"/>
                <a:gd name="adj2" fmla="val 20982966"/>
              </a:avLst>
            </a:prstGeom>
            <a:ln w="12700">
              <a:solidFill>
                <a:srgbClr val="FF0000"/>
              </a:solidFill>
              <a:headEnd type="none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직사각형 98"/>
            <p:cNvSpPr/>
            <p:nvPr/>
          </p:nvSpPr>
          <p:spPr>
            <a:xfrm>
              <a:off x="4037580" y="5351400"/>
              <a:ext cx="524662" cy="36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400" dirty="0" err="1" smtClean="0">
                  <a:solidFill>
                    <a:schemeClr val="bg1">
                      <a:lumMod val="75000"/>
                    </a:schemeClr>
                  </a:solidFill>
                </a:rPr>
                <a:t>pDel</a:t>
              </a:r>
              <a:endParaRPr lang="ko-KR" altLang="en-US" sz="14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100" name="원호 99"/>
            <p:cNvSpPr/>
            <p:nvPr/>
          </p:nvSpPr>
          <p:spPr>
            <a:xfrm>
              <a:off x="4405887" y="5540390"/>
              <a:ext cx="397128" cy="547220"/>
            </a:xfrm>
            <a:prstGeom prst="arc">
              <a:avLst/>
            </a:prstGeom>
            <a:ln w="12700">
              <a:solidFill>
                <a:schemeClr val="bg1">
                  <a:lumMod val="75000"/>
                </a:schemeClr>
              </a:solidFill>
              <a:headEnd type="none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0A2B4F6F-8652-477E-8EDC-DA81EDF989C8}" type="slidenum">
              <a:rPr lang="ko-KR" altLang="en-US" smtClean="0"/>
              <a:pPr algn="r"/>
              <a:t>14</a:t>
            </a:fld>
            <a:r>
              <a:rPr lang="en-US" altLang="ko-KR" smtClean="0"/>
              <a:t>/28</a:t>
            </a:r>
            <a:endParaRPr lang="ko-KR" altLang="en-US" dirty="0"/>
          </a:p>
        </p:txBody>
      </p:sp>
      <p:sp>
        <p:nvSpPr>
          <p:cNvPr id="103" name="타원 102"/>
          <p:cNvSpPr/>
          <p:nvPr/>
        </p:nvSpPr>
        <p:spPr>
          <a:xfrm>
            <a:off x="41486" y="1675842"/>
            <a:ext cx="208285" cy="17497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solidFill>
                  <a:schemeClr val="tx1"/>
                </a:solidFill>
              </a:rPr>
              <a:t>1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104" name="타원 103"/>
          <p:cNvSpPr/>
          <p:nvPr/>
        </p:nvSpPr>
        <p:spPr>
          <a:xfrm>
            <a:off x="51089" y="2262308"/>
            <a:ext cx="208285" cy="17497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2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105" name="타원 104"/>
          <p:cNvSpPr/>
          <p:nvPr/>
        </p:nvSpPr>
        <p:spPr>
          <a:xfrm>
            <a:off x="41486" y="5506869"/>
            <a:ext cx="208285" cy="17497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3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106" name="타원 105"/>
          <p:cNvSpPr/>
          <p:nvPr/>
        </p:nvSpPr>
        <p:spPr>
          <a:xfrm>
            <a:off x="3569794" y="2687796"/>
            <a:ext cx="208285" cy="17497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solidFill>
                  <a:schemeClr val="tx1"/>
                </a:solidFill>
              </a:rPr>
              <a:t>1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107" name="타원 106"/>
          <p:cNvSpPr/>
          <p:nvPr/>
        </p:nvSpPr>
        <p:spPr>
          <a:xfrm>
            <a:off x="3560331" y="3387980"/>
            <a:ext cx="208285" cy="17497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2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108" name="타원 107"/>
          <p:cNvSpPr/>
          <p:nvPr/>
        </p:nvSpPr>
        <p:spPr>
          <a:xfrm>
            <a:off x="3560331" y="3574365"/>
            <a:ext cx="208285" cy="17497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3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109" name="타원 108"/>
          <p:cNvSpPr/>
          <p:nvPr/>
        </p:nvSpPr>
        <p:spPr>
          <a:xfrm>
            <a:off x="4467857" y="1124623"/>
            <a:ext cx="208285" cy="17497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solidFill>
                  <a:schemeClr val="tx1"/>
                </a:solidFill>
              </a:rPr>
              <a:t>4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110" name="타원 109"/>
          <p:cNvSpPr/>
          <p:nvPr/>
        </p:nvSpPr>
        <p:spPr>
          <a:xfrm>
            <a:off x="3564549" y="5053768"/>
            <a:ext cx="208285" cy="17497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solidFill>
                  <a:schemeClr val="tx1"/>
                </a:solidFill>
              </a:rPr>
              <a:t>4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111" name="타원 110"/>
          <p:cNvSpPr/>
          <p:nvPr/>
        </p:nvSpPr>
        <p:spPr>
          <a:xfrm>
            <a:off x="4467857" y="1456664"/>
            <a:ext cx="208285" cy="17497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5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112" name="타원 111"/>
          <p:cNvSpPr/>
          <p:nvPr/>
        </p:nvSpPr>
        <p:spPr>
          <a:xfrm>
            <a:off x="3564549" y="5897511"/>
            <a:ext cx="208285" cy="17497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5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113" name="타원 112"/>
          <p:cNvSpPr/>
          <p:nvPr/>
        </p:nvSpPr>
        <p:spPr>
          <a:xfrm>
            <a:off x="3560331" y="4202007"/>
            <a:ext cx="208285" cy="17497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2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114" name="타원 113"/>
          <p:cNvSpPr/>
          <p:nvPr/>
        </p:nvSpPr>
        <p:spPr>
          <a:xfrm>
            <a:off x="3560331" y="4388392"/>
            <a:ext cx="208285" cy="17497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3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3678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" grpId="0" animBg="1"/>
      <p:bldP spid="104" grpId="0" animBg="1"/>
      <p:bldP spid="105" grpId="0" animBg="1"/>
      <p:bldP spid="106" grpId="0" animBg="1"/>
      <p:bldP spid="107" grpId="0" animBg="1"/>
      <p:bldP spid="108" grpId="0" animBg="1"/>
      <p:bldP spid="109" grpId="0" animBg="1"/>
      <p:bldP spid="110" grpId="0" animBg="1"/>
      <p:bldP spid="111" grpId="0" animBg="1"/>
      <p:bldP spid="112" grpId="0" animBg="1"/>
      <p:bldP spid="113" grpId="0" animBg="1"/>
      <p:bldP spid="11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7"/>
          <p:cNvSpPr>
            <a:spLocks noGrp="1"/>
          </p:cNvSpPr>
          <p:nvPr>
            <p:ph idx="1"/>
          </p:nvPr>
        </p:nvSpPr>
        <p:spPr>
          <a:xfrm>
            <a:off x="152400" y="1053000"/>
            <a:ext cx="8675687" cy="5500200"/>
          </a:xfrm>
        </p:spPr>
        <p:txBody>
          <a:bodyPr/>
          <a:lstStyle/>
          <a:p>
            <a:r>
              <a:rPr lang="ko-KR" altLang="en-US" dirty="0" smtClean="0"/>
              <a:t>원형연결 리스트 또는 체인</a:t>
            </a:r>
            <a:r>
              <a:rPr lang="en-US" altLang="ko-KR" dirty="0" smtClean="0"/>
              <a:t>(chain)</a:t>
            </a:r>
          </a:p>
          <a:p>
            <a:pPr lvl="1"/>
            <a:r>
              <a:rPr lang="ko-KR" altLang="en-US" dirty="0" smtClean="0"/>
              <a:t>마지막 </a:t>
            </a:r>
            <a:r>
              <a:rPr lang="ko-KR" altLang="en-US" dirty="0" err="1" smtClean="0"/>
              <a:t>노드의</a:t>
            </a:r>
            <a:r>
              <a:rPr lang="ko-KR" altLang="en-US" dirty="0" smtClean="0"/>
              <a:t> 링크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단지 끝인지 아닌지 구별하는 역할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첫 번째 </a:t>
            </a:r>
            <a:r>
              <a:rPr lang="ko-KR" altLang="en-US" dirty="0" err="1" smtClean="0"/>
              <a:t>노드를</a:t>
            </a:r>
            <a:r>
              <a:rPr lang="ko-KR" altLang="en-US" dirty="0" smtClean="0"/>
              <a:t> 가리키도록 변경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마지막 </a:t>
            </a:r>
            <a:r>
              <a:rPr lang="ko-KR" altLang="en-US" dirty="0" err="1" smtClean="0"/>
              <a:t>노드의</a:t>
            </a:r>
            <a:r>
              <a:rPr lang="ko-KR" altLang="en-US" dirty="0" smtClean="0"/>
              <a:t> 구분</a:t>
            </a:r>
            <a:endParaRPr lang="en-US" altLang="ko-KR" dirty="0" smtClean="0"/>
          </a:p>
          <a:p>
            <a:pPr marL="1828800" lvl="4" indent="0">
              <a:buNone/>
            </a:pPr>
            <a:r>
              <a:rPr lang="en-US" altLang="ko-KR" sz="2000" dirty="0" err="1" smtClean="0"/>
              <a:t>pLast</a:t>
            </a:r>
            <a:r>
              <a:rPr lang="en-US" altLang="ko-KR" sz="2000" dirty="0" smtClean="0"/>
              <a:t>-&gt;link == </a:t>
            </a:r>
            <a:r>
              <a:rPr lang="en-US" altLang="ko-KR" sz="2000" dirty="0" err="1" smtClean="0"/>
              <a:t>pList</a:t>
            </a:r>
            <a:endParaRPr lang="en-US" altLang="ko-KR" dirty="0" smtClean="0"/>
          </a:p>
          <a:p>
            <a:r>
              <a:rPr lang="ko-KR" altLang="en-US" dirty="0" smtClean="0"/>
              <a:t>헤드 </a:t>
            </a:r>
            <a:r>
              <a:rPr lang="ko-KR" altLang="en-US" dirty="0" err="1" smtClean="0"/>
              <a:t>노드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알고리즘 편의를 위하여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널 리스트와 일반 리스트를 한 알고리즘으로 통합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보통 아무런 정보가 없는데</a:t>
            </a:r>
            <a:r>
              <a:rPr lang="en-US" altLang="ko-KR" dirty="0" smtClean="0"/>
              <a:t>, </a:t>
            </a:r>
            <a:r>
              <a:rPr lang="ko-KR" altLang="en-US" dirty="0" smtClean="0"/>
              <a:t>특정의 목적으로 사용 가능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다항식에서 지수는 음수가 될 수 없는데</a:t>
            </a:r>
            <a:r>
              <a:rPr lang="en-US" altLang="ko-KR" dirty="0" smtClean="0"/>
              <a:t>, </a:t>
            </a:r>
            <a:r>
              <a:rPr lang="ko-KR" altLang="en-US" dirty="0" smtClean="0"/>
              <a:t>특수한 목적으로 </a:t>
            </a:r>
            <a:r>
              <a:rPr lang="en-US" altLang="ko-KR" dirty="0" smtClean="0"/>
              <a:t>-1</a:t>
            </a:r>
            <a:r>
              <a:rPr lang="ko-KR" altLang="en-US" dirty="0" smtClean="0"/>
              <a:t>로</a:t>
            </a:r>
            <a:r>
              <a:rPr lang="en-US" altLang="ko-KR" dirty="0" smtClean="0"/>
              <a:t> </a:t>
            </a:r>
            <a:r>
              <a:rPr lang="ko-KR" altLang="en-US" dirty="0" smtClean="0"/>
              <a:t>사용</a:t>
            </a:r>
            <a:endParaRPr lang="en-US" altLang="ko-KR" dirty="0" smtClean="0"/>
          </a:p>
          <a:p>
            <a:r>
              <a:rPr lang="ko-KR" altLang="en-US" dirty="0" smtClean="0"/>
              <a:t>헤드 </a:t>
            </a:r>
            <a:r>
              <a:rPr lang="ko-KR" altLang="en-US" dirty="0" err="1" smtClean="0"/>
              <a:t>노드를</a:t>
            </a:r>
            <a:r>
              <a:rPr lang="ko-KR" altLang="en-US" dirty="0" smtClean="0"/>
              <a:t> 가지는 원형 연결 리스트</a:t>
            </a:r>
            <a:endParaRPr lang="ko-KR" altLang="en-US" dirty="0"/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원형</a:t>
            </a:r>
            <a:r>
              <a:rPr lang="en-US" altLang="ko-KR" dirty="0" smtClean="0"/>
              <a:t>(circularly)</a:t>
            </a:r>
            <a:r>
              <a:rPr lang="ko-KR" altLang="en-US" dirty="0" smtClean="0"/>
              <a:t> 연결 리스트</a:t>
            </a:r>
            <a:endParaRPr lang="ko-KR" altLang="en-US" dirty="0"/>
          </a:p>
        </p:txBody>
      </p:sp>
      <p:grpSp>
        <p:nvGrpSpPr>
          <p:cNvPr id="47" name="그룹 46"/>
          <p:cNvGrpSpPr/>
          <p:nvPr/>
        </p:nvGrpSpPr>
        <p:grpSpPr>
          <a:xfrm>
            <a:off x="3708000" y="2853000"/>
            <a:ext cx="5015818" cy="504000"/>
            <a:chOff x="1363582" y="2635027"/>
            <a:chExt cx="5262333" cy="648000"/>
          </a:xfrm>
        </p:grpSpPr>
        <p:grpSp>
          <p:nvGrpSpPr>
            <p:cNvPr id="10" name="그룹 9"/>
            <p:cNvGrpSpPr/>
            <p:nvPr/>
          </p:nvGrpSpPr>
          <p:grpSpPr>
            <a:xfrm>
              <a:off x="2483744" y="2881479"/>
              <a:ext cx="1383460" cy="382617"/>
              <a:chOff x="3348000" y="4149000"/>
              <a:chExt cx="1368000" cy="360000"/>
            </a:xfrm>
          </p:grpSpPr>
          <p:cxnSp>
            <p:nvCxnSpPr>
              <p:cNvPr id="42" name="직선 화살표 연결선 41"/>
              <p:cNvCxnSpPr/>
              <p:nvPr/>
            </p:nvCxnSpPr>
            <p:spPr>
              <a:xfrm>
                <a:off x="4428000" y="4345200"/>
                <a:ext cx="288000" cy="0"/>
              </a:xfrm>
              <a:prstGeom prst="straightConnector1">
                <a:avLst/>
              </a:prstGeom>
              <a:ln w="15875">
                <a:solidFill>
                  <a:srgbClr val="0000FF"/>
                </a:solidFill>
                <a:headEnd type="oval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직사각형 42"/>
              <p:cNvSpPr/>
              <p:nvPr/>
            </p:nvSpPr>
            <p:spPr>
              <a:xfrm>
                <a:off x="3870622" y="4149000"/>
                <a:ext cx="485378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ko-KR" dirty="0" smtClean="0">
                    <a:solidFill>
                      <a:srgbClr val="0000FF"/>
                    </a:solidFill>
                  </a:rPr>
                  <a:t>14</a:t>
                </a:r>
                <a:endParaRPr lang="ko-KR" altLang="en-US" dirty="0">
                  <a:solidFill>
                    <a:srgbClr val="0000FF"/>
                  </a:solidFill>
                </a:endParaRPr>
              </a:p>
            </p:txBody>
          </p:sp>
          <p:sp>
            <p:nvSpPr>
              <p:cNvPr id="44" name="직사각형 43"/>
              <p:cNvSpPr/>
              <p:nvPr/>
            </p:nvSpPr>
            <p:spPr>
              <a:xfrm>
                <a:off x="3348000" y="4149000"/>
                <a:ext cx="522622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ko-KR" dirty="0">
                    <a:solidFill>
                      <a:srgbClr val="0000FF"/>
                    </a:solidFill>
                  </a:rPr>
                  <a:t>3</a:t>
                </a:r>
                <a:endParaRPr lang="ko-KR" altLang="en-US" dirty="0">
                  <a:solidFill>
                    <a:srgbClr val="0000FF"/>
                  </a:solidFill>
                </a:endParaRPr>
              </a:p>
            </p:txBody>
          </p:sp>
          <p:sp>
            <p:nvSpPr>
              <p:cNvPr id="45" name="직사각형 44"/>
              <p:cNvSpPr/>
              <p:nvPr/>
            </p:nvSpPr>
            <p:spPr>
              <a:xfrm>
                <a:off x="4356000" y="4149000"/>
                <a:ext cx="144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ko-KR" altLang="en-US" dirty="0">
                  <a:solidFill>
                    <a:srgbClr val="0000FF"/>
                  </a:solidFill>
                </a:endParaRPr>
              </a:p>
            </p:txBody>
          </p:sp>
        </p:grpSp>
        <p:grpSp>
          <p:nvGrpSpPr>
            <p:cNvPr id="11" name="그룹 10"/>
            <p:cNvGrpSpPr/>
            <p:nvPr/>
          </p:nvGrpSpPr>
          <p:grpSpPr>
            <a:xfrm>
              <a:off x="3894532" y="2883844"/>
              <a:ext cx="1383460" cy="382617"/>
              <a:chOff x="3348000" y="4149000"/>
              <a:chExt cx="1368000" cy="360000"/>
            </a:xfrm>
          </p:grpSpPr>
          <p:cxnSp>
            <p:nvCxnSpPr>
              <p:cNvPr id="38" name="직선 화살표 연결선 37"/>
              <p:cNvCxnSpPr/>
              <p:nvPr/>
            </p:nvCxnSpPr>
            <p:spPr>
              <a:xfrm>
                <a:off x="4428000" y="4345200"/>
                <a:ext cx="288000" cy="0"/>
              </a:xfrm>
              <a:prstGeom prst="straightConnector1">
                <a:avLst/>
              </a:prstGeom>
              <a:ln w="15875">
                <a:solidFill>
                  <a:srgbClr val="0000FF"/>
                </a:solidFill>
                <a:headEnd type="oval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직사각형 38"/>
              <p:cNvSpPr/>
              <p:nvPr/>
            </p:nvSpPr>
            <p:spPr>
              <a:xfrm>
                <a:off x="3870622" y="4149000"/>
                <a:ext cx="485378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ko-KR" dirty="0">
                    <a:solidFill>
                      <a:srgbClr val="0000FF"/>
                    </a:solidFill>
                  </a:rPr>
                  <a:t>8</a:t>
                </a:r>
                <a:endParaRPr lang="ko-KR" altLang="en-US" dirty="0">
                  <a:solidFill>
                    <a:srgbClr val="0000FF"/>
                  </a:solidFill>
                </a:endParaRPr>
              </a:p>
            </p:txBody>
          </p:sp>
          <p:sp>
            <p:nvSpPr>
              <p:cNvPr id="40" name="직사각형 39"/>
              <p:cNvSpPr/>
              <p:nvPr/>
            </p:nvSpPr>
            <p:spPr>
              <a:xfrm>
                <a:off x="3348000" y="4149000"/>
                <a:ext cx="522622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ko-KR" dirty="0">
                    <a:solidFill>
                      <a:srgbClr val="0000FF"/>
                    </a:solidFill>
                  </a:rPr>
                  <a:t>2</a:t>
                </a:r>
                <a:endParaRPr lang="ko-KR" altLang="en-US" dirty="0">
                  <a:solidFill>
                    <a:srgbClr val="0000FF"/>
                  </a:solidFill>
                </a:endParaRPr>
              </a:p>
            </p:txBody>
          </p:sp>
          <p:sp>
            <p:nvSpPr>
              <p:cNvPr id="41" name="직사각형 40"/>
              <p:cNvSpPr/>
              <p:nvPr/>
            </p:nvSpPr>
            <p:spPr>
              <a:xfrm>
                <a:off x="4356000" y="4149000"/>
                <a:ext cx="144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ko-KR" altLang="en-US" dirty="0">
                  <a:solidFill>
                    <a:srgbClr val="0000FF"/>
                  </a:solidFill>
                </a:endParaRPr>
              </a:p>
            </p:txBody>
          </p:sp>
        </p:grpSp>
        <p:grpSp>
          <p:nvGrpSpPr>
            <p:cNvPr id="12" name="그룹 11"/>
            <p:cNvGrpSpPr/>
            <p:nvPr/>
          </p:nvGrpSpPr>
          <p:grpSpPr>
            <a:xfrm>
              <a:off x="5318771" y="2886690"/>
              <a:ext cx="1165019" cy="382617"/>
              <a:chOff x="3348000" y="4149000"/>
              <a:chExt cx="1152000" cy="360000"/>
            </a:xfrm>
          </p:grpSpPr>
          <p:sp>
            <p:nvSpPr>
              <p:cNvPr id="35" name="직사각형 34"/>
              <p:cNvSpPr/>
              <p:nvPr/>
            </p:nvSpPr>
            <p:spPr>
              <a:xfrm>
                <a:off x="3870622" y="4149000"/>
                <a:ext cx="485378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ko-KR" dirty="0">
                    <a:solidFill>
                      <a:srgbClr val="0000FF"/>
                    </a:solidFill>
                  </a:rPr>
                  <a:t>0</a:t>
                </a:r>
                <a:endParaRPr lang="ko-KR" altLang="en-US" dirty="0">
                  <a:solidFill>
                    <a:srgbClr val="0000FF"/>
                  </a:solidFill>
                </a:endParaRPr>
              </a:p>
            </p:txBody>
          </p:sp>
          <p:sp>
            <p:nvSpPr>
              <p:cNvPr id="36" name="직사각형 35"/>
              <p:cNvSpPr/>
              <p:nvPr/>
            </p:nvSpPr>
            <p:spPr>
              <a:xfrm>
                <a:off x="3348000" y="4149000"/>
                <a:ext cx="522622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ko-KR" dirty="0" smtClean="0">
                    <a:solidFill>
                      <a:srgbClr val="0000FF"/>
                    </a:solidFill>
                  </a:rPr>
                  <a:t>1</a:t>
                </a:r>
                <a:endParaRPr lang="ko-KR" altLang="en-US" dirty="0">
                  <a:solidFill>
                    <a:srgbClr val="0000FF"/>
                  </a:solidFill>
                </a:endParaRPr>
              </a:p>
            </p:txBody>
          </p:sp>
          <p:sp>
            <p:nvSpPr>
              <p:cNvPr id="37" name="직사각형 36"/>
              <p:cNvSpPr/>
              <p:nvPr/>
            </p:nvSpPr>
            <p:spPr>
              <a:xfrm>
                <a:off x="4356000" y="4149000"/>
                <a:ext cx="144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ko-KR" altLang="en-US" dirty="0">
                  <a:solidFill>
                    <a:srgbClr val="0000FF"/>
                  </a:solidFill>
                </a:endParaRPr>
              </a:p>
            </p:txBody>
          </p:sp>
        </p:grpSp>
        <p:cxnSp>
          <p:nvCxnSpPr>
            <p:cNvPr id="18" name="직선 화살표 연결선 17"/>
            <p:cNvCxnSpPr/>
            <p:nvPr/>
          </p:nvCxnSpPr>
          <p:spPr>
            <a:xfrm>
              <a:off x="2137879" y="3100428"/>
              <a:ext cx="291255" cy="0"/>
            </a:xfrm>
            <a:prstGeom prst="straightConnector1">
              <a:avLst/>
            </a:prstGeom>
            <a:ln w="15875">
              <a:solidFill>
                <a:srgbClr val="0000FF"/>
              </a:solidFill>
              <a:headEnd type="none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직사각형 18"/>
            <p:cNvSpPr/>
            <p:nvPr/>
          </p:nvSpPr>
          <p:spPr>
            <a:xfrm>
              <a:off x="1363582" y="2891902"/>
              <a:ext cx="882888" cy="38261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dirty="0" err="1" smtClean="0">
                  <a:solidFill>
                    <a:srgbClr val="0000FF"/>
                  </a:solidFill>
                </a:rPr>
                <a:t>pList</a:t>
              </a:r>
              <a:endParaRPr lang="ko-KR" altLang="en-US" dirty="0">
                <a:solidFill>
                  <a:srgbClr val="0000FF"/>
                </a:solidFill>
              </a:endParaRPr>
            </a:p>
          </p:txBody>
        </p:sp>
        <p:sp>
          <p:nvSpPr>
            <p:cNvPr id="46" name="원호 45"/>
            <p:cNvSpPr/>
            <p:nvPr/>
          </p:nvSpPr>
          <p:spPr>
            <a:xfrm>
              <a:off x="3607200" y="2635027"/>
              <a:ext cx="3018715" cy="648000"/>
            </a:xfrm>
            <a:prstGeom prst="arc">
              <a:avLst>
                <a:gd name="adj1" fmla="val 11007453"/>
                <a:gd name="adj2" fmla="val 345871"/>
              </a:avLst>
            </a:prstGeom>
            <a:ln w="12700">
              <a:solidFill>
                <a:srgbClr val="FF0000"/>
              </a:solidFill>
              <a:headEnd type="stealth" w="lg" len="lg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5" name="그룹 84"/>
          <p:cNvGrpSpPr/>
          <p:nvPr/>
        </p:nvGrpSpPr>
        <p:grpSpPr>
          <a:xfrm>
            <a:off x="718293" y="5252297"/>
            <a:ext cx="6157707" cy="1128703"/>
            <a:chOff x="1510293" y="5373000"/>
            <a:chExt cx="6157707" cy="1128703"/>
          </a:xfrm>
        </p:grpSpPr>
        <p:grpSp>
          <p:nvGrpSpPr>
            <p:cNvPr id="49" name="그룹 48"/>
            <p:cNvGrpSpPr/>
            <p:nvPr/>
          </p:nvGrpSpPr>
          <p:grpSpPr>
            <a:xfrm>
              <a:off x="2106000" y="5583803"/>
              <a:ext cx="1152000" cy="360000"/>
              <a:chOff x="3348000" y="4149000"/>
              <a:chExt cx="1152000" cy="360000"/>
            </a:xfrm>
          </p:grpSpPr>
          <p:sp>
            <p:nvSpPr>
              <p:cNvPr id="58" name="직사각형 57"/>
              <p:cNvSpPr/>
              <p:nvPr/>
            </p:nvSpPr>
            <p:spPr>
              <a:xfrm>
                <a:off x="3870622" y="4149000"/>
                <a:ext cx="485378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ko-KR" dirty="0" smtClean="0">
                    <a:solidFill>
                      <a:srgbClr val="0000FF"/>
                    </a:solidFill>
                  </a:rPr>
                  <a:t>-1</a:t>
                </a:r>
                <a:endParaRPr lang="ko-KR" altLang="en-US" dirty="0">
                  <a:solidFill>
                    <a:srgbClr val="0000FF"/>
                  </a:solidFill>
                </a:endParaRPr>
              </a:p>
            </p:txBody>
          </p:sp>
          <p:sp>
            <p:nvSpPr>
              <p:cNvPr id="59" name="직사각형 58"/>
              <p:cNvSpPr/>
              <p:nvPr/>
            </p:nvSpPr>
            <p:spPr>
              <a:xfrm>
                <a:off x="3348000" y="4149000"/>
                <a:ext cx="522622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ko-KR" dirty="0" smtClean="0">
                    <a:solidFill>
                      <a:srgbClr val="0000FF"/>
                    </a:solidFill>
                  </a:rPr>
                  <a:t>-</a:t>
                </a:r>
                <a:endParaRPr lang="ko-KR" altLang="en-US" dirty="0">
                  <a:solidFill>
                    <a:srgbClr val="0000FF"/>
                  </a:solidFill>
                </a:endParaRPr>
              </a:p>
            </p:txBody>
          </p:sp>
          <p:sp>
            <p:nvSpPr>
              <p:cNvPr id="60" name="직사각형 59"/>
              <p:cNvSpPr/>
              <p:nvPr/>
            </p:nvSpPr>
            <p:spPr>
              <a:xfrm>
                <a:off x="4356000" y="4149000"/>
                <a:ext cx="144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ko-KR" altLang="en-US" dirty="0">
                  <a:solidFill>
                    <a:srgbClr val="0000FF"/>
                  </a:solidFill>
                </a:endParaRPr>
              </a:p>
            </p:txBody>
          </p:sp>
        </p:grpSp>
        <p:cxnSp>
          <p:nvCxnSpPr>
            <p:cNvPr id="51" name="직선 화살표 연결선 50"/>
            <p:cNvCxnSpPr/>
            <p:nvPr/>
          </p:nvCxnSpPr>
          <p:spPr>
            <a:xfrm>
              <a:off x="1764000" y="5789810"/>
              <a:ext cx="288000" cy="0"/>
            </a:xfrm>
            <a:prstGeom prst="straightConnector1">
              <a:avLst/>
            </a:prstGeom>
            <a:ln w="15875">
              <a:solidFill>
                <a:srgbClr val="0000FF"/>
              </a:solidFill>
              <a:headEnd type="none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직사각형 51"/>
            <p:cNvSpPr/>
            <p:nvPr/>
          </p:nvSpPr>
          <p:spPr>
            <a:xfrm>
              <a:off x="1510293" y="5600003"/>
              <a:ext cx="217707" cy="36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dirty="0" smtClean="0">
                  <a:solidFill>
                    <a:srgbClr val="0000FF"/>
                  </a:solidFill>
                </a:rPr>
                <a:t>A</a:t>
              </a:r>
              <a:endParaRPr lang="ko-KR" altLang="en-US" dirty="0">
                <a:solidFill>
                  <a:srgbClr val="0000FF"/>
                </a:solidFill>
              </a:endParaRPr>
            </a:p>
          </p:txBody>
        </p:sp>
        <p:sp>
          <p:nvSpPr>
            <p:cNvPr id="61" name="원호 60"/>
            <p:cNvSpPr/>
            <p:nvPr/>
          </p:nvSpPr>
          <p:spPr>
            <a:xfrm>
              <a:off x="2916000" y="5373000"/>
              <a:ext cx="514130" cy="416810"/>
            </a:xfrm>
            <a:prstGeom prst="arc">
              <a:avLst>
                <a:gd name="adj1" fmla="val 11007453"/>
                <a:gd name="adj2" fmla="val 5234016"/>
              </a:avLst>
            </a:prstGeom>
            <a:ln w="12700">
              <a:solidFill>
                <a:srgbClr val="0000FF"/>
              </a:solidFill>
              <a:headEnd type="stealth" w="lg" len="lg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63" name="그룹 62"/>
            <p:cNvGrpSpPr/>
            <p:nvPr/>
          </p:nvGrpSpPr>
          <p:grpSpPr>
            <a:xfrm>
              <a:off x="2071973" y="6100155"/>
              <a:ext cx="1352146" cy="382617"/>
              <a:chOff x="3348000" y="4149000"/>
              <a:chExt cx="1368000" cy="360000"/>
            </a:xfrm>
          </p:grpSpPr>
          <p:cxnSp>
            <p:nvCxnSpPr>
              <p:cNvPr id="76" name="직선 화살표 연결선 75"/>
              <p:cNvCxnSpPr/>
              <p:nvPr/>
            </p:nvCxnSpPr>
            <p:spPr>
              <a:xfrm>
                <a:off x="4428000" y="4345200"/>
                <a:ext cx="288000" cy="0"/>
              </a:xfrm>
              <a:prstGeom prst="straightConnector1">
                <a:avLst/>
              </a:prstGeom>
              <a:ln w="15875">
                <a:solidFill>
                  <a:srgbClr val="0000FF"/>
                </a:solidFill>
                <a:headEnd type="oval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7" name="직사각형 76"/>
              <p:cNvSpPr/>
              <p:nvPr/>
            </p:nvSpPr>
            <p:spPr>
              <a:xfrm>
                <a:off x="3870622" y="4149000"/>
                <a:ext cx="485378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ko-KR" dirty="0" smtClean="0">
                    <a:solidFill>
                      <a:srgbClr val="0000FF"/>
                    </a:solidFill>
                  </a:rPr>
                  <a:t>-1</a:t>
                </a:r>
                <a:endParaRPr lang="ko-KR" altLang="en-US" dirty="0">
                  <a:solidFill>
                    <a:srgbClr val="0000FF"/>
                  </a:solidFill>
                </a:endParaRPr>
              </a:p>
            </p:txBody>
          </p:sp>
          <p:sp>
            <p:nvSpPr>
              <p:cNvPr id="78" name="직사각형 77"/>
              <p:cNvSpPr/>
              <p:nvPr/>
            </p:nvSpPr>
            <p:spPr>
              <a:xfrm>
                <a:off x="3348000" y="4149000"/>
                <a:ext cx="522622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ko-KR" dirty="0" smtClean="0">
                    <a:solidFill>
                      <a:srgbClr val="0000FF"/>
                    </a:solidFill>
                  </a:rPr>
                  <a:t>-</a:t>
                </a:r>
                <a:endParaRPr lang="ko-KR" altLang="en-US" dirty="0">
                  <a:solidFill>
                    <a:srgbClr val="0000FF"/>
                  </a:solidFill>
                </a:endParaRPr>
              </a:p>
            </p:txBody>
          </p:sp>
          <p:sp>
            <p:nvSpPr>
              <p:cNvPr id="79" name="직사각형 78"/>
              <p:cNvSpPr/>
              <p:nvPr/>
            </p:nvSpPr>
            <p:spPr>
              <a:xfrm>
                <a:off x="4356000" y="4149000"/>
                <a:ext cx="144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ko-KR" altLang="en-US" dirty="0">
                  <a:solidFill>
                    <a:srgbClr val="0000FF"/>
                  </a:solidFill>
                </a:endParaRPr>
              </a:p>
            </p:txBody>
          </p:sp>
        </p:grpSp>
        <p:grpSp>
          <p:nvGrpSpPr>
            <p:cNvPr id="64" name="그룹 63"/>
            <p:cNvGrpSpPr/>
            <p:nvPr/>
          </p:nvGrpSpPr>
          <p:grpSpPr>
            <a:xfrm>
              <a:off x="3450828" y="6105366"/>
              <a:ext cx="1352146" cy="382617"/>
              <a:chOff x="3348000" y="4149000"/>
              <a:chExt cx="1368000" cy="360000"/>
            </a:xfrm>
          </p:grpSpPr>
          <p:cxnSp>
            <p:nvCxnSpPr>
              <p:cNvPr id="72" name="직선 화살표 연결선 71"/>
              <p:cNvCxnSpPr/>
              <p:nvPr/>
            </p:nvCxnSpPr>
            <p:spPr>
              <a:xfrm>
                <a:off x="4428000" y="4345200"/>
                <a:ext cx="288000" cy="0"/>
              </a:xfrm>
              <a:prstGeom prst="straightConnector1">
                <a:avLst/>
              </a:prstGeom>
              <a:ln w="15875">
                <a:solidFill>
                  <a:srgbClr val="0000FF"/>
                </a:solidFill>
                <a:headEnd type="oval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3" name="직사각형 72"/>
              <p:cNvSpPr/>
              <p:nvPr/>
            </p:nvSpPr>
            <p:spPr>
              <a:xfrm>
                <a:off x="3870622" y="4149000"/>
                <a:ext cx="485378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ko-KR" dirty="0" smtClean="0">
                    <a:solidFill>
                      <a:srgbClr val="0000FF"/>
                    </a:solidFill>
                  </a:rPr>
                  <a:t>14</a:t>
                </a:r>
                <a:endParaRPr lang="ko-KR" altLang="en-US" dirty="0">
                  <a:solidFill>
                    <a:srgbClr val="0000FF"/>
                  </a:solidFill>
                </a:endParaRPr>
              </a:p>
            </p:txBody>
          </p:sp>
          <p:sp>
            <p:nvSpPr>
              <p:cNvPr id="74" name="직사각형 73"/>
              <p:cNvSpPr/>
              <p:nvPr/>
            </p:nvSpPr>
            <p:spPr>
              <a:xfrm>
                <a:off x="3348000" y="4149000"/>
                <a:ext cx="522622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ko-KR" dirty="0">
                    <a:solidFill>
                      <a:srgbClr val="0000FF"/>
                    </a:solidFill>
                  </a:rPr>
                  <a:t>3</a:t>
                </a:r>
                <a:endParaRPr lang="ko-KR" altLang="en-US" dirty="0">
                  <a:solidFill>
                    <a:srgbClr val="0000FF"/>
                  </a:solidFill>
                </a:endParaRPr>
              </a:p>
            </p:txBody>
          </p:sp>
          <p:sp>
            <p:nvSpPr>
              <p:cNvPr id="75" name="직사각형 74"/>
              <p:cNvSpPr/>
              <p:nvPr/>
            </p:nvSpPr>
            <p:spPr>
              <a:xfrm>
                <a:off x="4356000" y="4149000"/>
                <a:ext cx="144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ko-KR" altLang="en-US" dirty="0">
                  <a:solidFill>
                    <a:srgbClr val="0000FF"/>
                  </a:solidFill>
                </a:endParaRPr>
              </a:p>
            </p:txBody>
          </p:sp>
        </p:grpSp>
        <p:grpSp>
          <p:nvGrpSpPr>
            <p:cNvPr id="65" name="그룹 64"/>
            <p:cNvGrpSpPr/>
            <p:nvPr/>
          </p:nvGrpSpPr>
          <p:grpSpPr>
            <a:xfrm>
              <a:off x="6313351" y="6105366"/>
              <a:ext cx="1138649" cy="382617"/>
              <a:chOff x="3348000" y="4149000"/>
              <a:chExt cx="1152000" cy="360000"/>
            </a:xfrm>
          </p:grpSpPr>
          <p:sp>
            <p:nvSpPr>
              <p:cNvPr id="69" name="직사각형 68"/>
              <p:cNvSpPr/>
              <p:nvPr/>
            </p:nvSpPr>
            <p:spPr>
              <a:xfrm>
                <a:off x="3870622" y="4149000"/>
                <a:ext cx="485378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ko-KR" dirty="0">
                    <a:solidFill>
                      <a:srgbClr val="0000FF"/>
                    </a:solidFill>
                  </a:rPr>
                  <a:t>0</a:t>
                </a:r>
                <a:endParaRPr lang="ko-KR" altLang="en-US" dirty="0">
                  <a:solidFill>
                    <a:srgbClr val="0000FF"/>
                  </a:solidFill>
                </a:endParaRPr>
              </a:p>
            </p:txBody>
          </p:sp>
          <p:sp>
            <p:nvSpPr>
              <p:cNvPr id="70" name="직사각형 69"/>
              <p:cNvSpPr/>
              <p:nvPr/>
            </p:nvSpPr>
            <p:spPr>
              <a:xfrm>
                <a:off x="3348000" y="4149000"/>
                <a:ext cx="522622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ko-KR" dirty="0" smtClean="0">
                    <a:solidFill>
                      <a:srgbClr val="0000FF"/>
                    </a:solidFill>
                  </a:rPr>
                  <a:t>1</a:t>
                </a:r>
                <a:endParaRPr lang="ko-KR" altLang="en-US" dirty="0">
                  <a:solidFill>
                    <a:srgbClr val="0000FF"/>
                  </a:solidFill>
                </a:endParaRPr>
              </a:p>
            </p:txBody>
          </p:sp>
          <p:sp>
            <p:nvSpPr>
              <p:cNvPr id="71" name="직사각형 70"/>
              <p:cNvSpPr/>
              <p:nvPr/>
            </p:nvSpPr>
            <p:spPr>
              <a:xfrm>
                <a:off x="4356000" y="4149000"/>
                <a:ext cx="144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ko-KR" altLang="en-US" dirty="0">
                  <a:solidFill>
                    <a:srgbClr val="0000FF"/>
                  </a:solidFill>
                </a:endParaRPr>
              </a:p>
            </p:txBody>
          </p:sp>
        </p:grpSp>
        <p:cxnSp>
          <p:nvCxnSpPr>
            <p:cNvPr id="66" name="직선 화살표 연결선 65"/>
            <p:cNvCxnSpPr/>
            <p:nvPr/>
          </p:nvCxnSpPr>
          <p:spPr>
            <a:xfrm>
              <a:off x="1733937" y="6319104"/>
              <a:ext cx="284663" cy="0"/>
            </a:xfrm>
            <a:prstGeom prst="straightConnector1">
              <a:avLst/>
            </a:prstGeom>
            <a:ln w="15875">
              <a:solidFill>
                <a:srgbClr val="0000FF"/>
              </a:solidFill>
              <a:headEnd type="none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직사각형 66"/>
            <p:cNvSpPr/>
            <p:nvPr/>
          </p:nvSpPr>
          <p:spPr>
            <a:xfrm>
              <a:off x="1512970" y="6118694"/>
              <a:ext cx="214629" cy="36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dirty="0">
                  <a:solidFill>
                    <a:srgbClr val="0000FF"/>
                  </a:solidFill>
                </a:rPr>
                <a:t>A</a:t>
              </a:r>
              <a:endParaRPr lang="ko-KR" altLang="en-US" dirty="0">
                <a:solidFill>
                  <a:srgbClr val="0000FF"/>
                </a:solidFill>
              </a:endParaRPr>
            </a:p>
          </p:txBody>
        </p:sp>
        <p:sp>
          <p:nvSpPr>
            <p:cNvPr id="68" name="원호 67"/>
            <p:cNvSpPr/>
            <p:nvPr/>
          </p:nvSpPr>
          <p:spPr>
            <a:xfrm>
              <a:off x="3170000" y="5853703"/>
              <a:ext cx="4498000" cy="648000"/>
            </a:xfrm>
            <a:prstGeom prst="arc">
              <a:avLst>
                <a:gd name="adj1" fmla="val 10922283"/>
                <a:gd name="adj2" fmla="val 281086"/>
              </a:avLst>
            </a:prstGeom>
            <a:ln w="12700">
              <a:solidFill>
                <a:srgbClr val="0000FF"/>
              </a:solidFill>
              <a:headEnd type="stealth" w="lg" len="lg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80" name="그룹 79"/>
            <p:cNvGrpSpPr/>
            <p:nvPr/>
          </p:nvGrpSpPr>
          <p:grpSpPr>
            <a:xfrm>
              <a:off x="4875854" y="6105366"/>
              <a:ext cx="1352146" cy="382617"/>
              <a:chOff x="3348000" y="4149000"/>
              <a:chExt cx="1368000" cy="360000"/>
            </a:xfrm>
          </p:grpSpPr>
          <p:cxnSp>
            <p:nvCxnSpPr>
              <p:cNvPr id="81" name="직선 화살표 연결선 80"/>
              <p:cNvCxnSpPr/>
              <p:nvPr/>
            </p:nvCxnSpPr>
            <p:spPr>
              <a:xfrm>
                <a:off x="4428000" y="4345200"/>
                <a:ext cx="288000" cy="0"/>
              </a:xfrm>
              <a:prstGeom prst="straightConnector1">
                <a:avLst/>
              </a:prstGeom>
              <a:ln w="15875">
                <a:solidFill>
                  <a:srgbClr val="0000FF"/>
                </a:solidFill>
                <a:headEnd type="oval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2" name="직사각형 81"/>
              <p:cNvSpPr/>
              <p:nvPr/>
            </p:nvSpPr>
            <p:spPr>
              <a:xfrm>
                <a:off x="3870622" y="4149000"/>
                <a:ext cx="485378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ko-KR" dirty="0">
                    <a:solidFill>
                      <a:srgbClr val="0000FF"/>
                    </a:solidFill>
                  </a:rPr>
                  <a:t>8</a:t>
                </a:r>
                <a:endParaRPr lang="ko-KR" altLang="en-US" dirty="0">
                  <a:solidFill>
                    <a:srgbClr val="0000FF"/>
                  </a:solidFill>
                </a:endParaRPr>
              </a:p>
            </p:txBody>
          </p:sp>
          <p:sp>
            <p:nvSpPr>
              <p:cNvPr id="83" name="직사각형 82"/>
              <p:cNvSpPr/>
              <p:nvPr/>
            </p:nvSpPr>
            <p:spPr>
              <a:xfrm>
                <a:off x="3348000" y="4149000"/>
                <a:ext cx="522622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ko-KR" dirty="0">
                    <a:solidFill>
                      <a:srgbClr val="0000FF"/>
                    </a:solidFill>
                  </a:rPr>
                  <a:t>2</a:t>
                </a:r>
                <a:endParaRPr lang="ko-KR" altLang="en-US" dirty="0">
                  <a:solidFill>
                    <a:srgbClr val="0000FF"/>
                  </a:solidFill>
                </a:endParaRPr>
              </a:p>
            </p:txBody>
          </p:sp>
          <p:sp>
            <p:nvSpPr>
              <p:cNvPr id="84" name="직사각형 83"/>
              <p:cNvSpPr/>
              <p:nvPr/>
            </p:nvSpPr>
            <p:spPr>
              <a:xfrm>
                <a:off x="4356000" y="4149000"/>
                <a:ext cx="144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ko-KR" altLang="en-US" dirty="0">
                  <a:solidFill>
                    <a:srgbClr val="0000FF"/>
                  </a:solidFill>
                </a:endParaRPr>
              </a:p>
            </p:txBody>
          </p:sp>
        </p:grpSp>
      </p:grp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0A2B4F6F-8652-477E-8EDC-DA81EDF989C8}" type="slidenum">
              <a:rPr lang="ko-KR" altLang="en-US" smtClean="0"/>
              <a:pPr algn="r"/>
              <a:t>15</a:t>
            </a:fld>
            <a:r>
              <a:rPr lang="en-US" altLang="ko-KR" smtClean="0"/>
              <a:t>/28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98332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다항식 덧셈</a:t>
            </a:r>
            <a:r>
              <a:rPr lang="en-US" altLang="ko-KR" sz="2800" dirty="0" smtClean="0"/>
              <a:t>(</a:t>
            </a:r>
            <a:r>
              <a:rPr lang="ko-KR" altLang="en-US" sz="2800" dirty="0" smtClean="0"/>
              <a:t>원형 연결 리스트</a:t>
            </a:r>
            <a:r>
              <a:rPr lang="en-US" altLang="ko-KR" sz="2800" dirty="0" smtClean="0"/>
              <a:t>, </a:t>
            </a:r>
            <a:r>
              <a:rPr lang="ko-KR" altLang="en-US" sz="2800" dirty="0" smtClean="0"/>
              <a:t>헤드 </a:t>
            </a:r>
            <a:r>
              <a:rPr lang="ko-KR" altLang="en-US" sz="2800" dirty="0" err="1" smtClean="0"/>
              <a:t>노드</a:t>
            </a:r>
            <a:r>
              <a:rPr lang="en-US" altLang="ko-KR" sz="2800" dirty="0" smtClean="0"/>
              <a:t>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3"/>
          </p:nvPr>
        </p:nvSpPr>
        <p:spPr>
          <a:xfrm>
            <a:off x="145628" y="1053000"/>
            <a:ext cx="4354371" cy="5500969"/>
          </a:xfrm>
        </p:spPr>
        <p:txBody>
          <a:bodyPr/>
          <a:lstStyle/>
          <a:p>
            <a:pPr fontAlgn="base" latinLnBrk="0"/>
            <a:r>
              <a:rPr lang="en-US" altLang="ko-KR" sz="1300" dirty="0"/>
              <a:t>PolyPtr </a:t>
            </a:r>
            <a:r>
              <a:rPr lang="en-US" altLang="ko-KR" sz="1300" dirty="0" err="1"/>
              <a:t>CPAdd</a:t>
            </a:r>
            <a:r>
              <a:rPr lang="en-US" altLang="ko-KR" sz="1300" dirty="0"/>
              <a:t>(PolyPtr a, PolyPtr b)</a:t>
            </a:r>
          </a:p>
          <a:p>
            <a:pPr fontAlgn="base" latinLnBrk="0"/>
            <a:r>
              <a:rPr lang="en-US" altLang="ko-KR" sz="1300" dirty="0" smtClean="0"/>
              <a:t>{</a:t>
            </a:r>
          </a:p>
          <a:p>
            <a:pPr fontAlgn="base" latinLnBrk="0"/>
            <a:r>
              <a:rPr lang="en-US" altLang="ko-KR" sz="1300" dirty="0"/>
              <a:t>	</a:t>
            </a:r>
            <a:r>
              <a:rPr lang="en-US" altLang="ko-KR" sz="1300" dirty="0" smtClean="0"/>
              <a:t>NodePtr c, </a:t>
            </a:r>
            <a:r>
              <a:rPr lang="en-US" altLang="ko-KR" sz="1300" dirty="0" err="1" smtClean="0"/>
              <a:t>pLast</a:t>
            </a:r>
            <a:r>
              <a:rPr lang="en-US" altLang="ko-KR" sz="1300" dirty="0" smtClean="0"/>
              <a:t>;</a:t>
            </a:r>
            <a:endParaRPr lang="en-US" altLang="ko-KR" sz="1300" dirty="0"/>
          </a:p>
          <a:p>
            <a:pPr fontAlgn="base" latinLnBrk="0"/>
            <a:r>
              <a:rPr lang="en-US" altLang="ko-KR" sz="1300" dirty="0"/>
              <a:t>	a = a-&gt;link;			</a:t>
            </a:r>
            <a:r>
              <a:rPr lang="en-US" altLang="ko-KR" sz="1300" dirty="0" smtClean="0"/>
              <a:t>			</a:t>
            </a:r>
            <a:r>
              <a:rPr lang="en-US" altLang="ko-KR" sz="1300" dirty="0" smtClean="0">
                <a:solidFill>
                  <a:srgbClr val="008000"/>
                </a:solidFill>
              </a:rPr>
              <a:t>// a</a:t>
            </a:r>
            <a:r>
              <a:rPr lang="ko-KR" altLang="en-US" sz="1300" dirty="0" smtClean="0">
                <a:solidFill>
                  <a:srgbClr val="008000"/>
                </a:solidFill>
              </a:rPr>
              <a:t>의 헤드 </a:t>
            </a:r>
            <a:r>
              <a:rPr lang="ko-KR" altLang="en-US" sz="1300" dirty="0" err="1" smtClean="0">
                <a:solidFill>
                  <a:srgbClr val="008000"/>
                </a:solidFill>
              </a:rPr>
              <a:t>노드</a:t>
            </a:r>
            <a:r>
              <a:rPr lang="ko-KR" altLang="en-US" sz="1300" dirty="0" smtClean="0">
                <a:solidFill>
                  <a:srgbClr val="008000"/>
                </a:solidFill>
              </a:rPr>
              <a:t> </a:t>
            </a:r>
            <a:r>
              <a:rPr lang="ko-KR" altLang="en-US" sz="1300" dirty="0" err="1" smtClean="0">
                <a:solidFill>
                  <a:srgbClr val="008000"/>
                </a:solidFill>
              </a:rPr>
              <a:t>스킵</a:t>
            </a:r>
            <a:endParaRPr lang="en-US" altLang="ko-KR" sz="1300" dirty="0">
              <a:solidFill>
                <a:srgbClr val="008000"/>
              </a:solidFill>
            </a:endParaRPr>
          </a:p>
          <a:p>
            <a:pPr fontAlgn="base" latinLnBrk="0"/>
            <a:r>
              <a:rPr lang="en-US" altLang="ko-KR" sz="1300" dirty="0"/>
              <a:t>	b = b-&gt;link;		</a:t>
            </a:r>
            <a:r>
              <a:rPr lang="en-US" altLang="ko-KR" sz="1300" dirty="0">
                <a:solidFill>
                  <a:srgbClr val="008000"/>
                </a:solidFill>
              </a:rPr>
              <a:t>	</a:t>
            </a:r>
            <a:r>
              <a:rPr lang="en-US" altLang="ko-KR" sz="1300" dirty="0" smtClean="0">
                <a:solidFill>
                  <a:srgbClr val="008000"/>
                </a:solidFill>
              </a:rPr>
              <a:t>			// b</a:t>
            </a:r>
            <a:r>
              <a:rPr lang="ko-KR" altLang="en-US" sz="1300" dirty="0" smtClean="0">
                <a:solidFill>
                  <a:srgbClr val="008000"/>
                </a:solidFill>
              </a:rPr>
              <a:t>의 헤드 </a:t>
            </a:r>
            <a:r>
              <a:rPr lang="ko-KR" altLang="en-US" sz="1300" dirty="0" err="1">
                <a:solidFill>
                  <a:srgbClr val="008000"/>
                </a:solidFill>
              </a:rPr>
              <a:t>노드</a:t>
            </a:r>
            <a:r>
              <a:rPr lang="ko-KR" altLang="en-US" sz="1300" dirty="0">
                <a:solidFill>
                  <a:srgbClr val="008000"/>
                </a:solidFill>
              </a:rPr>
              <a:t> </a:t>
            </a:r>
            <a:r>
              <a:rPr lang="ko-KR" altLang="en-US" sz="1300" dirty="0" err="1" smtClean="0">
                <a:solidFill>
                  <a:srgbClr val="008000"/>
                </a:solidFill>
              </a:rPr>
              <a:t>스킵</a:t>
            </a:r>
            <a:endParaRPr lang="en-US" altLang="ko-KR" sz="1300" dirty="0">
              <a:solidFill>
                <a:srgbClr val="008000"/>
              </a:solidFill>
            </a:endParaRPr>
          </a:p>
          <a:p>
            <a:pPr fontAlgn="base" latinLnBrk="0"/>
            <a:r>
              <a:rPr lang="en-US" altLang="ko-KR" sz="1300" dirty="0"/>
              <a:t>	</a:t>
            </a:r>
            <a:r>
              <a:rPr lang="en-US" altLang="ko-KR" sz="1300" dirty="0" smtClean="0"/>
              <a:t>c </a:t>
            </a:r>
            <a:r>
              <a:rPr lang="en-US" altLang="ko-KR" sz="1300" dirty="0"/>
              <a:t>= </a:t>
            </a:r>
            <a:r>
              <a:rPr lang="en-US" altLang="ko-KR" sz="1300" dirty="0" err="1" smtClean="0"/>
              <a:t>pLast</a:t>
            </a:r>
            <a:r>
              <a:rPr lang="en-US" altLang="ko-KR" sz="1300" dirty="0" smtClean="0"/>
              <a:t> = new Node;</a:t>
            </a:r>
            <a:endParaRPr lang="en-US" altLang="ko-KR" sz="1300" dirty="0"/>
          </a:p>
          <a:p>
            <a:pPr fontAlgn="base" latinLnBrk="0"/>
            <a:r>
              <a:rPr lang="en-US" altLang="ko-KR" sz="1300" dirty="0"/>
              <a:t>	</a:t>
            </a:r>
            <a:r>
              <a:rPr lang="en-US" altLang="ko-KR" sz="1300" dirty="0" smtClean="0"/>
              <a:t>c-&gt;</a:t>
            </a:r>
            <a:r>
              <a:rPr lang="en-US" altLang="ko-KR" sz="1300" dirty="0" err="1" smtClean="0"/>
              <a:t>nExpon</a:t>
            </a:r>
            <a:r>
              <a:rPr lang="en-US" altLang="ko-KR" sz="1300" dirty="0" smtClean="0"/>
              <a:t> </a:t>
            </a:r>
            <a:r>
              <a:rPr lang="en-US" altLang="ko-KR" sz="1300" dirty="0"/>
              <a:t>= -1</a:t>
            </a:r>
            <a:r>
              <a:rPr lang="en-US" altLang="ko-KR" sz="1300" dirty="0" smtClean="0"/>
              <a:t>;					</a:t>
            </a:r>
            <a:r>
              <a:rPr lang="en-US" altLang="ko-KR" sz="1300" dirty="0" smtClean="0">
                <a:solidFill>
                  <a:srgbClr val="008000"/>
                </a:solidFill>
              </a:rPr>
              <a:t>// c</a:t>
            </a:r>
            <a:r>
              <a:rPr lang="ko-KR" altLang="en-US" sz="1300" dirty="0" smtClean="0">
                <a:solidFill>
                  <a:srgbClr val="008000"/>
                </a:solidFill>
              </a:rPr>
              <a:t>의 헤드 </a:t>
            </a:r>
            <a:r>
              <a:rPr lang="ko-KR" altLang="en-US" sz="1300" dirty="0" err="1" smtClean="0">
                <a:solidFill>
                  <a:srgbClr val="008000"/>
                </a:solidFill>
              </a:rPr>
              <a:t>노드</a:t>
            </a:r>
            <a:r>
              <a:rPr lang="ko-KR" altLang="en-US" sz="1300" dirty="0" smtClean="0">
                <a:solidFill>
                  <a:srgbClr val="008000"/>
                </a:solidFill>
              </a:rPr>
              <a:t> 정보</a:t>
            </a:r>
            <a:endParaRPr lang="en-US" altLang="ko-KR" sz="1300" dirty="0">
              <a:solidFill>
                <a:srgbClr val="008000"/>
              </a:solidFill>
            </a:endParaRPr>
          </a:p>
          <a:p>
            <a:pPr fontAlgn="base" latinLnBrk="0"/>
            <a:r>
              <a:rPr lang="en-US" altLang="ko-KR" sz="1300" dirty="0"/>
              <a:t>	</a:t>
            </a:r>
            <a:r>
              <a:rPr lang="en-US" altLang="ko-KR" sz="1300" dirty="0" smtClean="0"/>
              <a:t>while (1) </a:t>
            </a:r>
            <a:r>
              <a:rPr lang="en-US" altLang="ko-KR" sz="1300" dirty="0"/>
              <a:t>{</a:t>
            </a:r>
          </a:p>
          <a:p>
            <a:pPr fontAlgn="base" latinLnBrk="0"/>
            <a:r>
              <a:rPr lang="en-US" altLang="ko-KR" sz="1300" dirty="0"/>
              <a:t>		</a:t>
            </a:r>
            <a:r>
              <a:rPr lang="en-US" altLang="ko-KR" sz="1300" dirty="0" smtClean="0"/>
              <a:t>if (a-&gt;</a:t>
            </a:r>
            <a:r>
              <a:rPr lang="en-US" altLang="ko-KR" sz="1300" dirty="0" err="1" smtClean="0"/>
              <a:t>nExpon</a:t>
            </a:r>
            <a:r>
              <a:rPr lang="en-US" altLang="ko-KR" sz="1300" dirty="0" smtClean="0"/>
              <a:t> &gt; </a:t>
            </a:r>
            <a:r>
              <a:rPr lang="en-US" altLang="ko-KR" sz="1300" dirty="0"/>
              <a:t>b-</a:t>
            </a:r>
            <a:r>
              <a:rPr lang="en-US" altLang="ko-KR" sz="1300" dirty="0" smtClean="0"/>
              <a:t>&gt;</a:t>
            </a:r>
            <a:r>
              <a:rPr lang="en-US" altLang="ko-KR" sz="1300" dirty="0" err="1" smtClean="0"/>
              <a:t>nExpon</a:t>
            </a:r>
            <a:r>
              <a:rPr lang="en-US" altLang="ko-KR" sz="1300" dirty="0"/>
              <a:t>)) {</a:t>
            </a:r>
          </a:p>
          <a:p>
            <a:pPr fontAlgn="base" latinLnBrk="0"/>
            <a:r>
              <a:rPr lang="en-US" altLang="ko-KR" sz="1300" dirty="0"/>
              <a:t>			</a:t>
            </a:r>
            <a:r>
              <a:rPr lang="en-US" altLang="ko-KR" sz="1300" dirty="0" smtClean="0"/>
              <a:t>attach(a-&gt;</a:t>
            </a:r>
            <a:r>
              <a:rPr lang="en-US" altLang="ko-KR" sz="1300" dirty="0" err="1" smtClean="0"/>
              <a:t>nCoef</a:t>
            </a:r>
            <a:r>
              <a:rPr lang="en-US" altLang="ko-KR" sz="1300" dirty="0" smtClean="0"/>
              <a:t>, a-&gt;</a:t>
            </a:r>
            <a:r>
              <a:rPr lang="en-US" altLang="ko-KR" sz="1300" dirty="0" err="1" smtClean="0"/>
              <a:t>nExpon</a:t>
            </a:r>
            <a:r>
              <a:rPr lang="en-US" altLang="ko-KR" sz="1300" dirty="0" smtClean="0"/>
              <a:t>, </a:t>
            </a:r>
            <a:r>
              <a:rPr lang="en-US" altLang="ko-KR" sz="1300" dirty="0" err="1" smtClean="0"/>
              <a:t>pLast</a:t>
            </a:r>
            <a:r>
              <a:rPr lang="en-US" altLang="ko-KR" sz="1300" dirty="0" smtClean="0"/>
              <a:t>);</a:t>
            </a:r>
            <a:endParaRPr lang="en-US" altLang="ko-KR" sz="1300" dirty="0"/>
          </a:p>
          <a:p>
            <a:pPr fontAlgn="base" latinLnBrk="0"/>
            <a:r>
              <a:rPr lang="en-US" altLang="ko-KR" sz="1300" dirty="0"/>
              <a:t>			</a:t>
            </a:r>
            <a:r>
              <a:rPr lang="en-US" altLang="ko-KR" sz="1300" dirty="0" smtClean="0"/>
              <a:t>a </a:t>
            </a:r>
            <a:r>
              <a:rPr lang="en-US" altLang="ko-KR" sz="1300" dirty="0"/>
              <a:t>= </a:t>
            </a:r>
            <a:r>
              <a:rPr lang="en-US" altLang="ko-KR" sz="1300" dirty="0" smtClean="0"/>
              <a:t>a-&gt;</a:t>
            </a:r>
            <a:r>
              <a:rPr lang="en-US" altLang="ko-KR" sz="1300" dirty="0"/>
              <a:t>link;</a:t>
            </a:r>
          </a:p>
          <a:p>
            <a:pPr fontAlgn="base" latinLnBrk="0"/>
            <a:r>
              <a:rPr lang="en-US" altLang="ko-KR" sz="1300" dirty="0"/>
              <a:t>		</a:t>
            </a:r>
            <a:r>
              <a:rPr lang="en-US" altLang="ko-KR" sz="1300" dirty="0" smtClean="0"/>
              <a:t>}</a:t>
            </a:r>
          </a:p>
          <a:p>
            <a:pPr fontAlgn="base" latinLnBrk="0"/>
            <a:r>
              <a:rPr lang="en-US" altLang="ko-KR" sz="1300" dirty="0" smtClean="0"/>
              <a:t>		else if (a-&gt;</a:t>
            </a:r>
            <a:r>
              <a:rPr lang="en-US" altLang="ko-KR" sz="1300" dirty="0" err="1" smtClean="0"/>
              <a:t>nExpon</a:t>
            </a:r>
            <a:r>
              <a:rPr lang="en-US" altLang="ko-KR" sz="1300" dirty="0" smtClean="0"/>
              <a:t> </a:t>
            </a:r>
            <a:r>
              <a:rPr lang="en-US" altLang="ko-KR" sz="1300" dirty="0"/>
              <a:t>== b-</a:t>
            </a:r>
            <a:r>
              <a:rPr lang="en-US" altLang="ko-KR" sz="1300" dirty="0" smtClean="0"/>
              <a:t>&gt;</a:t>
            </a:r>
            <a:r>
              <a:rPr lang="en-US" altLang="ko-KR" sz="1300" dirty="0" err="1" smtClean="0"/>
              <a:t>nExpon</a:t>
            </a:r>
            <a:r>
              <a:rPr lang="en-US" altLang="ko-KR" sz="1300" dirty="0" smtClean="0"/>
              <a:t>) {</a:t>
            </a:r>
            <a:endParaRPr lang="en-US" altLang="ko-KR" sz="1300" dirty="0"/>
          </a:p>
          <a:p>
            <a:pPr fontAlgn="base" latinLnBrk="0"/>
            <a:r>
              <a:rPr lang="en-US" altLang="ko-KR" sz="1300" dirty="0"/>
              <a:t>			if </a:t>
            </a:r>
            <a:r>
              <a:rPr lang="en-US" altLang="ko-KR" sz="1300" dirty="0" smtClean="0"/>
              <a:t>(a-&gt;</a:t>
            </a:r>
            <a:r>
              <a:rPr lang="en-US" altLang="ko-KR" sz="1300" dirty="0" err="1" smtClean="0"/>
              <a:t>nExpon</a:t>
            </a:r>
            <a:r>
              <a:rPr lang="en-US" altLang="ko-KR" sz="1300" dirty="0" smtClean="0"/>
              <a:t> == -1)	</a:t>
            </a:r>
            <a:r>
              <a:rPr lang="en-US" altLang="ko-KR" sz="1300" dirty="0" smtClean="0">
                <a:solidFill>
                  <a:srgbClr val="008000"/>
                </a:solidFill>
              </a:rPr>
              <a:t>// </a:t>
            </a:r>
            <a:r>
              <a:rPr lang="ko-KR" altLang="en-US" sz="1300" dirty="0" smtClean="0">
                <a:solidFill>
                  <a:srgbClr val="008000"/>
                </a:solidFill>
              </a:rPr>
              <a:t>모두 한 바퀴 회전</a:t>
            </a:r>
            <a:endParaRPr lang="en-US" altLang="ko-KR" sz="1300" dirty="0">
              <a:solidFill>
                <a:srgbClr val="008000"/>
              </a:solidFill>
            </a:endParaRPr>
          </a:p>
          <a:p>
            <a:pPr fontAlgn="base" latinLnBrk="0"/>
            <a:r>
              <a:rPr lang="en-US" altLang="ko-KR" sz="1300" dirty="0"/>
              <a:t>				</a:t>
            </a:r>
            <a:r>
              <a:rPr lang="en-US" altLang="ko-KR" sz="1300" dirty="0" smtClean="0"/>
              <a:t>break;</a:t>
            </a:r>
            <a:endParaRPr lang="en-US" altLang="ko-KR" sz="1300" dirty="0"/>
          </a:p>
          <a:p>
            <a:pPr fontAlgn="base" latinLnBrk="0"/>
            <a:r>
              <a:rPr lang="en-US" altLang="ko-KR" sz="1300" dirty="0"/>
              <a:t>			</a:t>
            </a:r>
            <a:r>
              <a:rPr lang="en-US" altLang="ko-KR" sz="1300" dirty="0" smtClean="0"/>
              <a:t>int </a:t>
            </a:r>
            <a:r>
              <a:rPr lang="en-US" altLang="ko-KR" sz="1300" dirty="0" err="1" smtClean="0"/>
              <a:t>nSum</a:t>
            </a:r>
            <a:r>
              <a:rPr lang="en-US" altLang="ko-KR" sz="1300" dirty="0" smtClean="0"/>
              <a:t> </a:t>
            </a:r>
            <a:r>
              <a:rPr lang="en-US" altLang="ko-KR" sz="1300" dirty="0"/>
              <a:t>= a-</a:t>
            </a:r>
            <a:r>
              <a:rPr lang="en-US" altLang="ko-KR" sz="1300" dirty="0" smtClean="0"/>
              <a:t>&gt;</a:t>
            </a:r>
            <a:r>
              <a:rPr lang="en-US" altLang="ko-KR" sz="1300" dirty="0" err="1" smtClean="0"/>
              <a:t>nCoef</a:t>
            </a:r>
            <a:r>
              <a:rPr lang="en-US" altLang="ko-KR" sz="1300" dirty="0" smtClean="0"/>
              <a:t> </a:t>
            </a:r>
            <a:r>
              <a:rPr lang="en-US" altLang="ko-KR" sz="1300" dirty="0"/>
              <a:t>+ b-</a:t>
            </a:r>
            <a:r>
              <a:rPr lang="en-US" altLang="ko-KR" sz="1300" dirty="0" smtClean="0"/>
              <a:t>&gt;</a:t>
            </a:r>
            <a:r>
              <a:rPr lang="en-US" altLang="ko-KR" sz="1300" dirty="0" err="1" smtClean="0"/>
              <a:t>nCoef</a:t>
            </a:r>
            <a:r>
              <a:rPr lang="en-US" altLang="ko-KR" sz="1300" dirty="0"/>
              <a:t>;</a:t>
            </a:r>
          </a:p>
          <a:p>
            <a:pPr fontAlgn="base" latinLnBrk="0"/>
            <a:r>
              <a:rPr lang="en-US" altLang="ko-KR" sz="1300" dirty="0"/>
              <a:t>			if </a:t>
            </a:r>
            <a:r>
              <a:rPr lang="en-US" altLang="ko-KR" sz="1300" dirty="0" smtClean="0"/>
              <a:t>(</a:t>
            </a:r>
            <a:r>
              <a:rPr lang="en-US" altLang="ko-KR" sz="1300" dirty="0" err="1" smtClean="0"/>
              <a:t>nSum</a:t>
            </a:r>
            <a:r>
              <a:rPr lang="en-US" altLang="ko-KR" sz="1300" dirty="0"/>
              <a:t>)</a:t>
            </a:r>
          </a:p>
          <a:p>
            <a:pPr fontAlgn="base" latinLnBrk="0"/>
            <a:r>
              <a:rPr lang="en-US" altLang="ko-KR" sz="1300" dirty="0"/>
              <a:t>				</a:t>
            </a:r>
            <a:r>
              <a:rPr lang="en-US" altLang="ko-KR" sz="1300" dirty="0" smtClean="0"/>
              <a:t>attach(</a:t>
            </a:r>
            <a:r>
              <a:rPr lang="en-US" altLang="ko-KR" sz="1300" dirty="0" err="1" smtClean="0"/>
              <a:t>nSum</a:t>
            </a:r>
            <a:r>
              <a:rPr lang="en-US" altLang="ko-KR" sz="1300" dirty="0"/>
              <a:t>, a-</a:t>
            </a:r>
            <a:r>
              <a:rPr lang="en-US" altLang="ko-KR" sz="1300" dirty="0" smtClean="0"/>
              <a:t>&gt;</a:t>
            </a:r>
            <a:r>
              <a:rPr lang="en-US" altLang="ko-KR" sz="1300" dirty="0" err="1" smtClean="0"/>
              <a:t>nExpon</a:t>
            </a:r>
            <a:r>
              <a:rPr lang="en-US" altLang="ko-KR" sz="1300" dirty="0"/>
              <a:t>, </a:t>
            </a:r>
            <a:r>
              <a:rPr lang="en-US" altLang="ko-KR" sz="1300" dirty="0" err="1" smtClean="0"/>
              <a:t>pLast</a:t>
            </a:r>
            <a:r>
              <a:rPr lang="en-US" altLang="ko-KR" sz="1300" dirty="0" smtClean="0"/>
              <a:t>);</a:t>
            </a:r>
            <a:endParaRPr lang="en-US" altLang="ko-KR" sz="1300" dirty="0"/>
          </a:p>
          <a:p>
            <a:pPr fontAlgn="base" latinLnBrk="0"/>
            <a:r>
              <a:rPr lang="en-US" altLang="ko-KR" sz="1300" dirty="0"/>
              <a:t>			a = a-&gt;link;</a:t>
            </a:r>
          </a:p>
          <a:p>
            <a:pPr fontAlgn="base" latinLnBrk="0"/>
            <a:r>
              <a:rPr lang="en-US" altLang="ko-KR" sz="1300" dirty="0"/>
              <a:t>			b = b-&gt;link;</a:t>
            </a:r>
          </a:p>
          <a:p>
            <a:pPr fontAlgn="base" latinLnBrk="0"/>
            <a:r>
              <a:rPr lang="en-US" altLang="ko-KR" sz="1300" dirty="0"/>
              <a:t>	</a:t>
            </a:r>
            <a:r>
              <a:rPr lang="en-US" altLang="ko-KR" sz="1300" dirty="0" smtClean="0"/>
              <a:t>	}</a:t>
            </a:r>
          </a:p>
          <a:p>
            <a:pPr fontAlgn="base" latinLnBrk="0"/>
            <a:r>
              <a:rPr lang="en-US" altLang="ko-KR" sz="1300" dirty="0"/>
              <a:t>	</a:t>
            </a:r>
            <a:r>
              <a:rPr lang="en-US" altLang="ko-KR" sz="1300" dirty="0" smtClean="0"/>
              <a:t>	else {</a:t>
            </a:r>
            <a:r>
              <a:rPr lang="en-US" altLang="ko-KR" sz="1300" dirty="0"/>
              <a:t>	</a:t>
            </a:r>
            <a:r>
              <a:rPr lang="en-US" altLang="ko-KR" sz="1300" dirty="0" smtClean="0"/>
              <a:t>	/* </a:t>
            </a:r>
            <a:r>
              <a:rPr lang="en-US" altLang="ko-KR" sz="1300" dirty="0"/>
              <a:t>a-</a:t>
            </a:r>
            <a:r>
              <a:rPr lang="en-US" altLang="ko-KR" sz="1300" dirty="0" smtClean="0"/>
              <a:t>&gt;</a:t>
            </a:r>
            <a:r>
              <a:rPr lang="en-US" altLang="ko-KR" sz="1300" dirty="0" err="1" smtClean="0"/>
              <a:t>nExpon</a:t>
            </a:r>
            <a:r>
              <a:rPr lang="en-US" altLang="ko-KR" sz="1300" dirty="0" smtClean="0"/>
              <a:t> </a:t>
            </a:r>
            <a:r>
              <a:rPr lang="en-US" altLang="ko-KR" sz="1300" dirty="0"/>
              <a:t>&lt;</a:t>
            </a:r>
            <a:r>
              <a:rPr lang="en-US" altLang="ko-KR" sz="1300" dirty="0" smtClean="0"/>
              <a:t> </a:t>
            </a:r>
            <a:r>
              <a:rPr lang="en-US" altLang="ko-KR" sz="1300" dirty="0"/>
              <a:t>a-</a:t>
            </a:r>
            <a:r>
              <a:rPr lang="en-US" altLang="ko-KR" sz="1300" dirty="0" smtClean="0"/>
              <a:t>&gt;</a:t>
            </a:r>
            <a:r>
              <a:rPr lang="en-US" altLang="ko-KR" sz="1300" dirty="0" err="1" smtClean="0"/>
              <a:t>nExpon</a:t>
            </a:r>
            <a:r>
              <a:rPr lang="en-US" altLang="ko-KR" sz="1300" dirty="0" smtClean="0"/>
              <a:t> </a:t>
            </a:r>
            <a:r>
              <a:rPr lang="en-US" altLang="ko-KR" sz="1300" dirty="0"/>
              <a:t>*/</a:t>
            </a:r>
          </a:p>
          <a:p>
            <a:pPr fontAlgn="base" latinLnBrk="0"/>
            <a:r>
              <a:rPr lang="en-US" altLang="ko-KR" sz="1300" dirty="0"/>
              <a:t>			</a:t>
            </a:r>
            <a:r>
              <a:rPr lang="en-US" altLang="ko-KR" sz="1300" dirty="0" smtClean="0"/>
              <a:t>attach(b-&gt;</a:t>
            </a:r>
            <a:r>
              <a:rPr lang="en-US" altLang="ko-KR" sz="1300" dirty="0" err="1" smtClean="0"/>
              <a:t>nCcoef</a:t>
            </a:r>
            <a:r>
              <a:rPr lang="en-US" altLang="ko-KR" sz="1300" dirty="0" smtClean="0"/>
              <a:t>, b-&gt;</a:t>
            </a:r>
            <a:r>
              <a:rPr lang="en-US" altLang="ko-KR" sz="1300" dirty="0" err="1" smtClean="0"/>
              <a:t>nExpon</a:t>
            </a:r>
            <a:r>
              <a:rPr lang="en-US" altLang="ko-KR" sz="1300" dirty="0" smtClean="0"/>
              <a:t>, </a:t>
            </a:r>
            <a:r>
              <a:rPr lang="en-US" altLang="ko-KR" sz="1300" dirty="0" err="1" smtClean="0"/>
              <a:t>pLast</a:t>
            </a:r>
            <a:r>
              <a:rPr lang="en-US" altLang="ko-KR" sz="1300" dirty="0" smtClean="0"/>
              <a:t>);</a:t>
            </a:r>
            <a:endParaRPr lang="en-US" altLang="ko-KR" sz="1300" dirty="0"/>
          </a:p>
          <a:p>
            <a:pPr fontAlgn="base" latinLnBrk="0"/>
            <a:r>
              <a:rPr lang="en-US" altLang="ko-KR" sz="1300" dirty="0"/>
              <a:t>			</a:t>
            </a:r>
            <a:r>
              <a:rPr lang="en-US" altLang="ko-KR" sz="1300" dirty="0" smtClean="0"/>
              <a:t>b </a:t>
            </a:r>
            <a:r>
              <a:rPr lang="en-US" altLang="ko-KR" sz="1300" dirty="0"/>
              <a:t>= </a:t>
            </a:r>
            <a:r>
              <a:rPr lang="en-US" altLang="ko-KR" sz="1300" dirty="0" smtClean="0"/>
              <a:t>b-&gt;</a:t>
            </a:r>
            <a:r>
              <a:rPr lang="en-US" altLang="ko-KR" sz="1300" dirty="0"/>
              <a:t>link;</a:t>
            </a:r>
          </a:p>
          <a:p>
            <a:pPr fontAlgn="base" latinLnBrk="0"/>
            <a:r>
              <a:rPr lang="en-US" altLang="ko-KR" sz="1300" dirty="0"/>
              <a:t>		}</a:t>
            </a:r>
          </a:p>
          <a:p>
            <a:pPr fontAlgn="base" latinLnBrk="0"/>
            <a:r>
              <a:rPr lang="en-US" altLang="ko-KR" sz="1300" dirty="0"/>
              <a:t>	</a:t>
            </a:r>
            <a:r>
              <a:rPr lang="en-US" altLang="ko-KR" sz="1300" dirty="0" smtClean="0"/>
              <a:t>}</a:t>
            </a:r>
            <a:endParaRPr lang="en-US" altLang="ko-KR" sz="1300" dirty="0"/>
          </a:p>
          <a:p>
            <a:pPr fontAlgn="base" latinLnBrk="0"/>
            <a:r>
              <a:rPr lang="en-US" altLang="ko-KR" sz="1300" dirty="0"/>
              <a:t>	</a:t>
            </a:r>
            <a:r>
              <a:rPr lang="en-US" altLang="ko-KR" sz="1300" dirty="0" smtClean="0"/>
              <a:t>return </a:t>
            </a:r>
            <a:r>
              <a:rPr lang="en-US" altLang="ko-KR" sz="1300" dirty="0" err="1" smtClean="0"/>
              <a:t>pLast</a:t>
            </a:r>
            <a:r>
              <a:rPr lang="en-US" altLang="ko-KR" sz="1300" dirty="0" smtClean="0"/>
              <a:t>-</a:t>
            </a:r>
            <a:r>
              <a:rPr lang="en-US" altLang="ko-KR" sz="1300" dirty="0"/>
              <a:t>&gt;link = c;			</a:t>
            </a:r>
            <a:r>
              <a:rPr lang="en-US" altLang="ko-KR" sz="1300" dirty="0">
                <a:solidFill>
                  <a:srgbClr val="008000"/>
                </a:solidFill>
              </a:rPr>
              <a:t>// </a:t>
            </a:r>
            <a:r>
              <a:rPr lang="ko-KR" altLang="en-US" sz="1300" dirty="0">
                <a:solidFill>
                  <a:srgbClr val="008000"/>
                </a:solidFill>
              </a:rPr>
              <a:t>원형 연결 리스트</a:t>
            </a:r>
            <a:endParaRPr lang="en-US" altLang="ko-KR" sz="1300" dirty="0">
              <a:solidFill>
                <a:srgbClr val="008000"/>
              </a:solidFill>
            </a:endParaRPr>
          </a:p>
          <a:p>
            <a:pPr fontAlgn="base" latinLnBrk="0"/>
            <a:r>
              <a:rPr lang="en-US" altLang="ko-KR" sz="1300" dirty="0" smtClean="0"/>
              <a:t>}</a:t>
            </a:r>
            <a:endParaRPr lang="en-US" altLang="ko-KR" sz="1300" dirty="0"/>
          </a:p>
        </p:txBody>
      </p:sp>
      <p:grpSp>
        <p:nvGrpSpPr>
          <p:cNvPr id="49" name="그룹 48"/>
          <p:cNvGrpSpPr/>
          <p:nvPr/>
        </p:nvGrpSpPr>
        <p:grpSpPr>
          <a:xfrm>
            <a:off x="4572000" y="1079020"/>
            <a:ext cx="3302703" cy="571397"/>
            <a:chOff x="4797297" y="1738800"/>
            <a:chExt cx="3302703" cy="571397"/>
          </a:xfrm>
        </p:grpSpPr>
        <p:grpSp>
          <p:nvGrpSpPr>
            <p:cNvPr id="25" name="그룹 24"/>
            <p:cNvGrpSpPr/>
            <p:nvPr/>
          </p:nvGrpSpPr>
          <p:grpSpPr>
            <a:xfrm>
              <a:off x="5301408" y="2005730"/>
              <a:ext cx="695894" cy="299296"/>
              <a:chOff x="5297797" y="1980456"/>
              <a:chExt cx="695894" cy="299296"/>
            </a:xfrm>
          </p:grpSpPr>
          <p:cxnSp>
            <p:nvCxnSpPr>
              <p:cNvPr id="18" name="직선 화살표 연결선 17"/>
              <p:cNvCxnSpPr/>
              <p:nvPr/>
            </p:nvCxnSpPr>
            <p:spPr>
              <a:xfrm>
                <a:off x="5777691" y="2133000"/>
                <a:ext cx="216000" cy="0"/>
              </a:xfrm>
              <a:prstGeom prst="straightConnector1">
                <a:avLst/>
              </a:prstGeom>
              <a:ln w="12700">
                <a:solidFill>
                  <a:srgbClr val="0000FF"/>
                </a:solidFill>
                <a:headEnd type="oval" w="sm" len="sm"/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직사각형 19"/>
              <p:cNvSpPr/>
              <p:nvPr/>
            </p:nvSpPr>
            <p:spPr>
              <a:xfrm>
                <a:off x="5297797" y="1980456"/>
                <a:ext cx="210203" cy="299296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1400" dirty="0" smtClean="0">
                    <a:solidFill>
                      <a:srgbClr val="0000FF"/>
                    </a:solidFill>
                  </a:rPr>
                  <a:t>-</a:t>
                </a:r>
                <a:endParaRPr lang="ko-KR" altLang="en-US" sz="1400" dirty="0">
                  <a:solidFill>
                    <a:srgbClr val="0000FF"/>
                  </a:solidFill>
                </a:endParaRPr>
              </a:p>
            </p:txBody>
          </p:sp>
          <p:sp>
            <p:nvSpPr>
              <p:cNvPr id="22" name="직사각형 21"/>
              <p:cNvSpPr/>
              <p:nvPr/>
            </p:nvSpPr>
            <p:spPr>
              <a:xfrm>
                <a:off x="5508000" y="1980456"/>
                <a:ext cx="210203" cy="299296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1400" dirty="0" smtClean="0">
                    <a:solidFill>
                      <a:srgbClr val="0000FF"/>
                    </a:solidFill>
                  </a:rPr>
                  <a:t>-1</a:t>
                </a:r>
                <a:endParaRPr lang="ko-KR" altLang="en-US" sz="1400" dirty="0">
                  <a:solidFill>
                    <a:srgbClr val="0000FF"/>
                  </a:solidFill>
                </a:endParaRPr>
              </a:p>
            </p:txBody>
          </p:sp>
          <p:sp>
            <p:nvSpPr>
              <p:cNvPr id="23" name="직사각형 22"/>
              <p:cNvSpPr/>
              <p:nvPr/>
            </p:nvSpPr>
            <p:spPr>
              <a:xfrm>
                <a:off x="5718886" y="1980456"/>
                <a:ext cx="129515" cy="299296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ko-KR" altLang="en-US" sz="1400" dirty="0">
                  <a:solidFill>
                    <a:srgbClr val="0000FF"/>
                  </a:solidFill>
                </a:endParaRPr>
              </a:p>
            </p:txBody>
          </p:sp>
        </p:grpSp>
        <p:grpSp>
          <p:nvGrpSpPr>
            <p:cNvPr id="26" name="그룹 25"/>
            <p:cNvGrpSpPr/>
            <p:nvPr/>
          </p:nvGrpSpPr>
          <p:grpSpPr>
            <a:xfrm>
              <a:off x="6019806" y="2008626"/>
              <a:ext cx="695894" cy="299296"/>
              <a:chOff x="5297797" y="1980456"/>
              <a:chExt cx="695894" cy="299296"/>
            </a:xfrm>
          </p:grpSpPr>
          <p:cxnSp>
            <p:nvCxnSpPr>
              <p:cNvPr id="27" name="직선 화살표 연결선 26"/>
              <p:cNvCxnSpPr/>
              <p:nvPr/>
            </p:nvCxnSpPr>
            <p:spPr>
              <a:xfrm>
                <a:off x="5777691" y="2133000"/>
                <a:ext cx="216000" cy="0"/>
              </a:xfrm>
              <a:prstGeom prst="straightConnector1">
                <a:avLst/>
              </a:prstGeom>
              <a:ln w="12700">
                <a:solidFill>
                  <a:srgbClr val="0000FF"/>
                </a:solidFill>
                <a:headEnd type="oval" w="sm" len="sm"/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직사각형 27"/>
              <p:cNvSpPr/>
              <p:nvPr/>
            </p:nvSpPr>
            <p:spPr>
              <a:xfrm>
                <a:off x="5297797" y="1980456"/>
                <a:ext cx="210203" cy="299296"/>
              </a:xfrm>
              <a:prstGeom prst="rect">
                <a:avLst/>
              </a:prstGeom>
              <a:noFill/>
              <a:ln w="12700">
                <a:solidFill>
                  <a:srgbClr val="FE02E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1400" dirty="0">
                    <a:solidFill>
                      <a:srgbClr val="0000FF"/>
                    </a:solidFill>
                  </a:rPr>
                  <a:t>1</a:t>
                </a:r>
                <a:endParaRPr lang="ko-KR" altLang="en-US" sz="1400" dirty="0">
                  <a:solidFill>
                    <a:srgbClr val="0000FF"/>
                  </a:solidFill>
                </a:endParaRPr>
              </a:p>
            </p:txBody>
          </p:sp>
          <p:sp>
            <p:nvSpPr>
              <p:cNvPr id="29" name="직사각형 28"/>
              <p:cNvSpPr/>
              <p:nvPr/>
            </p:nvSpPr>
            <p:spPr>
              <a:xfrm>
                <a:off x="5508000" y="1980456"/>
                <a:ext cx="210203" cy="299296"/>
              </a:xfrm>
              <a:prstGeom prst="rect">
                <a:avLst/>
              </a:prstGeom>
              <a:noFill/>
              <a:ln w="12700">
                <a:solidFill>
                  <a:srgbClr val="FE02E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1400" dirty="0">
                    <a:solidFill>
                      <a:srgbClr val="0000FF"/>
                    </a:solidFill>
                  </a:rPr>
                  <a:t>9</a:t>
                </a:r>
                <a:endParaRPr lang="ko-KR" altLang="en-US" sz="1400" dirty="0">
                  <a:solidFill>
                    <a:srgbClr val="0000FF"/>
                  </a:solidFill>
                </a:endParaRPr>
              </a:p>
            </p:txBody>
          </p:sp>
          <p:sp>
            <p:nvSpPr>
              <p:cNvPr id="30" name="직사각형 29"/>
              <p:cNvSpPr/>
              <p:nvPr/>
            </p:nvSpPr>
            <p:spPr>
              <a:xfrm>
                <a:off x="5714703" y="1980456"/>
                <a:ext cx="129515" cy="299296"/>
              </a:xfrm>
              <a:prstGeom prst="rect">
                <a:avLst/>
              </a:prstGeom>
              <a:noFill/>
              <a:ln w="12700">
                <a:solidFill>
                  <a:srgbClr val="FE02E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ko-KR" altLang="en-US" sz="1400" dirty="0">
                  <a:solidFill>
                    <a:srgbClr val="0000FF"/>
                  </a:solidFill>
                </a:endParaRPr>
              </a:p>
            </p:txBody>
          </p:sp>
        </p:grpSp>
        <p:grpSp>
          <p:nvGrpSpPr>
            <p:cNvPr id="31" name="그룹 30"/>
            <p:cNvGrpSpPr/>
            <p:nvPr/>
          </p:nvGrpSpPr>
          <p:grpSpPr>
            <a:xfrm>
              <a:off x="6749017" y="2008626"/>
              <a:ext cx="695894" cy="299296"/>
              <a:chOff x="5297797" y="1980456"/>
              <a:chExt cx="695894" cy="299296"/>
            </a:xfrm>
          </p:grpSpPr>
          <p:cxnSp>
            <p:nvCxnSpPr>
              <p:cNvPr id="32" name="직선 화살표 연결선 31"/>
              <p:cNvCxnSpPr/>
              <p:nvPr/>
            </p:nvCxnSpPr>
            <p:spPr>
              <a:xfrm>
                <a:off x="5777691" y="2133000"/>
                <a:ext cx="216000" cy="0"/>
              </a:xfrm>
              <a:prstGeom prst="straightConnector1">
                <a:avLst/>
              </a:prstGeom>
              <a:ln w="12700">
                <a:solidFill>
                  <a:srgbClr val="0000FF"/>
                </a:solidFill>
                <a:headEnd type="oval" w="sm" len="sm"/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직사각형 32"/>
              <p:cNvSpPr/>
              <p:nvPr/>
            </p:nvSpPr>
            <p:spPr>
              <a:xfrm>
                <a:off x="5297797" y="1980456"/>
                <a:ext cx="210203" cy="299296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1400" dirty="0">
                    <a:solidFill>
                      <a:srgbClr val="0000FF"/>
                    </a:solidFill>
                  </a:rPr>
                  <a:t>1</a:t>
                </a:r>
                <a:endParaRPr lang="ko-KR" altLang="en-US" sz="1400" dirty="0">
                  <a:solidFill>
                    <a:srgbClr val="0000FF"/>
                  </a:solidFill>
                </a:endParaRPr>
              </a:p>
            </p:txBody>
          </p:sp>
          <p:sp>
            <p:nvSpPr>
              <p:cNvPr id="34" name="직사각형 33"/>
              <p:cNvSpPr/>
              <p:nvPr/>
            </p:nvSpPr>
            <p:spPr>
              <a:xfrm>
                <a:off x="5508000" y="1980456"/>
                <a:ext cx="210203" cy="299296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1400" dirty="0" smtClean="0">
                    <a:solidFill>
                      <a:srgbClr val="0000FF"/>
                    </a:solidFill>
                  </a:rPr>
                  <a:t>8</a:t>
                </a:r>
                <a:endParaRPr lang="ko-KR" altLang="en-US" sz="1400" dirty="0">
                  <a:solidFill>
                    <a:srgbClr val="0000FF"/>
                  </a:solidFill>
                </a:endParaRPr>
              </a:p>
            </p:txBody>
          </p:sp>
          <p:sp>
            <p:nvSpPr>
              <p:cNvPr id="35" name="직사각형 34"/>
              <p:cNvSpPr/>
              <p:nvPr/>
            </p:nvSpPr>
            <p:spPr>
              <a:xfrm>
                <a:off x="5721468" y="1980456"/>
                <a:ext cx="129515" cy="299296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ko-KR" altLang="en-US" sz="1400" dirty="0">
                  <a:solidFill>
                    <a:srgbClr val="0000FF"/>
                  </a:solidFill>
                </a:endParaRPr>
              </a:p>
            </p:txBody>
          </p:sp>
        </p:grpSp>
        <p:grpSp>
          <p:nvGrpSpPr>
            <p:cNvPr id="36" name="그룹 35"/>
            <p:cNvGrpSpPr/>
            <p:nvPr/>
          </p:nvGrpSpPr>
          <p:grpSpPr>
            <a:xfrm>
              <a:off x="7459808" y="2005730"/>
              <a:ext cx="548604" cy="299296"/>
              <a:chOff x="5297797" y="1980456"/>
              <a:chExt cx="548604" cy="299296"/>
            </a:xfrm>
          </p:grpSpPr>
          <p:sp>
            <p:nvSpPr>
              <p:cNvPr id="38" name="직사각형 37"/>
              <p:cNvSpPr/>
              <p:nvPr/>
            </p:nvSpPr>
            <p:spPr>
              <a:xfrm>
                <a:off x="5297797" y="1980456"/>
                <a:ext cx="210203" cy="299296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1400" dirty="0">
                    <a:solidFill>
                      <a:srgbClr val="0000FF"/>
                    </a:solidFill>
                  </a:rPr>
                  <a:t>1</a:t>
                </a:r>
                <a:endParaRPr lang="ko-KR" altLang="en-US" sz="1400" dirty="0">
                  <a:solidFill>
                    <a:srgbClr val="0000FF"/>
                  </a:solidFill>
                </a:endParaRPr>
              </a:p>
            </p:txBody>
          </p:sp>
          <p:sp>
            <p:nvSpPr>
              <p:cNvPr id="39" name="직사각형 38"/>
              <p:cNvSpPr/>
              <p:nvPr/>
            </p:nvSpPr>
            <p:spPr>
              <a:xfrm>
                <a:off x="5508000" y="1980456"/>
                <a:ext cx="210203" cy="299296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1400" dirty="0" smtClean="0">
                    <a:solidFill>
                      <a:srgbClr val="0000FF"/>
                    </a:solidFill>
                  </a:rPr>
                  <a:t>6</a:t>
                </a:r>
                <a:endParaRPr lang="ko-KR" altLang="en-US" sz="1400" dirty="0">
                  <a:solidFill>
                    <a:srgbClr val="0000FF"/>
                  </a:solidFill>
                </a:endParaRPr>
              </a:p>
            </p:txBody>
          </p:sp>
          <p:sp>
            <p:nvSpPr>
              <p:cNvPr id="40" name="직사각형 39"/>
              <p:cNvSpPr/>
              <p:nvPr/>
            </p:nvSpPr>
            <p:spPr>
              <a:xfrm>
                <a:off x="5716886" y="1980456"/>
                <a:ext cx="129515" cy="299296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ko-KR" altLang="en-US" sz="1400" dirty="0">
                  <a:solidFill>
                    <a:srgbClr val="0000FF"/>
                  </a:solidFill>
                </a:endParaRPr>
              </a:p>
            </p:txBody>
          </p:sp>
        </p:grpSp>
        <p:cxnSp>
          <p:nvCxnSpPr>
            <p:cNvPr id="46" name="직선 화살표 연결선 45"/>
            <p:cNvCxnSpPr/>
            <p:nvPr/>
          </p:nvCxnSpPr>
          <p:spPr>
            <a:xfrm>
              <a:off x="5004000" y="2158274"/>
              <a:ext cx="288000" cy="0"/>
            </a:xfrm>
            <a:prstGeom prst="straightConnector1">
              <a:avLst/>
            </a:prstGeom>
            <a:ln w="12700">
              <a:solidFill>
                <a:srgbClr val="0000FF"/>
              </a:solidFill>
              <a:headEnd type="none" w="sm" len="sm"/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원호 46"/>
            <p:cNvSpPr/>
            <p:nvPr/>
          </p:nvSpPr>
          <p:spPr>
            <a:xfrm>
              <a:off x="5784564" y="1738800"/>
              <a:ext cx="2315436" cy="571397"/>
            </a:xfrm>
            <a:prstGeom prst="arc">
              <a:avLst>
                <a:gd name="adj1" fmla="val 11013984"/>
                <a:gd name="adj2" fmla="val 506849"/>
              </a:avLst>
            </a:prstGeom>
            <a:ln w="9525">
              <a:solidFill>
                <a:srgbClr val="0000FF"/>
              </a:solidFill>
              <a:headEnd type="stealth" w="med" len="lg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4797297" y="2005730"/>
              <a:ext cx="210203" cy="299296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400" dirty="0" smtClean="0">
                  <a:solidFill>
                    <a:srgbClr val="0000FF"/>
                  </a:solidFill>
                </a:rPr>
                <a:t>a</a:t>
              </a:r>
              <a:endParaRPr lang="ko-KR" altLang="en-US" sz="1400" dirty="0">
                <a:solidFill>
                  <a:srgbClr val="0000FF"/>
                </a:solidFill>
              </a:endParaRPr>
            </a:p>
          </p:txBody>
        </p:sp>
      </p:grpSp>
      <p:grpSp>
        <p:nvGrpSpPr>
          <p:cNvPr id="50" name="그룹 49"/>
          <p:cNvGrpSpPr/>
          <p:nvPr/>
        </p:nvGrpSpPr>
        <p:grpSpPr>
          <a:xfrm>
            <a:off x="4572000" y="1751806"/>
            <a:ext cx="3302703" cy="571397"/>
            <a:chOff x="4797297" y="1738800"/>
            <a:chExt cx="3302703" cy="571397"/>
          </a:xfrm>
        </p:grpSpPr>
        <p:grpSp>
          <p:nvGrpSpPr>
            <p:cNvPr id="51" name="그룹 50"/>
            <p:cNvGrpSpPr/>
            <p:nvPr/>
          </p:nvGrpSpPr>
          <p:grpSpPr>
            <a:xfrm>
              <a:off x="5301408" y="2005730"/>
              <a:ext cx="695894" cy="299296"/>
              <a:chOff x="5297797" y="1980456"/>
              <a:chExt cx="695894" cy="299296"/>
            </a:xfrm>
          </p:grpSpPr>
          <p:cxnSp>
            <p:nvCxnSpPr>
              <p:cNvPr id="69" name="직선 화살표 연결선 68"/>
              <p:cNvCxnSpPr/>
              <p:nvPr/>
            </p:nvCxnSpPr>
            <p:spPr>
              <a:xfrm>
                <a:off x="5777691" y="2133000"/>
                <a:ext cx="216000" cy="0"/>
              </a:xfrm>
              <a:prstGeom prst="straightConnector1">
                <a:avLst/>
              </a:prstGeom>
              <a:ln w="12700">
                <a:solidFill>
                  <a:srgbClr val="0000FF"/>
                </a:solidFill>
                <a:headEnd type="oval" w="sm" len="sm"/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0" name="직사각형 69"/>
              <p:cNvSpPr/>
              <p:nvPr/>
            </p:nvSpPr>
            <p:spPr>
              <a:xfrm>
                <a:off x="5297797" y="1980456"/>
                <a:ext cx="210203" cy="299296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1400" dirty="0" smtClean="0">
                    <a:solidFill>
                      <a:srgbClr val="0000FF"/>
                    </a:solidFill>
                  </a:rPr>
                  <a:t>-</a:t>
                </a:r>
                <a:endParaRPr lang="ko-KR" altLang="en-US" sz="1400" dirty="0">
                  <a:solidFill>
                    <a:srgbClr val="0000FF"/>
                  </a:solidFill>
                </a:endParaRPr>
              </a:p>
            </p:txBody>
          </p:sp>
          <p:sp>
            <p:nvSpPr>
              <p:cNvPr id="71" name="직사각형 70"/>
              <p:cNvSpPr/>
              <p:nvPr/>
            </p:nvSpPr>
            <p:spPr>
              <a:xfrm>
                <a:off x="5508000" y="1980456"/>
                <a:ext cx="210203" cy="299296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1400" dirty="0" smtClean="0">
                    <a:solidFill>
                      <a:srgbClr val="0000FF"/>
                    </a:solidFill>
                  </a:rPr>
                  <a:t>-1</a:t>
                </a:r>
                <a:endParaRPr lang="ko-KR" altLang="en-US" sz="1400" dirty="0">
                  <a:solidFill>
                    <a:srgbClr val="0000FF"/>
                  </a:solidFill>
                </a:endParaRPr>
              </a:p>
            </p:txBody>
          </p:sp>
          <p:sp>
            <p:nvSpPr>
              <p:cNvPr id="72" name="직사각형 71"/>
              <p:cNvSpPr/>
              <p:nvPr/>
            </p:nvSpPr>
            <p:spPr>
              <a:xfrm>
                <a:off x="5715286" y="1980456"/>
                <a:ext cx="129515" cy="299296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ko-KR" altLang="en-US" sz="1400" dirty="0">
                  <a:solidFill>
                    <a:srgbClr val="0000FF"/>
                  </a:solidFill>
                </a:endParaRPr>
              </a:p>
            </p:txBody>
          </p:sp>
        </p:grpSp>
        <p:grpSp>
          <p:nvGrpSpPr>
            <p:cNvPr id="52" name="그룹 51"/>
            <p:cNvGrpSpPr/>
            <p:nvPr/>
          </p:nvGrpSpPr>
          <p:grpSpPr>
            <a:xfrm>
              <a:off x="6019806" y="2008626"/>
              <a:ext cx="695894" cy="299296"/>
              <a:chOff x="5297797" y="1980456"/>
              <a:chExt cx="695894" cy="299296"/>
            </a:xfrm>
          </p:grpSpPr>
          <p:cxnSp>
            <p:nvCxnSpPr>
              <p:cNvPr id="65" name="직선 화살표 연결선 64"/>
              <p:cNvCxnSpPr/>
              <p:nvPr/>
            </p:nvCxnSpPr>
            <p:spPr>
              <a:xfrm>
                <a:off x="5777691" y="2133000"/>
                <a:ext cx="216000" cy="0"/>
              </a:xfrm>
              <a:prstGeom prst="straightConnector1">
                <a:avLst/>
              </a:prstGeom>
              <a:ln w="12700">
                <a:solidFill>
                  <a:srgbClr val="0000FF"/>
                </a:solidFill>
                <a:headEnd type="oval" w="sm" len="sm"/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" name="직사각형 65"/>
              <p:cNvSpPr/>
              <p:nvPr/>
            </p:nvSpPr>
            <p:spPr>
              <a:xfrm>
                <a:off x="5297797" y="1980456"/>
                <a:ext cx="210203" cy="299296"/>
              </a:xfrm>
              <a:prstGeom prst="rect">
                <a:avLst/>
              </a:prstGeom>
              <a:noFill/>
              <a:ln w="12700">
                <a:solidFill>
                  <a:srgbClr val="FE02E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1400" dirty="0">
                    <a:solidFill>
                      <a:srgbClr val="0000FF"/>
                    </a:solidFill>
                  </a:rPr>
                  <a:t>1</a:t>
                </a:r>
                <a:endParaRPr lang="ko-KR" altLang="en-US" sz="1400" dirty="0">
                  <a:solidFill>
                    <a:srgbClr val="0000FF"/>
                  </a:solidFill>
                </a:endParaRPr>
              </a:p>
            </p:txBody>
          </p:sp>
          <p:sp>
            <p:nvSpPr>
              <p:cNvPr id="67" name="직사각형 66"/>
              <p:cNvSpPr/>
              <p:nvPr/>
            </p:nvSpPr>
            <p:spPr>
              <a:xfrm>
                <a:off x="5508000" y="1980456"/>
                <a:ext cx="210203" cy="299296"/>
              </a:xfrm>
              <a:prstGeom prst="rect">
                <a:avLst/>
              </a:prstGeom>
              <a:noFill/>
              <a:ln w="12700">
                <a:solidFill>
                  <a:srgbClr val="FE02E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1400" dirty="0" smtClean="0">
                    <a:solidFill>
                      <a:srgbClr val="0000FF"/>
                    </a:solidFill>
                  </a:rPr>
                  <a:t>6</a:t>
                </a:r>
                <a:endParaRPr lang="ko-KR" altLang="en-US" sz="1400" dirty="0">
                  <a:solidFill>
                    <a:srgbClr val="0000FF"/>
                  </a:solidFill>
                </a:endParaRPr>
              </a:p>
            </p:txBody>
          </p:sp>
          <p:sp>
            <p:nvSpPr>
              <p:cNvPr id="68" name="직사각형 67"/>
              <p:cNvSpPr/>
              <p:nvPr/>
            </p:nvSpPr>
            <p:spPr>
              <a:xfrm>
                <a:off x="5714703" y="1980456"/>
                <a:ext cx="129515" cy="299296"/>
              </a:xfrm>
              <a:prstGeom prst="rect">
                <a:avLst/>
              </a:prstGeom>
              <a:noFill/>
              <a:ln w="12700">
                <a:solidFill>
                  <a:srgbClr val="FE02E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ko-KR" altLang="en-US" sz="1400" dirty="0">
                  <a:solidFill>
                    <a:srgbClr val="0000FF"/>
                  </a:solidFill>
                </a:endParaRPr>
              </a:p>
            </p:txBody>
          </p:sp>
        </p:grpSp>
        <p:grpSp>
          <p:nvGrpSpPr>
            <p:cNvPr id="53" name="그룹 52"/>
            <p:cNvGrpSpPr/>
            <p:nvPr/>
          </p:nvGrpSpPr>
          <p:grpSpPr>
            <a:xfrm>
              <a:off x="6749017" y="2008626"/>
              <a:ext cx="695894" cy="299296"/>
              <a:chOff x="5297797" y="1980456"/>
              <a:chExt cx="695894" cy="299296"/>
            </a:xfrm>
          </p:grpSpPr>
          <p:cxnSp>
            <p:nvCxnSpPr>
              <p:cNvPr id="61" name="직선 화살표 연결선 60"/>
              <p:cNvCxnSpPr/>
              <p:nvPr/>
            </p:nvCxnSpPr>
            <p:spPr>
              <a:xfrm>
                <a:off x="5777691" y="2133000"/>
                <a:ext cx="216000" cy="0"/>
              </a:xfrm>
              <a:prstGeom prst="straightConnector1">
                <a:avLst/>
              </a:prstGeom>
              <a:ln w="12700">
                <a:solidFill>
                  <a:srgbClr val="0000FF"/>
                </a:solidFill>
                <a:headEnd type="oval" w="sm" len="sm"/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2" name="직사각형 61"/>
              <p:cNvSpPr/>
              <p:nvPr/>
            </p:nvSpPr>
            <p:spPr>
              <a:xfrm>
                <a:off x="5297797" y="1980456"/>
                <a:ext cx="210203" cy="299296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1400" dirty="0">
                    <a:solidFill>
                      <a:srgbClr val="0000FF"/>
                    </a:solidFill>
                  </a:rPr>
                  <a:t>1</a:t>
                </a:r>
                <a:endParaRPr lang="ko-KR" altLang="en-US" sz="1400" dirty="0">
                  <a:solidFill>
                    <a:srgbClr val="0000FF"/>
                  </a:solidFill>
                </a:endParaRPr>
              </a:p>
            </p:txBody>
          </p:sp>
          <p:sp>
            <p:nvSpPr>
              <p:cNvPr id="63" name="직사각형 62"/>
              <p:cNvSpPr/>
              <p:nvPr/>
            </p:nvSpPr>
            <p:spPr>
              <a:xfrm>
                <a:off x="5508000" y="1980456"/>
                <a:ext cx="210203" cy="299296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1400" dirty="0">
                    <a:solidFill>
                      <a:srgbClr val="0000FF"/>
                    </a:solidFill>
                  </a:rPr>
                  <a:t>3</a:t>
                </a:r>
                <a:endParaRPr lang="ko-KR" altLang="en-US" sz="1400" dirty="0">
                  <a:solidFill>
                    <a:srgbClr val="0000FF"/>
                  </a:solidFill>
                </a:endParaRPr>
              </a:p>
            </p:txBody>
          </p:sp>
          <p:sp>
            <p:nvSpPr>
              <p:cNvPr id="64" name="직사각형 63"/>
              <p:cNvSpPr/>
              <p:nvPr/>
            </p:nvSpPr>
            <p:spPr>
              <a:xfrm>
                <a:off x="5721468" y="1980456"/>
                <a:ext cx="129515" cy="299296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ko-KR" altLang="en-US" sz="1400" dirty="0">
                  <a:solidFill>
                    <a:srgbClr val="0000FF"/>
                  </a:solidFill>
                </a:endParaRPr>
              </a:p>
            </p:txBody>
          </p:sp>
        </p:grpSp>
        <p:grpSp>
          <p:nvGrpSpPr>
            <p:cNvPr id="54" name="그룹 53"/>
            <p:cNvGrpSpPr/>
            <p:nvPr/>
          </p:nvGrpSpPr>
          <p:grpSpPr>
            <a:xfrm>
              <a:off x="7459808" y="2005730"/>
              <a:ext cx="548604" cy="299296"/>
              <a:chOff x="5297797" y="1980456"/>
              <a:chExt cx="548604" cy="299296"/>
            </a:xfrm>
          </p:grpSpPr>
          <p:sp>
            <p:nvSpPr>
              <p:cNvPr id="58" name="직사각형 57"/>
              <p:cNvSpPr/>
              <p:nvPr/>
            </p:nvSpPr>
            <p:spPr>
              <a:xfrm>
                <a:off x="5297797" y="1980456"/>
                <a:ext cx="210203" cy="299296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1400" dirty="0">
                    <a:solidFill>
                      <a:srgbClr val="0000FF"/>
                    </a:solidFill>
                  </a:rPr>
                  <a:t>1</a:t>
                </a:r>
                <a:endParaRPr lang="ko-KR" altLang="en-US" sz="1400" dirty="0">
                  <a:solidFill>
                    <a:srgbClr val="0000FF"/>
                  </a:solidFill>
                </a:endParaRPr>
              </a:p>
            </p:txBody>
          </p:sp>
          <p:sp>
            <p:nvSpPr>
              <p:cNvPr id="59" name="직사각형 58"/>
              <p:cNvSpPr/>
              <p:nvPr/>
            </p:nvSpPr>
            <p:spPr>
              <a:xfrm>
                <a:off x="5508000" y="1980456"/>
                <a:ext cx="210203" cy="299296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1400" dirty="0">
                    <a:solidFill>
                      <a:srgbClr val="0000FF"/>
                    </a:solidFill>
                  </a:rPr>
                  <a:t>0</a:t>
                </a:r>
                <a:endParaRPr lang="ko-KR" altLang="en-US" sz="1400" dirty="0">
                  <a:solidFill>
                    <a:srgbClr val="0000FF"/>
                  </a:solidFill>
                </a:endParaRPr>
              </a:p>
            </p:txBody>
          </p:sp>
          <p:sp>
            <p:nvSpPr>
              <p:cNvPr id="60" name="직사각형 59"/>
              <p:cNvSpPr/>
              <p:nvPr/>
            </p:nvSpPr>
            <p:spPr>
              <a:xfrm>
                <a:off x="5716886" y="1980456"/>
                <a:ext cx="129515" cy="299296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ko-KR" altLang="en-US" sz="1400" dirty="0">
                  <a:solidFill>
                    <a:srgbClr val="0000FF"/>
                  </a:solidFill>
                </a:endParaRPr>
              </a:p>
            </p:txBody>
          </p:sp>
        </p:grpSp>
        <p:cxnSp>
          <p:nvCxnSpPr>
            <p:cNvPr id="55" name="직선 화살표 연결선 54"/>
            <p:cNvCxnSpPr/>
            <p:nvPr/>
          </p:nvCxnSpPr>
          <p:spPr>
            <a:xfrm>
              <a:off x="5004000" y="2158274"/>
              <a:ext cx="288000" cy="0"/>
            </a:xfrm>
            <a:prstGeom prst="straightConnector1">
              <a:avLst/>
            </a:prstGeom>
            <a:ln w="12700">
              <a:solidFill>
                <a:srgbClr val="0000FF"/>
              </a:solidFill>
              <a:headEnd type="none" w="sm" len="sm"/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원호 55"/>
            <p:cNvSpPr/>
            <p:nvPr/>
          </p:nvSpPr>
          <p:spPr>
            <a:xfrm>
              <a:off x="5784564" y="1738800"/>
              <a:ext cx="2315436" cy="571397"/>
            </a:xfrm>
            <a:prstGeom prst="arc">
              <a:avLst>
                <a:gd name="adj1" fmla="val 11013984"/>
                <a:gd name="adj2" fmla="val 506849"/>
              </a:avLst>
            </a:prstGeom>
            <a:ln w="9525">
              <a:solidFill>
                <a:srgbClr val="0000FF"/>
              </a:solidFill>
              <a:headEnd type="stealth" w="med" len="lg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직사각형 56"/>
            <p:cNvSpPr/>
            <p:nvPr/>
          </p:nvSpPr>
          <p:spPr>
            <a:xfrm>
              <a:off x="4797297" y="2005730"/>
              <a:ext cx="210203" cy="299296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400" dirty="0">
                  <a:solidFill>
                    <a:srgbClr val="0000FF"/>
                  </a:solidFill>
                </a:rPr>
                <a:t>b</a:t>
              </a:r>
              <a:endParaRPr lang="ko-KR" altLang="en-US" sz="1400" dirty="0">
                <a:solidFill>
                  <a:srgbClr val="0000FF"/>
                </a:solidFill>
              </a:endParaRPr>
            </a:p>
          </p:txBody>
        </p:sp>
      </p:grpSp>
      <p:grpSp>
        <p:nvGrpSpPr>
          <p:cNvPr id="146" name="그룹 145"/>
          <p:cNvGrpSpPr/>
          <p:nvPr/>
        </p:nvGrpSpPr>
        <p:grpSpPr>
          <a:xfrm>
            <a:off x="4572000" y="2691521"/>
            <a:ext cx="1054715" cy="567996"/>
            <a:chOff x="4572000" y="2691521"/>
            <a:chExt cx="1054715" cy="567996"/>
          </a:xfrm>
        </p:grpSpPr>
        <p:grpSp>
          <p:nvGrpSpPr>
            <p:cNvPr id="74" name="그룹 73"/>
            <p:cNvGrpSpPr/>
            <p:nvPr/>
          </p:nvGrpSpPr>
          <p:grpSpPr>
            <a:xfrm>
              <a:off x="5076111" y="2691521"/>
              <a:ext cx="550604" cy="299296"/>
              <a:chOff x="5297797" y="1980456"/>
              <a:chExt cx="550604" cy="299296"/>
            </a:xfrm>
          </p:grpSpPr>
          <p:sp>
            <p:nvSpPr>
              <p:cNvPr id="93" name="직사각형 92"/>
              <p:cNvSpPr/>
              <p:nvPr/>
            </p:nvSpPr>
            <p:spPr>
              <a:xfrm>
                <a:off x="5297797" y="1980456"/>
                <a:ext cx="210203" cy="299296"/>
              </a:xfrm>
              <a:prstGeom prst="rect">
                <a:avLst/>
              </a:prstGeom>
              <a:no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1400" dirty="0" smtClean="0">
                    <a:solidFill>
                      <a:srgbClr val="FF0000"/>
                    </a:solidFill>
                  </a:rPr>
                  <a:t>-</a:t>
                </a:r>
                <a:endParaRPr lang="ko-KR" altLang="en-US" sz="14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94" name="직사각형 93"/>
              <p:cNvSpPr/>
              <p:nvPr/>
            </p:nvSpPr>
            <p:spPr>
              <a:xfrm>
                <a:off x="5508000" y="1980456"/>
                <a:ext cx="210203" cy="299296"/>
              </a:xfrm>
              <a:prstGeom prst="rect">
                <a:avLst/>
              </a:prstGeom>
              <a:no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1400" dirty="0" smtClean="0">
                    <a:solidFill>
                      <a:srgbClr val="FF0000"/>
                    </a:solidFill>
                  </a:rPr>
                  <a:t>-1</a:t>
                </a:r>
                <a:endParaRPr lang="ko-KR" altLang="en-US" sz="14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95" name="직사각형 94"/>
              <p:cNvSpPr/>
              <p:nvPr/>
            </p:nvSpPr>
            <p:spPr>
              <a:xfrm>
                <a:off x="5718886" y="1980456"/>
                <a:ext cx="129515" cy="299296"/>
              </a:xfrm>
              <a:prstGeom prst="rect">
                <a:avLst/>
              </a:prstGeom>
              <a:no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ko-KR" altLang="en-US" sz="1400" dirty="0">
                  <a:solidFill>
                    <a:srgbClr val="0000FF"/>
                  </a:solidFill>
                </a:endParaRPr>
              </a:p>
            </p:txBody>
          </p:sp>
        </p:grpSp>
        <p:cxnSp>
          <p:nvCxnSpPr>
            <p:cNvPr id="78" name="직선 화살표 연결선 77"/>
            <p:cNvCxnSpPr/>
            <p:nvPr/>
          </p:nvCxnSpPr>
          <p:spPr>
            <a:xfrm>
              <a:off x="4778703" y="2844065"/>
              <a:ext cx="288000" cy="0"/>
            </a:xfrm>
            <a:prstGeom prst="straightConnector1">
              <a:avLst/>
            </a:prstGeom>
            <a:ln w="12700">
              <a:solidFill>
                <a:srgbClr val="0000FF"/>
              </a:solidFill>
              <a:headEnd type="none" w="sm" len="sm"/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직사각형 79"/>
            <p:cNvSpPr/>
            <p:nvPr/>
          </p:nvSpPr>
          <p:spPr>
            <a:xfrm>
              <a:off x="4572000" y="2691521"/>
              <a:ext cx="210203" cy="299296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/>
              <a:r>
                <a:rPr lang="en-US" altLang="ko-KR" sz="1400" dirty="0" smtClean="0">
                  <a:solidFill>
                    <a:srgbClr val="0000FF"/>
                  </a:solidFill>
                </a:rPr>
                <a:t>c</a:t>
              </a:r>
              <a:endParaRPr lang="ko-KR" altLang="en-US" sz="1400" dirty="0">
                <a:solidFill>
                  <a:srgbClr val="0000FF"/>
                </a:solidFill>
              </a:endParaRPr>
            </a:p>
          </p:txBody>
        </p:sp>
        <p:sp>
          <p:nvSpPr>
            <p:cNvPr id="96" name="직사각형 95"/>
            <p:cNvSpPr/>
            <p:nvPr/>
          </p:nvSpPr>
          <p:spPr>
            <a:xfrm>
              <a:off x="4572000" y="3034800"/>
              <a:ext cx="573814" cy="224717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/>
              <a:r>
                <a:rPr lang="en-US" altLang="ko-KR" sz="1400" dirty="0" err="1" smtClean="0">
                  <a:solidFill>
                    <a:srgbClr val="0000FF"/>
                  </a:solidFill>
                </a:rPr>
                <a:t>pLast</a:t>
              </a:r>
              <a:endParaRPr lang="ko-KR" altLang="en-US" sz="1400" dirty="0">
                <a:solidFill>
                  <a:srgbClr val="0000FF"/>
                </a:solidFill>
              </a:endParaRPr>
            </a:p>
          </p:txBody>
        </p:sp>
        <p:sp>
          <p:nvSpPr>
            <p:cNvPr id="97" name="원호 96"/>
            <p:cNvSpPr/>
            <p:nvPr/>
          </p:nvSpPr>
          <p:spPr>
            <a:xfrm flipV="1">
              <a:off x="4860000" y="2781000"/>
              <a:ext cx="397128" cy="380062"/>
            </a:xfrm>
            <a:prstGeom prst="arc">
              <a:avLst/>
            </a:prstGeom>
            <a:ln w="9525">
              <a:solidFill>
                <a:srgbClr val="FF0000"/>
              </a:solidFill>
              <a:headEnd type="none"/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7" name="그룹 146"/>
          <p:cNvGrpSpPr/>
          <p:nvPr/>
        </p:nvGrpSpPr>
        <p:grpSpPr>
          <a:xfrm>
            <a:off x="4572000" y="3371613"/>
            <a:ext cx="3211115" cy="589904"/>
            <a:chOff x="4572000" y="2691521"/>
            <a:chExt cx="3211115" cy="589904"/>
          </a:xfrm>
        </p:grpSpPr>
        <p:grpSp>
          <p:nvGrpSpPr>
            <p:cNvPr id="148" name="그룹 147"/>
            <p:cNvGrpSpPr/>
            <p:nvPr/>
          </p:nvGrpSpPr>
          <p:grpSpPr>
            <a:xfrm>
              <a:off x="5076111" y="2691521"/>
              <a:ext cx="695894" cy="299296"/>
              <a:chOff x="5297797" y="1980456"/>
              <a:chExt cx="695894" cy="299296"/>
            </a:xfrm>
          </p:grpSpPr>
          <p:cxnSp>
            <p:nvCxnSpPr>
              <p:cNvPr id="168" name="직선 화살표 연결선 167"/>
              <p:cNvCxnSpPr/>
              <p:nvPr/>
            </p:nvCxnSpPr>
            <p:spPr>
              <a:xfrm>
                <a:off x="5777691" y="2133000"/>
                <a:ext cx="216000" cy="0"/>
              </a:xfrm>
              <a:prstGeom prst="straightConnector1">
                <a:avLst/>
              </a:prstGeom>
              <a:ln w="12700">
                <a:solidFill>
                  <a:srgbClr val="0000FF"/>
                </a:solidFill>
                <a:headEnd type="oval" w="sm" len="sm"/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9" name="직사각형 168"/>
              <p:cNvSpPr/>
              <p:nvPr/>
            </p:nvSpPr>
            <p:spPr>
              <a:xfrm>
                <a:off x="5297797" y="1980456"/>
                <a:ext cx="210203" cy="299296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1400" dirty="0" smtClean="0">
                    <a:solidFill>
                      <a:srgbClr val="0000FF"/>
                    </a:solidFill>
                  </a:rPr>
                  <a:t>-</a:t>
                </a:r>
                <a:endParaRPr lang="ko-KR" altLang="en-US" sz="1400" dirty="0">
                  <a:solidFill>
                    <a:srgbClr val="0000FF"/>
                  </a:solidFill>
                </a:endParaRPr>
              </a:p>
            </p:txBody>
          </p:sp>
          <p:sp>
            <p:nvSpPr>
              <p:cNvPr id="170" name="직사각형 169"/>
              <p:cNvSpPr/>
              <p:nvPr/>
            </p:nvSpPr>
            <p:spPr>
              <a:xfrm>
                <a:off x="5508000" y="1980456"/>
                <a:ext cx="210203" cy="299296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1400" dirty="0" smtClean="0">
                    <a:solidFill>
                      <a:srgbClr val="0000FF"/>
                    </a:solidFill>
                  </a:rPr>
                  <a:t>-1</a:t>
                </a:r>
                <a:endParaRPr lang="ko-KR" altLang="en-US" sz="1400" dirty="0">
                  <a:solidFill>
                    <a:srgbClr val="0000FF"/>
                  </a:solidFill>
                </a:endParaRPr>
              </a:p>
            </p:txBody>
          </p:sp>
          <p:sp>
            <p:nvSpPr>
              <p:cNvPr id="171" name="직사각형 170"/>
              <p:cNvSpPr/>
              <p:nvPr/>
            </p:nvSpPr>
            <p:spPr>
              <a:xfrm>
                <a:off x="5715286" y="1980456"/>
                <a:ext cx="129515" cy="299296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ko-KR" altLang="en-US" sz="1400" dirty="0">
                  <a:solidFill>
                    <a:srgbClr val="0000FF"/>
                  </a:solidFill>
                </a:endParaRPr>
              </a:p>
            </p:txBody>
          </p:sp>
        </p:grpSp>
        <p:grpSp>
          <p:nvGrpSpPr>
            <p:cNvPr id="149" name="그룹 148"/>
            <p:cNvGrpSpPr/>
            <p:nvPr/>
          </p:nvGrpSpPr>
          <p:grpSpPr>
            <a:xfrm>
              <a:off x="5794509" y="2694417"/>
              <a:ext cx="695894" cy="299296"/>
              <a:chOff x="5297797" y="1980456"/>
              <a:chExt cx="695894" cy="299296"/>
            </a:xfrm>
          </p:grpSpPr>
          <p:cxnSp>
            <p:nvCxnSpPr>
              <p:cNvPr id="164" name="직선 화살표 연결선 163"/>
              <p:cNvCxnSpPr/>
              <p:nvPr/>
            </p:nvCxnSpPr>
            <p:spPr>
              <a:xfrm>
                <a:off x="5777691" y="2133000"/>
                <a:ext cx="216000" cy="0"/>
              </a:xfrm>
              <a:prstGeom prst="straightConnector1">
                <a:avLst/>
              </a:prstGeom>
              <a:ln w="12700">
                <a:solidFill>
                  <a:srgbClr val="0000FF"/>
                </a:solidFill>
                <a:headEnd type="oval" w="sm" len="sm"/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5" name="직사각형 164"/>
              <p:cNvSpPr/>
              <p:nvPr/>
            </p:nvSpPr>
            <p:spPr>
              <a:xfrm>
                <a:off x="5297797" y="1980456"/>
                <a:ext cx="210203" cy="299296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1400" dirty="0">
                    <a:solidFill>
                      <a:srgbClr val="0000FF"/>
                    </a:solidFill>
                  </a:rPr>
                  <a:t>1</a:t>
                </a:r>
                <a:endParaRPr lang="ko-KR" altLang="en-US" sz="1400" dirty="0">
                  <a:solidFill>
                    <a:srgbClr val="0000FF"/>
                  </a:solidFill>
                </a:endParaRPr>
              </a:p>
            </p:txBody>
          </p:sp>
          <p:sp>
            <p:nvSpPr>
              <p:cNvPr id="166" name="직사각형 165"/>
              <p:cNvSpPr/>
              <p:nvPr/>
            </p:nvSpPr>
            <p:spPr>
              <a:xfrm>
                <a:off x="5508000" y="1980456"/>
                <a:ext cx="210203" cy="299296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1400" dirty="0">
                    <a:solidFill>
                      <a:srgbClr val="0000FF"/>
                    </a:solidFill>
                  </a:rPr>
                  <a:t>9</a:t>
                </a:r>
                <a:endParaRPr lang="ko-KR" altLang="en-US" sz="1400" dirty="0">
                  <a:solidFill>
                    <a:srgbClr val="0000FF"/>
                  </a:solidFill>
                </a:endParaRPr>
              </a:p>
            </p:txBody>
          </p:sp>
          <p:sp>
            <p:nvSpPr>
              <p:cNvPr id="167" name="직사각형 166"/>
              <p:cNvSpPr/>
              <p:nvPr/>
            </p:nvSpPr>
            <p:spPr>
              <a:xfrm>
                <a:off x="5714703" y="1980456"/>
                <a:ext cx="129515" cy="299296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ko-KR" altLang="en-US" sz="1400" dirty="0">
                  <a:solidFill>
                    <a:srgbClr val="0000FF"/>
                  </a:solidFill>
                </a:endParaRPr>
              </a:p>
            </p:txBody>
          </p:sp>
        </p:grpSp>
        <p:grpSp>
          <p:nvGrpSpPr>
            <p:cNvPr id="150" name="그룹 149"/>
            <p:cNvGrpSpPr/>
            <p:nvPr/>
          </p:nvGrpSpPr>
          <p:grpSpPr>
            <a:xfrm>
              <a:off x="6523720" y="2694417"/>
              <a:ext cx="695894" cy="299296"/>
              <a:chOff x="5297797" y="1980456"/>
              <a:chExt cx="695894" cy="299296"/>
            </a:xfrm>
          </p:grpSpPr>
          <p:cxnSp>
            <p:nvCxnSpPr>
              <p:cNvPr id="160" name="직선 화살표 연결선 159"/>
              <p:cNvCxnSpPr/>
              <p:nvPr/>
            </p:nvCxnSpPr>
            <p:spPr>
              <a:xfrm>
                <a:off x="5777691" y="2133000"/>
                <a:ext cx="216000" cy="0"/>
              </a:xfrm>
              <a:prstGeom prst="straightConnector1">
                <a:avLst/>
              </a:prstGeom>
              <a:ln w="12700">
                <a:solidFill>
                  <a:srgbClr val="0000FF"/>
                </a:solidFill>
                <a:headEnd type="oval" w="sm" len="sm"/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1" name="직사각형 160"/>
              <p:cNvSpPr/>
              <p:nvPr/>
            </p:nvSpPr>
            <p:spPr>
              <a:xfrm>
                <a:off x="5297797" y="1980456"/>
                <a:ext cx="210203" cy="299296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1400" dirty="0">
                    <a:solidFill>
                      <a:srgbClr val="0000FF"/>
                    </a:solidFill>
                  </a:rPr>
                  <a:t>1</a:t>
                </a:r>
                <a:endParaRPr lang="ko-KR" altLang="en-US" sz="1400" dirty="0">
                  <a:solidFill>
                    <a:srgbClr val="0000FF"/>
                  </a:solidFill>
                </a:endParaRPr>
              </a:p>
            </p:txBody>
          </p:sp>
          <p:sp>
            <p:nvSpPr>
              <p:cNvPr id="162" name="직사각형 161"/>
              <p:cNvSpPr/>
              <p:nvPr/>
            </p:nvSpPr>
            <p:spPr>
              <a:xfrm>
                <a:off x="5508000" y="1980456"/>
                <a:ext cx="210203" cy="299296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1400" dirty="0" smtClean="0">
                    <a:solidFill>
                      <a:srgbClr val="0000FF"/>
                    </a:solidFill>
                  </a:rPr>
                  <a:t>8</a:t>
                </a:r>
                <a:endParaRPr lang="ko-KR" altLang="en-US" sz="1400" dirty="0">
                  <a:solidFill>
                    <a:srgbClr val="0000FF"/>
                  </a:solidFill>
                </a:endParaRPr>
              </a:p>
            </p:txBody>
          </p:sp>
          <p:sp>
            <p:nvSpPr>
              <p:cNvPr id="163" name="직사각형 162"/>
              <p:cNvSpPr/>
              <p:nvPr/>
            </p:nvSpPr>
            <p:spPr>
              <a:xfrm>
                <a:off x="5721468" y="1980456"/>
                <a:ext cx="129515" cy="299296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ko-KR" altLang="en-US" sz="1400" dirty="0">
                  <a:solidFill>
                    <a:srgbClr val="0000FF"/>
                  </a:solidFill>
                </a:endParaRPr>
              </a:p>
            </p:txBody>
          </p:sp>
        </p:grpSp>
        <p:grpSp>
          <p:nvGrpSpPr>
            <p:cNvPr id="151" name="그룹 150"/>
            <p:cNvGrpSpPr/>
            <p:nvPr/>
          </p:nvGrpSpPr>
          <p:grpSpPr>
            <a:xfrm>
              <a:off x="7234511" y="2691521"/>
              <a:ext cx="548604" cy="299296"/>
              <a:chOff x="5297797" y="1980456"/>
              <a:chExt cx="548604" cy="299296"/>
            </a:xfrm>
          </p:grpSpPr>
          <p:sp>
            <p:nvSpPr>
              <p:cNvPr id="157" name="직사각형 156"/>
              <p:cNvSpPr/>
              <p:nvPr/>
            </p:nvSpPr>
            <p:spPr>
              <a:xfrm>
                <a:off x="5297797" y="1980456"/>
                <a:ext cx="210203" cy="299296"/>
              </a:xfrm>
              <a:prstGeom prst="rect">
                <a:avLst/>
              </a:prstGeom>
              <a:no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1400" dirty="0" smtClean="0">
                    <a:solidFill>
                      <a:srgbClr val="FF0000"/>
                    </a:solidFill>
                  </a:rPr>
                  <a:t>2</a:t>
                </a:r>
                <a:endParaRPr lang="ko-KR" altLang="en-US" sz="14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58" name="직사각형 157"/>
              <p:cNvSpPr/>
              <p:nvPr/>
            </p:nvSpPr>
            <p:spPr>
              <a:xfrm>
                <a:off x="5508000" y="1980456"/>
                <a:ext cx="210203" cy="299296"/>
              </a:xfrm>
              <a:prstGeom prst="rect">
                <a:avLst/>
              </a:prstGeom>
              <a:no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1400" dirty="0" smtClean="0">
                    <a:solidFill>
                      <a:srgbClr val="FF0000"/>
                    </a:solidFill>
                  </a:rPr>
                  <a:t>6</a:t>
                </a:r>
                <a:endParaRPr lang="ko-KR" altLang="en-US" sz="14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59" name="직사각형 158"/>
              <p:cNvSpPr/>
              <p:nvPr/>
            </p:nvSpPr>
            <p:spPr>
              <a:xfrm>
                <a:off x="5716886" y="1980456"/>
                <a:ext cx="129515" cy="299296"/>
              </a:xfrm>
              <a:prstGeom prst="rect">
                <a:avLst/>
              </a:prstGeom>
              <a:no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ko-KR" altLang="en-US" sz="1400" dirty="0">
                  <a:solidFill>
                    <a:srgbClr val="0000FF"/>
                  </a:solidFill>
                </a:endParaRPr>
              </a:p>
            </p:txBody>
          </p:sp>
        </p:grpSp>
        <p:cxnSp>
          <p:nvCxnSpPr>
            <p:cNvPr id="152" name="직선 화살표 연결선 151"/>
            <p:cNvCxnSpPr/>
            <p:nvPr/>
          </p:nvCxnSpPr>
          <p:spPr>
            <a:xfrm>
              <a:off x="4778703" y="2844065"/>
              <a:ext cx="288000" cy="0"/>
            </a:xfrm>
            <a:prstGeom prst="straightConnector1">
              <a:avLst/>
            </a:prstGeom>
            <a:ln w="12700">
              <a:solidFill>
                <a:srgbClr val="0000FF"/>
              </a:solidFill>
              <a:headEnd type="none" w="sm" len="sm"/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4" name="직사각형 153"/>
            <p:cNvSpPr/>
            <p:nvPr/>
          </p:nvSpPr>
          <p:spPr>
            <a:xfrm>
              <a:off x="4572000" y="2691521"/>
              <a:ext cx="210203" cy="299296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/>
              <a:r>
                <a:rPr lang="en-US" altLang="ko-KR" sz="1400" dirty="0" smtClean="0">
                  <a:solidFill>
                    <a:srgbClr val="0000FF"/>
                  </a:solidFill>
                </a:rPr>
                <a:t>c</a:t>
              </a:r>
              <a:endParaRPr lang="ko-KR" altLang="en-US" sz="1400" dirty="0">
                <a:solidFill>
                  <a:srgbClr val="0000FF"/>
                </a:solidFill>
              </a:endParaRPr>
            </a:p>
          </p:txBody>
        </p:sp>
        <p:sp>
          <p:nvSpPr>
            <p:cNvPr id="155" name="직사각형 154"/>
            <p:cNvSpPr/>
            <p:nvPr/>
          </p:nvSpPr>
          <p:spPr>
            <a:xfrm>
              <a:off x="6766872" y="3056708"/>
              <a:ext cx="573814" cy="224717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/>
              <a:r>
                <a:rPr lang="en-US" altLang="ko-KR" sz="1400" dirty="0" err="1" smtClean="0">
                  <a:solidFill>
                    <a:srgbClr val="0000FF"/>
                  </a:solidFill>
                </a:rPr>
                <a:t>pLast</a:t>
              </a:r>
              <a:endParaRPr lang="ko-KR" altLang="en-US" sz="1400" dirty="0">
                <a:solidFill>
                  <a:srgbClr val="0000FF"/>
                </a:solidFill>
              </a:endParaRPr>
            </a:p>
          </p:txBody>
        </p:sp>
        <p:sp>
          <p:nvSpPr>
            <p:cNvPr id="156" name="원호 155"/>
            <p:cNvSpPr/>
            <p:nvPr/>
          </p:nvSpPr>
          <p:spPr>
            <a:xfrm flipV="1">
              <a:off x="7054872" y="2799308"/>
              <a:ext cx="397128" cy="381600"/>
            </a:xfrm>
            <a:prstGeom prst="arc">
              <a:avLst/>
            </a:prstGeom>
            <a:ln w="9525">
              <a:solidFill>
                <a:srgbClr val="FF0000"/>
              </a:solidFill>
              <a:headEnd type="none"/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25" name="그룹 224"/>
          <p:cNvGrpSpPr/>
          <p:nvPr/>
        </p:nvGrpSpPr>
        <p:grpSpPr>
          <a:xfrm>
            <a:off x="4574893" y="4051745"/>
            <a:ext cx="3934944" cy="1061772"/>
            <a:chOff x="4574893" y="4051745"/>
            <a:chExt cx="3934944" cy="1061772"/>
          </a:xfrm>
        </p:grpSpPr>
        <p:grpSp>
          <p:nvGrpSpPr>
            <p:cNvPr id="173" name="그룹 172"/>
            <p:cNvGrpSpPr/>
            <p:nvPr/>
          </p:nvGrpSpPr>
          <p:grpSpPr>
            <a:xfrm>
              <a:off x="5079004" y="4051745"/>
              <a:ext cx="695894" cy="299296"/>
              <a:chOff x="5297797" y="1980456"/>
              <a:chExt cx="695894" cy="299296"/>
            </a:xfrm>
          </p:grpSpPr>
          <p:cxnSp>
            <p:nvCxnSpPr>
              <p:cNvPr id="192" name="직선 화살표 연결선 191"/>
              <p:cNvCxnSpPr/>
              <p:nvPr/>
            </p:nvCxnSpPr>
            <p:spPr>
              <a:xfrm>
                <a:off x="5777691" y="2133000"/>
                <a:ext cx="216000" cy="0"/>
              </a:xfrm>
              <a:prstGeom prst="straightConnector1">
                <a:avLst/>
              </a:prstGeom>
              <a:ln w="12700">
                <a:solidFill>
                  <a:srgbClr val="0000FF"/>
                </a:solidFill>
                <a:headEnd type="oval" w="sm" len="sm"/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3" name="직사각형 192"/>
              <p:cNvSpPr/>
              <p:nvPr/>
            </p:nvSpPr>
            <p:spPr>
              <a:xfrm>
                <a:off x="5297797" y="1980456"/>
                <a:ext cx="210203" cy="299296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1400" dirty="0" smtClean="0">
                    <a:solidFill>
                      <a:srgbClr val="0000FF"/>
                    </a:solidFill>
                  </a:rPr>
                  <a:t>-</a:t>
                </a:r>
                <a:endParaRPr lang="ko-KR" altLang="en-US" sz="1400" dirty="0">
                  <a:solidFill>
                    <a:srgbClr val="0000FF"/>
                  </a:solidFill>
                </a:endParaRPr>
              </a:p>
            </p:txBody>
          </p:sp>
          <p:sp>
            <p:nvSpPr>
              <p:cNvPr id="194" name="직사각형 193"/>
              <p:cNvSpPr/>
              <p:nvPr/>
            </p:nvSpPr>
            <p:spPr>
              <a:xfrm>
                <a:off x="5508000" y="1980456"/>
                <a:ext cx="210203" cy="299296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1400" dirty="0" smtClean="0">
                    <a:solidFill>
                      <a:srgbClr val="0000FF"/>
                    </a:solidFill>
                  </a:rPr>
                  <a:t>-1</a:t>
                </a:r>
                <a:endParaRPr lang="ko-KR" altLang="en-US" sz="1400" dirty="0">
                  <a:solidFill>
                    <a:srgbClr val="0000FF"/>
                  </a:solidFill>
                </a:endParaRPr>
              </a:p>
            </p:txBody>
          </p:sp>
          <p:sp>
            <p:nvSpPr>
              <p:cNvPr id="195" name="직사각형 194"/>
              <p:cNvSpPr/>
              <p:nvPr/>
            </p:nvSpPr>
            <p:spPr>
              <a:xfrm>
                <a:off x="5720389" y="1980456"/>
                <a:ext cx="129515" cy="299296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ko-KR" altLang="en-US" sz="1400" dirty="0">
                  <a:solidFill>
                    <a:srgbClr val="0000FF"/>
                  </a:solidFill>
                </a:endParaRPr>
              </a:p>
            </p:txBody>
          </p:sp>
        </p:grpSp>
        <p:grpSp>
          <p:nvGrpSpPr>
            <p:cNvPr id="174" name="그룹 173"/>
            <p:cNvGrpSpPr/>
            <p:nvPr/>
          </p:nvGrpSpPr>
          <p:grpSpPr>
            <a:xfrm>
              <a:off x="5797402" y="4054641"/>
              <a:ext cx="695894" cy="299296"/>
              <a:chOff x="5297797" y="1980456"/>
              <a:chExt cx="695894" cy="299296"/>
            </a:xfrm>
          </p:grpSpPr>
          <p:cxnSp>
            <p:nvCxnSpPr>
              <p:cNvPr id="188" name="직선 화살표 연결선 187"/>
              <p:cNvCxnSpPr/>
              <p:nvPr/>
            </p:nvCxnSpPr>
            <p:spPr>
              <a:xfrm>
                <a:off x="5777691" y="2133000"/>
                <a:ext cx="216000" cy="0"/>
              </a:xfrm>
              <a:prstGeom prst="straightConnector1">
                <a:avLst/>
              </a:prstGeom>
              <a:ln w="12700">
                <a:solidFill>
                  <a:srgbClr val="0000FF"/>
                </a:solidFill>
                <a:headEnd type="oval" w="sm" len="sm"/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9" name="직사각형 188"/>
              <p:cNvSpPr/>
              <p:nvPr/>
            </p:nvSpPr>
            <p:spPr>
              <a:xfrm>
                <a:off x="5297797" y="1980456"/>
                <a:ext cx="210203" cy="299296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1400" dirty="0">
                    <a:solidFill>
                      <a:srgbClr val="0000FF"/>
                    </a:solidFill>
                  </a:rPr>
                  <a:t>1</a:t>
                </a:r>
                <a:endParaRPr lang="ko-KR" altLang="en-US" sz="1400" dirty="0">
                  <a:solidFill>
                    <a:srgbClr val="0000FF"/>
                  </a:solidFill>
                </a:endParaRPr>
              </a:p>
            </p:txBody>
          </p:sp>
          <p:sp>
            <p:nvSpPr>
              <p:cNvPr id="190" name="직사각형 189"/>
              <p:cNvSpPr/>
              <p:nvPr/>
            </p:nvSpPr>
            <p:spPr>
              <a:xfrm>
                <a:off x="5508000" y="1980456"/>
                <a:ext cx="210203" cy="299296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1400" dirty="0">
                    <a:solidFill>
                      <a:srgbClr val="0000FF"/>
                    </a:solidFill>
                  </a:rPr>
                  <a:t>9</a:t>
                </a:r>
                <a:endParaRPr lang="ko-KR" altLang="en-US" sz="1400" dirty="0">
                  <a:solidFill>
                    <a:srgbClr val="0000FF"/>
                  </a:solidFill>
                </a:endParaRPr>
              </a:p>
            </p:txBody>
          </p:sp>
          <p:sp>
            <p:nvSpPr>
              <p:cNvPr id="191" name="직사각형 190"/>
              <p:cNvSpPr/>
              <p:nvPr/>
            </p:nvSpPr>
            <p:spPr>
              <a:xfrm>
                <a:off x="5721195" y="1980456"/>
                <a:ext cx="129515" cy="299296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ko-KR" altLang="en-US" sz="1400" dirty="0">
                  <a:solidFill>
                    <a:srgbClr val="0000FF"/>
                  </a:solidFill>
                </a:endParaRPr>
              </a:p>
            </p:txBody>
          </p:sp>
        </p:grpSp>
        <p:grpSp>
          <p:nvGrpSpPr>
            <p:cNvPr id="175" name="그룹 174"/>
            <p:cNvGrpSpPr/>
            <p:nvPr/>
          </p:nvGrpSpPr>
          <p:grpSpPr>
            <a:xfrm>
              <a:off x="6526613" y="4054641"/>
              <a:ext cx="695894" cy="299296"/>
              <a:chOff x="5297797" y="1980456"/>
              <a:chExt cx="695894" cy="299296"/>
            </a:xfrm>
          </p:grpSpPr>
          <p:cxnSp>
            <p:nvCxnSpPr>
              <p:cNvPr id="184" name="직선 화살표 연결선 183"/>
              <p:cNvCxnSpPr/>
              <p:nvPr/>
            </p:nvCxnSpPr>
            <p:spPr>
              <a:xfrm>
                <a:off x="5777691" y="2133000"/>
                <a:ext cx="216000" cy="0"/>
              </a:xfrm>
              <a:prstGeom prst="straightConnector1">
                <a:avLst/>
              </a:prstGeom>
              <a:ln w="12700">
                <a:solidFill>
                  <a:srgbClr val="0000FF"/>
                </a:solidFill>
                <a:headEnd type="oval" w="sm" len="sm"/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5" name="직사각형 184"/>
              <p:cNvSpPr/>
              <p:nvPr/>
            </p:nvSpPr>
            <p:spPr>
              <a:xfrm>
                <a:off x="5297797" y="1980456"/>
                <a:ext cx="210203" cy="299296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1400" dirty="0">
                    <a:solidFill>
                      <a:srgbClr val="0000FF"/>
                    </a:solidFill>
                  </a:rPr>
                  <a:t>1</a:t>
                </a:r>
                <a:endParaRPr lang="ko-KR" altLang="en-US" sz="1400" dirty="0">
                  <a:solidFill>
                    <a:srgbClr val="0000FF"/>
                  </a:solidFill>
                </a:endParaRPr>
              </a:p>
            </p:txBody>
          </p:sp>
          <p:sp>
            <p:nvSpPr>
              <p:cNvPr id="186" name="직사각형 185"/>
              <p:cNvSpPr/>
              <p:nvPr/>
            </p:nvSpPr>
            <p:spPr>
              <a:xfrm>
                <a:off x="5508000" y="1980456"/>
                <a:ext cx="210203" cy="299296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1400" dirty="0" smtClean="0">
                    <a:solidFill>
                      <a:srgbClr val="0000FF"/>
                    </a:solidFill>
                  </a:rPr>
                  <a:t>8</a:t>
                </a:r>
                <a:endParaRPr lang="ko-KR" altLang="en-US" sz="1400" dirty="0">
                  <a:solidFill>
                    <a:srgbClr val="0000FF"/>
                  </a:solidFill>
                </a:endParaRPr>
              </a:p>
            </p:txBody>
          </p:sp>
          <p:sp>
            <p:nvSpPr>
              <p:cNvPr id="187" name="직사각형 186"/>
              <p:cNvSpPr/>
              <p:nvPr/>
            </p:nvSpPr>
            <p:spPr>
              <a:xfrm>
                <a:off x="5715584" y="1980456"/>
                <a:ext cx="129515" cy="299296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ko-KR" altLang="en-US" sz="1400" dirty="0">
                  <a:solidFill>
                    <a:srgbClr val="0000FF"/>
                  </a:solidFill>
                </a:endParaRPr>
              </a:p>
            </p:txBody>
          </p:sp>
        </p:grpSp>
        <p:grpSp>
          <p:nvGrpSpPr>
            <p:cNvPr id="176" name="그룹 175"/>
            <p:cNvGrpSpPr/>
            <p:nvPr/>
          </p:nvGrpSpPr>
          <p:grpSpPr>
            <a:xfrm>
              <a:off x="7237404" y="4051745"/>
              <a:ext cx="545711" cy="299296"/>
              <a:chOff x="5297797" y="1980456"/>
              <a:chExt cx="545711" cy="299296"/>
            </a:xfrm>
          </p:grpSpPr>
          <p:sp>
            <p:nvSpPr>
              <p:cNvPr id="181" name="직사각형 180"/>
              <p:cNvSpPr/>
              <p:nvPr/>
            </p:nvSpPr>
            <p:spPr>
              <a:xfrm>
                <a:off x="5297797" y="1980456"/>
                <a:ext cx="210203" cy="299296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1400" dirty="0" smtClean="0">
                    <a:solidFill>
                      <a:srgbClr val="0000FF"/>
                    </a:solidFill>
                  </a:rPr>
                  <a:t>2</a:t>
                </a:r>
                <a:endParaRPr lang="ko-KR" altLang="en-US" sz="1400" dirty="0">
                  <a:solidFill>
                    <a:srgbClr val="0000FF"/>
                  </a:solidFill>
                </a:endParaRPr>
              </a:p>
            </p:txBody>
          </p:sp>
          <p:sp>
            <p:nvSpPr>
              <p:cNvPr id="182" name="직사각형 181"/>
              <p:cNvSpPr/>
              <p:nvPr/>
            </p:nvSpPr>
            <p:spPr>
              <a:xfrm>
                <a:off x="5508000" y="1980456"/>
                <a:ext cx="210203" cy="299296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1400" dirty="0" smtClean="0">
                    <a:solidFill>
                      <a:srgbClr val="0000FF"/>
                    </a:solidFill>
                  </a:rPr>
                  <a:t>6</a:t>
                </a:r>
                <a:endParaRPr lang="ko-KR" altLang="en-US" sz="1400" dirty="0">
                  <a:solidFill>
                    <a:srgbClr val="0000FF"/>
                  </a:solidFill>
                </a:endParaRPr>
              </a:p>
            </p:txBody>
          </p:sp>
          <p:sp>
            <p:nvSpPr>
              <p:cNvPr id="183" name="직사각형 182"/>
              <p:cNvSpPr/>
              <p:nvPr/>
            </p:nvSpPr>
            <p:spPr>
              <a:xfrm>
                <a:off x="5713993" y="1980456"/>
                <a:ext cx="129515" cy="299296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ko-KR" altLang="en-US" sz="1400" dirty="0">
                  <a:solidFill>
                    <a:srgbClr val="0000FF"/>
                  </a:solidFill>
                </a:endParaRPr>
              </a:p>
            </p:txBody>
          </p:sp>
        </p:grpSp>
        <p:cxnSp>
          <p:nvCxnSpPr>
            <p:cNvPr id="177" name="직선 화살표 연결선 176"/>
            <p:cNvCxnSpPr/>
            <p:nvPr/>
          </p:nvCxnSpPr>
          <p:spPr>
            <a:xfrm>
              <a:off x="4781596" y="4204289"/>
              <a:ext cx="288000" cy="0"/>
            </a:xfrm>
            <a:prstGeom prst="straightConnector1">
              <a:avLst/>
            </a:prstGeom>
            <a:ln w="12700">
              <a:solidFill>
                <a:srgbClr val="0000FF"/>
              </a:solidFill>
              <a:headEnd type="none" w="sm" len="sm"/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8" name="직사각형 177"/>
            <p:cNvSpPr/>
            <p:nvPr/>
          </p:nvSpPr>
          <p:spPr>
            <a:xfrm>
              <a:off x="4574893" y="4051745"/>
              <a:ext cx="210203" cy="299296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/>
              <a:r>
                <a:rPr lang="en-US" altLang="ko-KR" sz="1400" dirty="0" smtClean="0">
                  <a:solidFill>
                    <a:srgbClr val="0000FF"/>
                  </a:solidFill>
                </a:rPr>
                <a:t>c</a:t>
              </a:r>
              <a:endParaRPr lang="ko-KR" altLang="en-US" sz="1400" dirty="0">
                <a:solidFill>
                  <a:srgbClr val="0000FF"/>
                </a:solidFill>
              </a:endParaRPr>
            </a:p>
          </p:txBody>
        </p:sp>
        <p:sp>
          <p:nvSpPr>
            <p:cNvPr id="179" name="직사각형 178"/>
            <p:cNvSpPr/>
            <p:nvPr/>
          </p:nvSpPr>
          <p:spPr>
            <a:xfrm>
              <a:off x="7479472" y="4888800"/>
              <a:ext cx="573814" cy="224717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/>
              <a:r>
                <a:rPr lang="en-US" altLang="ko-KR" sz="1400" dirty="0" err="1" smtClean="0">
                  <a:solidFill>
                    <a:srgbClr val="0000FF"/>
                  </a:solidFill>
                </a:rPr>
                <a:t>pLast</a:t>
              </a:r>
              <a:endParaRPr lang="ko-KR" altLang="en-US" sz="1400" dirty="0">
                <a:solidFill>
                  <a:srgbClr val="0000FF"/>
                </a:solidFill>
              </a:endParaRPr>
            </a:p>
          </p:txBody>
        </p:sp>
        <p:sp>
          <p:nvSpPr>
            <p:cNvPr id="180" name="원호 179"/>
            <p:cNvSpPr/>
            <p:nvPr/>
          </p:nvSpPr>
          <p:spPr>
            <a:xfrm flipV="1">
              <a:off x="7767472" y="4627660"/>
              <a:ext cx="397128" cy="381600"/>
            </a:xfrm>
            <a:prstGeom prst="arc">
              <a:avLst/>
            </a:prstGeom>
            <a:ln w="9525">
              <a:solidFill>
                <a:srgbClr val="FF0000"/>
              </a:solidFill>
              <a:headEnd type="none"/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96" name="그룹 195"/>
            <p:cNvGrpSpPr/>
            <p:nvPr/>
          </p:nvGrpSpPr>
          <p:grpSpPr>
            <a:xfrm>
              <a:off x="7245339" y="4511896"/>
              <a:ext cx="695894" cy="299296"/>
              <a:chOff x="5297797" y="1980456"/>
              <a:chExt cx="695894" cy="299296"/>
            </a:xfrm>
          </p:grpSpPr>
          <p:cxnSp>
            <p:nvCxnSpPr>
              <p:cNvPr id="197" name="직선 화살표 연결선 196"/>
              <p:cNvCxnSpPr/>
              <p:nvPr/>
            </p:nvCxnSpPr>
            <p:spPr>
              <a:xfrm>
                <a:off x="5777691" y="2133000"/>
                <a:ext cx="216000" cy="0"/>
              </a:xfrm>
              <a:prstGeom prst="straightConnector1">
                <a:avLst/>
              </a:prstGeom>
              <a:ln w="12700">
                <a:solidFill>
                  <a:srgbClr val="0000FF"/>
                </a:solidFill>
                <a:headEnd type="oval" w="sm" len="sm"/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8" name="직사각형 197"/>
              <p:cNvSpPr/>
              <p:nvPr/>
            </p:nvSpPr>
            <p:spPr>
              <a:xfrm>
                <a:off x="5297797" y="1980456"/>
                <a:ext cx="210203" cy="299296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1400" dirty="0">
                    <a:solidFill>
                      <a:srgbClr val="0000FF"/>
                    </a:solidFill>
                  </a:rPr>
                  <a:t>1</a:t>
                </a:r>
                <a:endParaRPr lang="ko-KR" altLang="en-US" sz="1400" dirty="0">
                  <a:solidFill>
                    <a:srgbClr val="0000FF"/>
                  </a:solidFill>
                </a:endParaRPr>
              </a:p>
            </p:txBody>
          </p:sp>
          <p:sp>
            <p:nvSpPr>
              <p:cNvPr id="199" name="직사각형 198"/>
              <p:cNvSpPr/>
              <p:nvPr/>
            </p:nvSpPr>
            <p:spPr>
              <a:xfrm>
                <a:off x="5508000" y="1980456"/>
                <a:ext cx="210203" cy="299296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1400" dirty="0">
                    <a:solidFill>
                      <a:srgbClr val="0000FF"/>
                    </a:solidFill>
                  </a:rPr>
                  <a:t>3</a:t>
                </a:r>
                <a:endParaRPr lang="ko-KR" altLang="en-US" sz="1400" dirty="0">
                  <a:solidFill>
                    <a:srgbClr val="0000FF"/>
                  </a:solidFill>
                </a:endParaRPr>
              </a:p>
            </p:txBody>
          </p:sp>
          <p:sp>
            <p:nvSpPr>
              <p:cNvPr id="200" name="직사각형 199"/>
              <p:cNvSpPr/>
              <p:nvPr/>
            </p:nvSpPr>
            <p:spPr>
              <a:xfrm>
                <a:off x="5713258" y="1980456"/>
                <a:ext cx="129515" cy="299296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ko-KR" altLang="en-US" sz="1400" dirty="0">
                  <a:solidFill>
                    <a:srgbClr val="0000FF"/>
                  </a:solidFill>
                </a:endParaRPr>
              </a:p>
            </p:txBody>
          </p:sp>
        </p:grpSp>
        <p:grpSp>
          <p:nvGrpSpPr>
            <p:cNvPr id="201" name="그룹 200"/>
            <p:cNvGrpSpPr/>
            <p:nvPr/>
          </p:nvGrpSpPr>
          <p:grpSpPr>
            <a:xfrm>
              <a:off x="7956130" y="4509000"/>
              <a:ext cx="553707" cy="299296"/>
              <a:chOff x="5297797" y="1980456"/>
              <a:chExt cx="553707" cy="299296"/>
            </a:xfrm>
          </p:grpSpPr>
          <p:sp>
            <p:nvSpPr>
              <p:cNvPr id="202" name="직사각형 201"/>
              <p:cNvSpPr/>
              <p:nvPr/>
            </p:nvSpPr>
            <p:spPr>
              <a:xfrm>
                <a:off x="5297797" y="1980456"/>
                <a:ext cx="210203" cy="299296"/>
              </a:xfrm>
              <a:prstGeom prst="rect">
                <a:avLst/>
              </a:prstGeom>
              <a:no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1400" dirty="0">
                    <a:solidFill>
                      <a:srgbClr val="FF0000"/>
                    </a:solidFill>
                  </a:rPr>
                  <a:t>1</a:t>
                </a:r>
                <a:endParaRPr lang="ko-KR" altLang="en-US" sz="14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03" name="직사각형 202"/>
              <p:cNvSpPr/>
              <p:nvPr/>
            </p:nvSpPr>
            <p:spPr>
              <a:xfrm>
                <a:off x="5508000" y="1980456"/>
                <a:ext cx="210203" cy="299296"/>
              </a:xfrm>
              <a:prstGeom prst="rect">
                <a:avLst/>
              </a:prstGeom>
              <a:no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1400" dirty="0">
                    <a:solidFill>
                      <a:srgbClr val="FF0000"/>
                    </a:solidFill>
                  </a:rPr>
                  <a:t>0</a:t>
                </a:r>
                <a:endParaRPr lang="ko-KR" altLang="en-US" sz="14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04" name="직사각형 203"/>
              <p:cNvSpPr/>
              <p:nvPr/>
            </p:nvSpPr>
            <p:spPr>
              <a:xfrm>
                <a:off x="5721989" y="1980456"/>
                <a:ext cx="129515" cy="299296"/>
              </a:xfrm>
              <a:prstGeom prst="rect">
                <a:avLst/>
              </a:prstGeom>
              <a:no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ko-KR" altLang="en-US" sz="1400" dirty="0">
                  <a:solidFill>
                    <a:srgbClr val="0000FF"/>
                  </a:solidFill>
                </a:endParaRPr>
              </a:p>
            </p:txBody>
          </p:sp>
        </p:grpSp>
        <p:cxnSp>
          <p:nvCxnSpPr>
            <p:cNvPr id="206" name="직선 연결선 205"/>
            <p:cNvCxnSpPr/>
            <p:nvPr/>
          </p:nvCxnSpPr>
          <p:spPr>
            <a:xfrm>
              <a:off x="7733466" y="4201393"/>
              <a:ext cx="151623" cy="0"/>
            </a:xfrm>
            <a:prstGeom prst="line">
              <a:avLst/>
            </a:prstGeom>
            <a:ln w="12700">
              <a:solidFill>
                <a:srgbClr val="0000FF"/>
              </a:solidFill>
              <a:head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직선 연결선 211"/>
            <p:cNvCxnSpPr/>
            <p:nvPr/>
          </p:nvCxnSpPr>
          <p:spPr>
            <a:xfrm>
              <a:off x="7003614" y="4437000"/>
              <a:ext cx="871089" cy="0"/>
            </a:xfrm>
            <a:prstGeom prst="line">
              <a:avLst/>
            </a:prstGeom>
            <a:ln w="127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직선 연결선 212"/>
            <p:cNvCxnSpPr/>
            <p:nvPr/>
          </p:nvCxnSpPr>
          <p:spPr>
            <a:xfrm>
              <a:off x="7003614" y="4666074"/>
              <a:ext cx="218893" cy="0"/>
            </a:xfrm>
            <a:prstGeom prst="line">
              <a:avLst/>
            </a:prstGeom>
            <a:ln w="12700">
              <a:solidFill>
                <a:srgbClr val="0000FF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직선 연결선 216"/>
            <p:cNvCxnSpPr/>
            <p:nvPr/>
          </p:nvCxnSpPr>
          <p:spPr>
            <a:xfrm>
              <a:off x="7006507" y="4437000"/>
              <a:ext cx="0" cy="227440"/>
            </a:xfrm>
            <a:prstGeom prst="line">
              <a:avLst/>
            </a:prstGeom>
            <a:ln w="127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직선 연결선 218"/>
            <p:cNvCxnSpPr/>
            <p:nvPr/>
          </p:nvCxnSpPr>
          <p:spPr>
            <a:xfrm>
              <a:off x="7885089" y="4201393"/>
              <a:ext cx="0" cy="235607"/>
            </a:xfrm>
            <a:prstGeom prst="line">
              <a:avLst/>
            </a:prstGeom>
            <a:ln w="127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6" name="그룹 225"/>
          <p:cNvGrpSpPr/>
          <p:nvPr/>
        </p:nvGrpSpPr>
        <p:grpSpPr>
          <a:xfrm>
            <a:off x="4574893" y="5402347"/>
            <a:ext cx="3934944" cy="1057570"/>
            <a:chOff x="4574893" y="4051745"/>
            <a:chExt cx="3934944" cy="1057570"/>
          </a:xfrm>
        </p:grpSpPr>
        <p:grpSp>
          <p:nvGrpSpPr>
            <p:cNvPr id="227" name="그룹 226"/>
            <p:cNvGrpSpPr/>
            <p:nvPr/>
          </p:nvGrpSpPr>
          <p:grpSpPr>
            <a:xfrm>
              <a:off x="5079004" y="4051745"/>
              <a:ext cx="695894" cy="299296"/>
              <a:chOff x="5297797" y="1980456"/>
              <a:chExt cx="695894" cy="299296"/>
            </a:xfrm>
          </p:grpSpPr>
          <p:cxnSp>
            <p:nvCxnSpPr>
              <p:cNvPr id="260" name="직선 화살표 연결선 259"/>
              <p:cNvCxnSpPr/>
              <p:nvPr/>
            </p:nvCxnSpPr>
            <p:spPr>
              <a:xfrm>
                <a:off x="5777691" y="2133000"/>
                <a:ext cx="216000" cy="0"/>
              </a:xfrm>
              <a:prstGeom prst="straightConnector1">
                <a:avLst/>
              </a:prstGeom>
              <a:ln w="12700">
                <a:solidFill>
                  <a:srgbClr val="0000FF"/>
                </a:solidFill>
                <a:headEnd type="oval" w="sm" len="sm"/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1" name="직사각형 260"/>
              <p:cNvSpPr/>
              <p:nvPr/>
            </p:nvSpPr>
            <p:spPr>
              <a:xfrm>
                <a:off x="5297797" y="1980456"/>
                <a:ext cx="210203" cy="299296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1400" dirty="0" smtClean="0">
                    <a:solidFill>
                      <a:srgbClr val="0000FF"/>
                    </a:solidFill>
                  </a:rPr>
                  <a:t>-</a:t>
                </a:r>
                <a:endParaRPr lang="ko-KR" altLang="en-US" sz="1400" dirty="0">
                  <a:solidFill>
                    <a:srgbClr val="0000FF"/>
                  </a:solidFill>
                </a:endParaRPr>
              </a:p>
            </p:txBody>
          </p:sp>
          <p:sp>
            <p:nvSpPr>
              <p:cNvPr id="262" name="직사각형 261"/>
              <p:cNvSpPr/>
              <p:nvPr/>
            </p:nvSpPr>
            <p:spPr>
              <a:xfrm>
                <a:off x="5508000" y="1980456"/>
                <a:ext cx="210203" cy="299296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1400" dirty="0" smtClean="0">
                    <a:solidFill>
                      <a:srgbClr val="0000FF"/>
                    </a:solidFill>
                  </a:rPr>
                  <a:t>-1</a:t>
                </a:r>
                <a:endParaRPr lang="ko-KR" altLang="en-US" sz="1400" dirty="0">
                  <a:solidFill>
                    <a:srgbClr val="0000FF"/>
                  </a:solidFill>
                </a:endParaRPr>
              </a:p>
            </p:txBody>
          </p:sp>
          <p:sp>
            <p:nvSpPr>
              <p:cNvPr id="263" name="직사각형 262"/>
              <p:cNvSpPr/>
              <p:nvPr/>
            </p:nvSpPr>
            <p:spPr>
              <a:xfrm>
                <a:off x="5720389" y="1980456"/>
                <a:ext cx="129515" cy="299296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ko-KR" altLang="en-US" sz="1400" dirty="0">
                  <a:solidFill>
                    <a:srgbClr val="0000FF"/>
                  </a:solidFill>
                </a:endParaRPr>
              </a:p>
            </p:txBody>
          </p:sp>
        </p:grpSp>
        <p:grpSp>
          <p:nvGrpSpPr>
            <p:cNvPr id="228" name="그룹 227"/>
            <p:cNvGrpSpPr/>
            <p:nvPr/>
          </p:nvGrpSpPr>
          <p:grpSpPr>
            <a:xfrm>
              <a:off x="5797402" y="4054641"/>
              <a:ext cx="695894" cy="299296"/>
              <a:chOff x="5297797" y="1980456"/>
              <a:chExt cx="695894" cy="299296"/>
            </a:xfrm>
          </p:grpSpPr>
          <p:cxnSp>
            <p:nvCxnSpPr>
              <p:cNvPr id="256" name="직선 화살표 연결선 255"/>
              <p:cNvCxnSpPr/>
              <p:nvPr/>
            </p:nvCxnSpPr>
            <p:spPr>
              <a:xfrm>
                <a:off x="5777691" y="2133000"/>
                <a:ext cx="216000" cy="0"/>
              </a:xfrm>
              <a:prstGeom prst="straightConnector1">
                <a:avLst/>
              </a:prstGeom>
              <a:ln w="12700">
                <a:solidFill>
                  <a:srgbClr val="0000FF"/>
                </a:solidFill>
                <a:headEnd type="oval" w="sm" len="sm"/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7" name="직사각형 256"/>
              <p:cNvSpPr/>
              <p:nvPr/>
            </p:nvSpPr>
            <p:spPr>
              <a:xfrm>
                <a:off x="5297797" y="1980456"/>
                <a:ext cx="210203" cy="299296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1400" dirty="0">
                    <a:solidFill>
                      <a:srgbClr val="0000FF"/>
                    </a:solidFill>
                  </a:rPr>
                  <a:t>1</a:t>
                </a:r>
                <a:endParaRPr lang="ko-KR" altLang="en-US" sz="1400" dirty="0">
                  <a:solidFill>
                    <a:srgbClr val="0000FF"/>
                  </a:solidFill>
                </a:endParaRPr>
              </a:p>
            </p:txBody>
          </p:sp>
          <p:sp>
            <p:nvSpPr>
              <p:cNvPr id="258" name="직사각형 257"/>
              <p:cNvSpPr/>
              <p:nvPr/>
            </p:nvSpPr>
            <p:spPr>
              <a:xfrm>
                <a:off x="5508000" y="1980456"/>
                <a:ext cx="210203" cy="299296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1400" dirty="0">
                    <a:solidFill>
                      <a:srgbClr val="0000FF"/>
                    </a:solidFill>
                  </a:rPr>
                  <a:t>9</a:t>
                </a:r>
                <a:endParaRPr lang="ko-KR" altLang="en-US" sz="1400" dirty="0">
                  <a:solidFill>
                    <a:srgbClr val="0000FF"/>
                  </a:solidFill>
                </a:endParaRPr>
              </a:p>
            </p:txBody>
          </p:sp>
          <p:sp>
            <p:nvSpPr>
              <p:cNvPr id="259" name="직사각형 258"/>
              <p:cNvSpPr/>
              <p:nvPr/>
            </p:nvSpPr>
            <p:spPr>
              <a:xfrm>
                <a:off x="5721195" y="1980456"/>
                <a:ext cx="129515" cy="299296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ko-KR" altLang="en-US" sz="1400" dirty="0">
                  <a:solidFill>
                    <a:srgbClr val="0000FF"/>
                  </a:solidFill>
                </a:endParaRPr>
              </a:p>
            </p:txBody>
          </p:sp>
        </p:grpSp>
        <p:grpSp>
          <p:nvGrpSpPr>
            <p:cNvPr id="229" name="그룹 228"/>
            <p:cNvGrpSpPr/>
            <p:nvPr/>
          </p:nvGrpSpPr>
          <p:grpSpPr>
            <a:xfrm>
              <a:off x="6526613" y="4054641"/>
              <a:ext cx="695894" cy="299296"/>
              <a:chOff x="5297797" y="1980456"/>
              <a:chExt cx="695894" cy="299296"/>
            </a:xfrm>
          </p:grpSpPr>
          <p:cxnSp>
            <p:nvCxnSpPr>
              <p:cNvPr id="252" name="직선 화살표 연결선 251"/>
              <p:cNvCxnSpPr/>
              <p:nvPr/>
            </p:nvCxnSpPr>
            <p:spPr>
              <a:xfrm>
                <a:off x="5777691" y="2133000"/>
                <a:ext cx="216000" cy="0"/>
              </a:xfrm>
              <a:prstGeom prst="straightConnector1">
                <a:avLst/>
              </a:prstGeom>
              <a:ln w="12700">
                <a:solidFill>
                  <a:srgbClr val="0000FF"/>
                </a:solidFill>
                <a:headEnd type="oval" w="sm" len="sm"/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3" name="직사각형 252"/>
              <p:cNvSpPr/>
              <p:nvPr/>
            </p:nvSpPr>
            <p:spPr>
              <a:xfrm>
                <a:off x="5297797" y="1980456"/>
                <a:ext cx="210203" cy="299296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1400" dirty="0">
                    <a:solidFill>
                      <a:srgbClr val="0000FF"/>
                    </a:solidFill>
                  </a:rPr>
                  <a:t>1</a:t>
                </a:r>
                <a:endParaRPr lang="ko-KR" altLang="en-US" sz="1400" dirty="0">
                  <a:solidFill>
                    <a:srgbClr val="0000FF"/>
                  </a:solidFill>
                </a:endParaRPr>
              </a:p>
            </p:txBody>
          </p:sp>
          <p:sp>
            <p:nvSpPr>
              <p:cNvPr id="254" name="직사각형 253"/>
              <p:cNvSpPr/>
              <p:nvPr/>
            </p:nvSpPr>
            <p:spPr>
              <a:xfrm>
                <a:off x="5508000" y="1980456"/>
                <a:ext cx="210203" cy="299296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1400" dirty="0" smtClean="0">
                    <a:solidFill>
                      <a:srgbClr val="0000FF"/>
                    </a:solidFill>
                  </a:rPr>
                  <a:t>8</a:t>
                </a:r>
                <a:endParaRPr lang="ko-KR" altLang="en-US" sz="1400" dirty="0">
                  <a:solidFill>
                    <a:srgbClr val="0000FF"/>
                  </a:solidFill>
                </a:endParaRPr>
              </a:p>
            </p:txBody>
          </p:sp>
          <p:sp>
            <p:nvSpPr>
              <p:cNvPr id="255" name="직사각형 254"/>
              <p:cNvSpPr/>
              <p:nvPr/>
            </p:nvSpPr>
            <p:spPr>
              <a:xfrm>
                <a:off x="5719184" y="1980456"/>
                <a:ext cx="129515" cy="299296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ko-KR" altLang="en-US" sz="1400" dirty="0">
                  <a:solidFill>
                    <a:srgbClr val="0000FF"/>
                  </a:solidFill>
                </a:endParaRPr>
              </a:p>
            </p:txBody>
          </p:sp>
        </p:grpSp>
        <p:grpSp>
          <p:nvGrpSpPr>
            <p:cNvPr id="230" name="그룹 229"/>
            <p:cNvGrpSpPr/>
            <p:nvPr/>
          </p:nvGrpSpPr>
          <p:grpSpPr>
            <a:xfrm>
              <a:off x="7237404" y="4051745"/>
              <a:ext cx="549311" cy="299296"/>
              <a:chOff x="5297797" y="1980456"/>
              <a:chExt cx="549311" cy="299296"/>
            </a:xfrm>
          </p:grpSpPr>
          <p:sp>
            <p:nvSpPr>
              <p:cNvPr id="249" name="직사각형 248"/>
              <p:cNvSpPr/>
              <p:nvPr/>
            </p:nvSpPr>
            <p:spPr>
              <a:xfrm>
                <a:off x="5297797" y="1980456"/>
                <a:ext cx="210203" cy="299296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1400" dirty="0" smtClean="0">
                    <a:solidFill>
                      <a:srgbClr val="0000FF"/>
                    </a:solidFill>
                  </a:rPr>
                  <a:t>2</a:t>
                </a:r>
                <a:endParaRPr lang="ko-KR" altLang="en-US" sz="1400" dirty="0">
                  <a:solidFill>
                    <a:srgbClr val="0000FF"/>
                  </a:solidFill>
                </a:endParaRPr>
              </a:p>
            </p:txBody>
          </p:sp>
          <p:sp>
            <p:nvSpPr>
              <p:cNvPr id="250" name="직사각형 249"/>
              <p:cNvSpPr/>
              <p:nvPr/>
            </p:nvSpPr>
            <p:spPr>
              <a:xfrm>
                <a:off x="5508000" y="1980456"/>
                <a:ext cx="210203" cy="299296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1400" dirty="0" smtClean="0">
                    <a:solidFill>
                      <a:srgbClr val="0000FF"/>
                    </a:solidFill>
                  </a:rPr>
                  <a:t>6</a:t>
                </a:r>
                <a:endParaRPr lang="ko-KR" altLang="en-US" sz="1400" dirty="0">
                  <a:solidFill>
                    <a:srgbClr val="0000FF"/>
                  </a:solidFill>
                </a:endParaRPr>
              </a:p>
            </p:txBody>
          </p:sp>
          <p:sp>
            <p:nvSpPr>
              <p:cNvPr id="251" name="직사각형 250"/>
              <p:cNvSpPr/>
              <p:nvPr/>
            </p:nvSpPr>
            <p:spPr>
              <a:xfrm>
                <a:off x="5717593" y="1980456"/>
                <a:ext cx="129515" cy="299296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ko-KR" altLang="en-US" sz="1400" dirty="0">
                  <a:solidFill>
                    <a:srgbClr val="0000FF"/>
                  </a:solidFill>
                </a:endParaRPr>
              </a:p>
            </p:txBody>
          </p:sp>
        </p:grpSp>
        <p:cxnSp>
          <p:nvCxnSpPr>
            <p:cNvPr id="231" name="직선 화살표 연결선 230"/>
            <p:cNvCxnSpPr/>
            <p:nvPr/>
          </p:nvCxnSpPr>
          <p:spPr>
            <a:xfrm>
              <a:off x="4781596" y="4204289"/>
              <a:ext cx="288000" cy="0"/>
            </a:xfrm>
            <a:prstGeom prst="straightConnector1">
              <a:avLst/>
            </a:prstGeom>
            <a:ln w="12700">
              <a:solidFill>
                <a:srgbClr val="0000FF"/>
              </a:solidFill>
              <a:headEnd type="none" w="sm" len="sm"/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2" name="직사각형 231"/>
            <p:cNvSpPr/>
            <p:nvPr/>
          </p:nvSpPr>
          <p:spPr>
            <a:xfrm>
              <a:off x="4574893" y="4051745"/>
              <a:ext cx="210203" cy="299296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/>
              <a:r>
                <a:rPr lang="en-US" altLang="ko-KR" sz="1400" dirty="0" smtClean="0">
                  <a:solidFill>
                    <a:srgbClr val="0000FF"/>
                  </a:solidFill>
                </a:rPr>
                <a:t>c</a:t>
              </a:r>
              <a:endParaRPr lang="ko-KR" altLang="en-US" sz="1400" dirty="0">
                <a:solidFill>
                  <a:srgbClr val="0000FF"/>
                </a:solidFill>
              </a:endParaRPr>
            </a:p>
          </p:txBody>
        </p:sp>
        <p:sp>
          <p:nvSpPr>
            <p:cNvPr id="233" name="직사각형 232"/>
            <p:cNvSpPr/>
            <p:nvPr/>
          </p:nvSpPr>
          <p:spPr>
            <a:xfrm>
              <a:off x="7479472" y="4884598"/>
              <a:ext cx="573814" cy="224717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/>
              <a:r>
                <a:rPr lang="en-US" altLang="ko-KR" sz="1400" dirty="0" err="1" smtClean="0">
                  <a:solidFill>
                    <a:srgbClr val="0000FF"/>
                  </a:solidFill>
                </a:rPr>
                <a:t>pLast</a:t>
              </a:r>
              <a:endParaRPr lang="ko-KR" altLang="en-US" sz="1400" dirty="0">
                <a:solidFill>
                  <a:srgbClr val="0000FF"/>
                </a:solidFill>
              </a:endParaRPr>
            </a:p>
          </p:txBody>
        </p:sp>
        <p:sp>
          <p:nvSpPr>
            <p:cNvPr id="234" name="원호 233"/>
            <p:cNvSpPr/>
            <p:nvPr/>
          </p:nvSpPr>
          <p:spPr>
            <a:xfrm flipV="1">
              <a:off x="7767472" y="4627660"/>
              <a:ext cx="397128" cy="381600"/>
            </a:xfrm>
            <a:prstGeom prst="arc">
              <a:avLst/>
            </a:prstGeom>
            <a:ln w="9525">
              <a:solidFill>
                <a:srgbClr val="0000FF"/>
              </a:solidFill>
              <a:headEnd type="none"/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35" name="그룹 234"/>
            <p:cNvGrpSpPr/>
            <p:nvPr/>
          </p:nvGrpSpPr>
          <p:grpSpPr>
            <a:xfrm>
              <a:off x="7245339" y="4511896"/>
              <a:ext cx="695894" cy="299296"/>
              <a:chOff x="5297797" y="1980456"/>
              <a:chExt cx="695894" cy="299296"/>
            </a:xfrm>
          </p:grpSpPr>
          <p:cxnSp>
            <p:nvCxnSpPr>
              <p:cNvPr id="245" name="직선 화살표 연결선 244"/>
              <p:cNvCxnSpPr/>
              <p:nvPr/>
            </p:nvCxnSpPr>
            <p:spPr>
              <a:xfrm>
                <a:off x="5777691" y="2133000"/>
                <a:ext cx="216000" cy="0"/>
              </a:xfrm>
              <a:prstGeom prst="straightConnector1">
                <a:avLst/>
              </a:prstGeom>
              <a:ln w="12700">
                <a:solidFill>
                  <a:srgbClr val="0000FF"/>
                </a:solidFill>
                <a:headEnd type="oval" w="sm" len="sm"/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6" name="직사각형 245"/>
              <p:cNvSpPr/>
              <p:nvPr/>
            </p:nvSpPr>
            <p:spPr>
              <a:xfrm>
                <a:off x="5297797" y="1980456"/>
                <a:ext cx="210203" cy="299296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1400" dirty="0">
                    <a:solidFill>
                      <a:srgbClr val="0000FF"/>
                    </a:solidFill>
                  </a:rPr>
                  <a:t>1</a:t>
                </a:r>
                <a:endParaRPr lang="ko-KR" altLang="en-US" sz="1400" dirty="0">
                  <a:solidFill>
                    <a:srgbClr val="0000FF"/>
                  </a:solidFill>
                </a:endParaRPr>
              </a:p>
            </p:txBody>
          </p:sp>
          <p:sp>
            <p:nvSpPr>
              <p:cNvPr id="247" name="직사각형 246"/>
              <p:cNvSpPr/>
              <p:nvPr/>
            </p:nvSpPr>
            <p:spPr>
              <a:xfrm>
                <a:off x="5508000" y="1980456"/>
                <a:ext cx="210203" cy="299296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1400" dirty="0">
                    <a:solidFill>
                      <a:srgbClr val="0000FF"/>
                    </a:solidFill>
                  </a:rPr>
                  <a:t>3</a:t>
                </a:r>
                <a:endParaRPr lang="ko-KR" altLang="en-US" sz="1400" dirty="0">
                  <a:solidFill>
                    <a:srgbClr val="0000FF"/>
                  </a:solidFill>
                </a:endParaRPr>
              </a:p>
            </p:txBody>
          </p:sp>
          <p:sp>
            <p:nvSpPr>
              <p:cNvPr id="248" name="직사각형 247"/>
              <p:cNvSpPr/>
              <p:nvPr/>
            </p:nvSpPr>
            <p:spPr>
              <a:xfrm>
                <a:off x="5716858" y="1980456"/>
                <a:ext cx="129515" cy="299296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ko-KR" altLang="en-US" sz="1400" dirty="0">
                  <a:solidFill>
                    <a:srgbClr val="0000FF"/>
                  </a:solidFill>
                </a:endParaRPr>
              </a:p>
            </p:txBody>
          </p:sp>
        </p:grpSp>
        <p:grpSp>
          <p:nvGrpSpPr>
            <p:cNvPr id="236" name="그룹 235"/>
            <p:cNvGrpSpPr/>
            <p:nvPr/>
          </p:nvGrpSpPr>
          <p:grpSpPr>
            <a:xfrm>
              <a:off x="7956130" y="4509000"/>
              <a:ext cx="553707" cy="299296"/>
              <a:chOff x="5297797" y="1980456"/>
              <a:chExt cx="553707" cy="299296"/>
            </a:xfrm>
          </p:grpSpPr>
          <p:sp>
            <p:nvSpPr>
              <p:cNvPr id="242" name="직사각형 241"/>
              <p:cNvSpPr/>
              <p:nvPr/>
            </p:nvSpPr>
            <p:spPr>
              <a:xfrm>
                <a:off x="5297797" y="1980456"/>
                <a:ext cx="210203" cy="299296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1400" dirty="0">
                    <a:solidFill>
                      <a:srgbClr val="0000FF"/>
                    </a:solidFill>
                  </a:rPr>
                  <a:t>1</a:t>
                </a:r>
                <a:endParaRPr lang="ko-KR" altLang="en-US" sz="1400" dirty="0">
                  <a:solidFill>
                    <a:srgbClr val="0000FF"/>
                  </a:solidFill>
                </a:endParaRPr>
              </a:p>
            </p:txBody>
          </p:sp>
          <p:sp>
            <p:nvSpPr>
              <p:cNvPr id="243" name="직사각형 242"/>
              <p:cNvSpPr/>
              <p:nvPr/>
            </p:nvSpPr>
            <p:spPr>
              <a:xfrm>
                <a:off x="5508000" y="1980456"/>
                <a:ext cx="210203" cy="299296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1400" dirty="0">
                    <a:solidFill>
                      <a:srgbClr val="0000FF"/>
                    </a:solidFill>
                  </a:rPr>
                  <a:t>0</a:t>
                </a:r>
                <a:endParaRPr lang="ko-KR" altLang="en-US" sz="1400" dirty="0">
                  <a:solidFill>
                    <a:srgbClr val="0000FF"/>
                  </a:solidFill>
                </a:endParaRPr>
              </a:p>
            </p:txBody>
          </p:sp>
          <p:sp>
            <p:nvSpPr>
              <p:cNvPr id="244" name="직사각형 243"/>
              <p:cNvSpPr/>
              <p:nvPr/>
            </p:nvSpPr>
            <p:spPr>
              <a:xfrm>
                <a:off x="5721989" y="1980456"/>
                <a:ext cx="129515" cy="299296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ko-KR" altLang="en-US" sz="1400" dirty="0">
                  <a:solidFill>
                    <a:srgbClr val="0000FF"/>
                  </a:solidFill>
                </a:endParaRPr>
              </a:p>
            </p:txBody>
          </p:sp>
        </p:grpSp>
        <p:cxnSp>
          <p:nvCxnSpPr>
            <p:cNvPr id="237" name="직선 연결선 236"/>
            <p:cNvCxnSpPr/>
            <p:nvPr/>
          </p:nvCxnSpPr>
          <p:spPr>
            <a:xfrm>
              <a:off x="7733466" y="4201393"/>
              <a:ext cx="151623" cy="0"/>
            </a:xfrm>
            <a:prstGeom prst="line">
              <a:avLst/>
            </a:prstGeom>
            <a:ln w="12700">
              <a:solidFill>
                <a:srgbClr val="0000FF"/>
              </a:solidFill>
              <a:head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직선 연결선 237"/>
            <p:cNvCxnSpPr/>
            <p:nvPr/>
          </p:nvCxnSpPr>
          <p:spPr>
            <a:xfrm>
              <a:off x="7003614" y="4437000"/>
              <a:ext cx="871089" cy="0"/>
            </a:xfrm>
            <a:prstGeom prst="line">
              <a:avLst/>
            </a:prstGeom>
            <a:ln w="127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직선 연결선 238"/>
            <p:cNvCxnSpPr/>
            <p:nvPr/>
          </p:nvCxnSpPr>
          <p:spPr>
            <a:xfrm>
              <a:off x="7003614" y="4666074"/>
              <a:ext cx="218893" cy="0"/>
            </a:xfrm>
            <a:prstGeom prst="line">
              <a:avLst/>
            </a:prstGeom>
            <a:ln w="12700">
              <a:solidFill>
                <a:srgbClr val="0000FF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직선 연결선 239"/>
            <p:cNvCxnSpPr/>
            <p:nvPr/>
          </p:nvCxnSpPr>
          <p:spPr>
            <a:xfrm>
              <a:off x="7006507" y="4437000"/>
              <a:ext cx="0" cy="227440"/>
            </a:xfrm>
            <a:prstGeom prst="line">
              <a:avLst/>
            </a:prstGeom>
            <a:ln w="127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직선 연결선 240"/>
            <p:cNvCxnSpPr/>
            <p:nvPr/>
          </p:nvCxnSpPr>
          <p:spPr>
            <a:xfrm>
              <a:off x="7885089" y="4201393"/>
              <a:ext cx="0" cy="235607"/>
            </a:xfrm>
            <a:prstGeom prst="line">
              <a:avLst/>
            </a:prstGeom>
            <a:ln w="127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4" name="원호 263"/>
          <p:cNvSpPr/>
          <p:nvPr/>
        </p:nvSpPr>
        <p:spPr>
          <a:xfrm>
            <a:off x="5363504" y="5116598"/>
            <a:ext cx="3229597" cy="1264402"/>
          </a:xfrm>
          <a:prstGeom prst="arc">
            <a:avLst>
              <a:gd name="adj1" fmla="val 11682048"/>
              <a:gd name="adj2" fmla="val 636345"/>
            </a:avLst>
          </a:prstGeom>
          <a:ln w="9525">
            <a:solidFill>
              <a:srgbClr val="FF0000"/>
            </a:solidFill>
            <a:headEnd type="stealth" w="med" len="lg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0A2B4F6F-8652-477E-8EDC-DA81EDF989C8}" type="slidenum">
              <a:rPr lang="ko-KR" altLang="en-US" smtClean="0"/>
              <a:pPr algn="r"/>
              <a:t>16</a:t>
            </a:fld>
            <a:r>
              <a:rPr lang="en-US" altLang="ko-KR" smtClean="0"/>
              <a:t>/28</a:t>
            </a:r>
            <a:endParaRPr lang="ko-KR" altLang="en-US" dirty="0"/>
          </a:p>
        </p:txBody>
      </p:sp>
      <p:sp>
        <p:nvSpPr>
          <p:cNvPr id="172" name="TextBox 171"/>
          <p:cNvSpPr txBox="1"/>
          <p:nvPr/>
        </p:nvSpPr>
        <p:spPr>
          <a:xfrm>
            <a:off x="8686800" y="0"/>
            <a:ext cx="40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 smtClean="0">
                <a:latin typeface="Batang" panose="02030600000101010101" pitchFamily="18" charset="-127"/>
                <a:ea typeface="Batang" panose="02030600000101010101" pitchFamily="18" charset="-127"/>
              </a:rPr>
              <a:t>☞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38404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리스트 역순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3"/>
          </p:nvPr>
        </p:nvSpPr>
        <p:spPr>
          <a:xfrm>
            <a:off x="145629" y="1053001"/>
            <a:ext cx="4248000" cy="2808000"/>
          </a:xfrm>
        </p:spPr>
        <p:txBody>
          <a:bodyPr/>
          <a:lstStyle/>
          <a:p>
            <a:pPr>
              <a:lnSpc>
                <a:spcPts val="1800"/>
              </a:lnSpc>
            </a:pPr>
            <a:r>
              <a:rPr lang="en-US" altLang="ko-KR" sz="1400" dirty="0"/>
              <a:t>NodePtr invert(NodePtr </a:t>
            </a:r>
            <a:r>
              <a:rPr lang="en-US" altLang="ko-KR" sz="1400" dirty="0" err="1" smtClean="0"/>
              <a:t>pList</a:t>
            </a:r>
            <a:r>
              <a:rPr lang="en-US" altLang="ko-KR" sz="1400" dirty="0" smtClean="0"/>
              <a:t>)</a:t>
            </a:r>
            <a:endParaRPr lang="en-US" altLang="ko-KR" sz="1400" dirty="0"/>
          </a:p>
          <a:p>
            <a:pPr>
              <a:lnSpc>
                <a:spcPts val="1800"/>
              </a:lnSpc>
            </a:pPr>
            <a:r>
              <a:rPr lang="en-US" altLang="ko-KR" sz="1400" dirty="0"/>
              <a:t>{	</a:t>
            </a:r>
            <a:r>
              <a:rPr lang="en-US" altLang="ko-KR" sz="1400" dirty="0" smtClean="0">
                <a:solidFill>
                  <a:srgbClr val="008000"/>
                </a:solidFill>
              </a:rPr>
              <a:t>// </a:t>
            </a:r>
            <a:r>
              <a:rPr lang="en-US" altLang="ko-KR" sz="1400" dirty="0">
                <a:solidFill>
                  <a:srgbClr val="008000"/>
                </a:solidFill>
              </a:rPr>
              <a:t>invert the list pointed by </a:t>
            </a:r>
            <a:r>
              <a:rPr lang="en-US" altLang="ko-KR" sz="1400" dirty="0" err="1" smtClean="0">
                <a:solidFill>
                  <a:srgbClr val="008000"/>
                </a:solidFill>
              </a:rPr>
              <a:t>pList</a:t>
            </a:r>
            <a:endParaRPr lang="en-US" altLang="ko-KR" sz="1400" dirty="0">
              <a:solidFill>
                <a:srgbClr val="008000"/>
              </a:solidFill>
            </a:endParaRPr>
          </a:p>
          <a:p>
            <a:pPr>
              <a:lnSpc>
                <a:spcPts val="1800"/>
              </a:lnSpc>
            </a:pPr>
            <a:r>
              <a:rPr lang="en-US" altLang="ko-KR" sz="1400" dirty="0"/>
              <a:t>	</a:t>
            </a:r>
            <a:r>
              <a:rPr lang="en-US" altLang="ko-KR" sz="1400" dirty="0" smtClean="0"/>
              <a:t>NodePtr </a:t>
            </a:r>
            <a:r>
              <a:rPr lang="en-US" altLang="ko-KR" sz="1400" dirty="0" err="1" smtClean="0"/>
              <a:t>pNew</a:t>
            </a:r>
            <a:r>
              <a:rPr lang="en-US" altLang="ko-KR" sz="1400" dirty="0" smtClean="0"/>
              <a:t>, </a:t>
            </a:r>
            <a:r>
              <a:rPr lang="en-US" altLang="ko-KR" sz="1400" dirty="0" err="1" smtClean="0"/>
              <a:t>pOld</a:t>
            </a:r>
            <a:r>
              <a:rPr lang="en-US" altLang="ko-KR" sz="1400" dirty="0" smtClean="0"/>
              <a:t>;</a:t>
            </a:r>
            <a:endParaRPr lang="en-US" altLang="ko-KR" sz="1400" dirty="0"/>
          </a:p>
          <a:p>
            <a:pPr>
              <a:lnSpc>
                <a:spcPts val="1800"/>
              </a:lnSpc>
            </a:pPr>
            <a:r>
              <a:rPr lang="en-US" altLang="ko-KR" sz="1400" dirty="0"/>
              <a:t>	</a:t>
            </a:r>
            <a:r>
              <a:rPr lang="en-US" altLang="ko-KR" sz="1400" dirty="0" err="1" smtClean="0"/>
              <a:t>pNew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= NULL;</a:t>
            </a:r>
          </a:p>
          <a:p>
            <a:pPr>
              <a:lnSpc>
                <a:spcPts val="1800"/>
              </a:lnSpc>
            </a:pPr>
            <a:r>
              <a:rPr lang="en-US" altLang="ko-KR" sz="1400" dirty="0"/>
              <a:t>	while </a:t>
            </a:r>
            <a:r>
              <a:rPr lang="en-US" altLang="ko-KR" sz="1400" dirty="0" smtClean="0"/>
              <a:t>(</a:t>
            </a:r>
            <a:r>
              <a:rPr lang="en-US" altLang="ko-KR" sz="1400" dirty="0" err="1" smtClean="0"/>
              <a:t>pList</a:t>
            </a:r>
            <a:r>
              <a:rPr lang="en-US" altLang="ko-KR" sz="1400" dirty="0" smtClean="0"/>
              <a:t>) </a:t>
            </a:r>
            <a:r>
              <a:rPr lang="en-US" altLang="ko-KR" sz="1400" dirty="0"/>
              <a:t>{</a:t>
            </a:r>
          </a:p>
          <a:p>
            <a:pPr>
              <a:lnSpc>
                <a:spcPts val="1800"/>
              </a:lnSpc>
            </a:pPr>
            <a:r>
              <a:rPr lang="en-US" altLang="ko-KR" sz="1400" dirty="0"/>
              <a:t>		</a:t>
            </a:r>
            <a:r>
              <a:rPr lang="en-US" altLang="ko-KR" sz="1400" dirty="0" err="1" smtClean="0"/>
              <a:t>pOld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= </a:t>
            </a:r>
            <a:r>
              <a:rPr lang="en-US" altLang="ko-KR" sz="1400" dirty="0" err="1" smtClean="0"/>
              <a:t>pNew</a:t>
            </a:r>
            <a:r>
              <a:rPr lang="en-US" altLang="ko-KR" sz="1400" dirty="0"/>
              <a:t>;</a:t>
            </a:r>
          </a:p>
          <a:p>
            <a:pPr>
              <a:lnSpc>
                <a:spcPts val="1800"/>
              </a:lnSpc>
            </a:pPr>
            <a:r>
              <a:rPr lang="en-US" altLang="ko-KR" sz="1400" dirty="0"/>
              <a:t>		</a:t>
            </a:r>
            <a:r>
              <a:rPr lang="en-US" altLang="ko-KR" sz="1400" dirty="0" err="1" smtClean="0"/>
              <a:t>pNew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= </a:t>
            </a:r>
            <a:r>
              <a:rPr lang="en-US" altLang="ko-KR" sz="1400" dirty="0" err="1" smtClean="0"/>
              <a:t>pList</a:t>
            </a:r>
            <a:r>
              <a:rPr lang="en-US" altLang="ko-KR" sz="1400" dirty="0" smtClean="0"/>
              <a:t>;</a:t>
            </a:r>
            <a:endParaRPr lang="en-US" altLang="ko-KR" sz="1400" dirty="0"/>
          </a:p>
          <a:p>
            <a:pPr>
              <a:lnSpc>
                <a:spcPts val="1800"/>
              </a:lnSpc>
            </a:pPr>
            <a:r>
              <a:rPr lang="en-US" altLang="ko-KR" sz="1400" dirty="0"/>
              <a:t>		</a:t>
            </a:r>
            <a:r>
              <a:rPr lang="en-US" altLang="ko-KR" sz="1400" dirty="0" err="1" smtClean="0"/>
              <a:t>pList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= </a:t>
            </a:r>
            <a:r>
              <a:rPr lang="en-US" altLang="ko-KR" sz="1400" dirty="0" err="1" smtClean="0"/>
              <a:t>pList</a:t>
            </a:r>
            <a:r>
              <a:rPr lang="en-US" altLang="ko-KR" sz="1400" dirty="0" smtClean="0"/>
              <a:t>-&gt;</a:t>
            </a:r>
            <a:r>
              <a:rPr lang="en-US" altLang="ko-KR" sz="1400" dirty="0"/>
              <a:t>link;</a:t>
            </a:r>
          </a:p>
          <a:p>
            <a:pPr>
              <a:lnSpc>
                <a:spcPts val="1800"/>
              </a:lnSpc>
            </a:pPr>
            <a:r>
              <a:rPr lang="en-US" altLang="ko-KR" sz="1400" dirty="0"/>
              <a:t>		</a:t>
            </a:r>
            <a:r>
              <a:rPr lang="en-US" altLang="ko-KR" sz="1400" dirty="0" err="1" smtClean="0"/>
              <a:t>pNew</a:t>
            </a:r>
            <a:r>
              <a:rPr lang="en-US" altLang="ko-KR" sz="1400" dirty="0" smtClean="0"/>
              <a:t>-</a:t>
            </a:r>
            <a:r>
              <a:rPr lang="en-US" altLang="ko-KR" sz="1400" dirty="0"/>
              <a:t>&gt;link = </a:t>
            </a:r>
            <a:r>
              <a:rPr lang="en-US" altLang="ko-KR" sz="1400" dirty="0" err="1" smtClean="0"/>
              <a:t>pOld</a:t>
            </a:r>
            <a:r>
              <a:rPr lang="en-US" altLang="ko-KR" sz="1400" dirty="0" smtClean="0"/>
              <a:t>;</a:t>
            </a:r>
            <a:endParaRPr lang="en-US" altLang="ko-KR" sz="1400" dirty="0"/>
          </a:p>
          <a:p>
            <a:pPr>
              <a:lnSpc>
                <a:spcPts val="1800"/>
              </a:lnSpc>
            </a:pPr>
            <a:r>
              <a:rPr lang="en-US" altLang="ko-KR" sz="1400" dirty="0"/>
              <a:t>	}</a:t>
            </a:r>
          </a:p>
          <a:p>
            <a:pPr>
              <a:lnSpc>
                <a:spcPts val="1800"/>
              </a:lnSpc>
            </a:pPr>
            <a:r>
              <a:rPr lang="en-US" altLang="ko-KR" sz="1400" dirty="0"/>
              <a:t>	return </a:t>
            </a:r>
            <a:r>
              <a:rPr lang="en-US" altLang="ko-KR" sz="1400" dirty="0" err="1" smtClean="0"/>
              <a:t>pNew</a:t>
            </a:r>
            <a:r>
              <a:rPr lang="en-US" altLang="ko-KR" sz="1400" dirty="0"/>
              <a:t>;</a:t>
            </a:r>
          </a:p>
          <a:p>
            <a:pPr>
              <a:lnSpc>
                <a:spcPts val="1800"/>
              </a:lnSpc>
            </a:pPr>
            <a:r>
              <a:rPr lang="en-US" altLang="ko-KR" sz="1400" dirty="0"/>
              <a:t>}</a:t>
            </a:r>
          </a:p>
          <a:p>
            <a:pPr>
              <a:lnSpc>
                <a:spcPts val="1800"/>
              </a:lnSpc>
            </a:pPr>
            <a:endParaRPr lang="ko-KR" altLang="en-US" sz="1400" dirty="0"/>
          </a:p>
        </p:txBody>
      </p:sp>
      <p:cxnSp>
        <p:nvCxnSpPr>
          <p:cNvPr id="12" name="직선 화살표 연결선 11"/>
          <p:cNvCxnSpPr/>
          <p:nvPr/>
        </p:nvCxnSpPr>
        <p:spPr>
          <a:xfrm>
            <a:off x="631620" y="4301544"/>
            <a:ext cx="288000" cy="0"/>
          </a:xfrm>
          <a:prstGeom prst="straightConnector1">
            <a:avLst/>
          </a:prstGeom>
          <a:ln w="12700">
            <a:solidFill>
              <a:srgbClr val="0000FF"/>
            </a:solidFill>
            <a:headEnd type="none" w="sm" len="sm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145630" y="4149000"/>
            <a:ext cx="493708" cy="2992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r"/>
            <a:r>
              <a:rPr lang="en-US" altLang="ko-KR" sz="1400" dirty="0" err="1" smtClean="0">
                <a:solidFill>
                  <a:srgbClr val="0000FF"/>
                </a:solidFill>
              </a:rPr>
              <a:t>pList</a:t>
            </a:r>
            <a:endParaRPr lang="ko-KR" altLang="en-US" sz="1400" dirty="0">
              <a:solidFill>
                <a:srgbClr val="0000FF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4217061" y="4159820"/>
            <a:ext cx="210203" cy="2992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400" dirty="0" smtClean="0">
                <a:solidFill>
                  <a:srgbClr val="0000FF"/>
                </a:solidFill>
              </a:rPr>
              <a:t>^</a:t>
            </a:r>
            <a:endParaRPr lang="ko-KR" altLang="en-US" sz="1400" dirty="0">
              <a:solidFill>
                <a:srgbClr val="0000FF"/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917744" y="4149000"/>
            <a:ext cx="403612" cy="299296"/>
          </a:xfrm>
          <a:prstGeom prst="rect">
            <a:avLst/>
          </a:prstGeom>
          <a:noFill/>
          <a:ln w="127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" name="직선 화살표 연결선 26"/>
          <p:cNvCxnSpPr/>
          <p:nvPr/>
        </p:nvCxnSpPr>
        <p:spPr>
          <a:xfrm>
            <a:off x="1258495" y="4301544"/>
            <a:ext cx="216000" cy="0"/>
          </a:xfrm>
          <a:prstGeom prst="straightConnector1">
            <a:avLst/>
          </a:prstGeom>
          <a:ln w="12700">
            <a:solidFill>
              <a:srgbClr val="0000FF"/>
            </a:solidFill>
            <a:headEnd type="oval" w="sm" len="sm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/>
          <p:cNvSpPr/>
          <p:nvPr/>
        </p:nvSpPr>
        <p:spPr>
          <a:xfrm>
            <a:off x="911902" y="4149000"/>
            <a:ext cx="287106" cy="2992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400" dirty="0">
                <a:solidFill>
                  <a:srgbClr val="0000FF"/>
                </a:solidFill>
              </a:rPr>
              <a:t>A</a:t>
            </a:r>
            <a:endParaRPr lang="ko-KR" altLang="en-US" sz="1400" dirty="0">
              <a:solidFill>
                <a:srgbClr val="0000FF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1191841" y="4149000"/>
            <a:ext cx="129515" cy="2992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400" dirty="0">
              <a:solidFill>
                <a:srgbClr val="0000FF"/>
              </a:solidFill>
            </a:endParaRPr>
          </a:p>
        </p:txBody>
      </p:sp>
      <p:cxnSp>
        <p:nvCxnSpPr>
          <p:cNvPr id="58" name="직선 연결선 57"/>
          <p:cNvCxnSpPr/>
          <p:nvPr/>
        </p:nvCxnSpPr>
        <p:spPr>
          <a:xfrm>
            <a:off x="1177356" y="4149000"/>
            <a:ext cx="0" cy="299296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" name="그룹 59"/>
          <p:cNvGrpSpPr/>
          <p:nvPr/>
        </p:nvGrpSpPr>
        <p:grpSpPr>
          <a:xfrm>
            <a:off x="1466777" y="4164848"/>
            <a:ext cx="562593" cy="299296"/>
            <a:chOff x="1066546" y="4149000"/>
            <a:chExt cx="562593" cy="299296"/>
          </a:xfrm>
        </p:grpSpPr>
        <p:sp>
          <p:nvSpPr>
            <p:cNvPr id="61" name="직사각형 60"/>
            <p:cNvSpPr/>
            <p:nvPr/>
          </p:nvSpPr>
          <p:spPr>
            <a:xfrm>
              <a:off x="1072388" y="4149000"/>
              <a:ext cx="403612" cy="299296"/>
            </a:xfrm>
            <a:prstGeom prst="rect">
              <a:avLst/>
            </a:prstGeom>
            <a:noFill/>
            <a:ln w="12700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2" name="직선 화살표 연결선 61"/>
            <p:cNvCxnSpPr/>
            <p:nvPr/>
          </p:nvCxnSpPr>
          <p:spPr>
            <a:xfrm>
              <a:off x="1413139" y="4301544"/>
              <a:ext cx="216000" cy="0"/>
            </a:xfrm>
            <a:prstGeom prst="straightConnector1">
              <a:avLst/>
            </a:prstGeom>
            <a:ln w="12700">
              <a:solidFill>
                <a:srgbClr val="0000FF"/>
              </a:solidFill>
              <a:headEnd type="oval" w="sm" len="sm"/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직사각형 62"/>
            <p:cNvSpPr/>
            <p:nvPr/>
          </p:nvSpPr>
          <p:spPr>
            <a:xfrm>
              <a:off x="1066546" y="4149000"/>
              <a:ext cx="287106" cy="299296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400" dirty="0">
                  <a:solidFill>
                    <a:srgbClr val="0000FF"/>
                  </a:solidFill>
                </a:rPr>
                <a:t>B</a:t>
              </a:r>
              <a:endParaRPr lang="ko-KR" altLang="en-US" sz="1400" dirty="0">
                <a:solidFill>
                  <a:srgbClr val="0000FF"/>
                </a:solidFill>
              </a:endParaRPr>
            </a:p>
          </p:txBody>
        </p:sp>
        <p:sp>
          <p:nvSpPr>
            <p:cNvPr id="64" name="직사각형 63"/>
            <p:cNvSpPr/>
            <p:nvPr/>
          </p:nvSpPr>
          <p:spPr>
            <a:xfrm>
              <a:off x="1346485" y="4149000"/>
              <a:ext cx="129515" cy="299296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400" dirty="0">
                <a:solidFill>
                  <a:srgbClr val="0000FF"/>
                </a:solidFill>
              </a:endParaRPr>
            </a:p>
          </p:txBody>
        </p:sp>
        <p:cxnSp>
          <p:nvCxnSpPr>
            <p:cNvPr id="65" name="직선 연결선 64"/>
            <p:cNvCxnSpPr/>
            <p:nvPr/>
          </p:nvCxnSpPr>
          <p:spPr>
            <a:xfrm>
              <a:off x="1332000" y="4149000"/>
              <a:ext cx="0" cy="299296"/>
            </a:xfrm>
            <a:prstGeom prst="line">
              <a:avLst/>
            </a:prstGeom>
            <a:ln w="127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그룹 65"/>
          <p:cNvGrpSpPr/>
          <p:nvPr/>
        </p:nvGrpSpPr>
        <p:grpSpPr>
          <a:xfrm>
            <a:off x="2021652" y="4140940"/>
            <a:ext cx="562593" cy="299296"/>
            <a:chOff x="1066546" y="4149000"/>
            <a:chExt cx="562593" cy="299296"/>
          </a:xfrm>
        </p:grpSpPr>
        <p:sp>
          <p:nvSpPr>
            <p:cNvPr id="67" name="직사각형 66"/>
            <p:cNvSpPr/>
            <p:nvPr/>
          </p:nvSpPr>
          <p:spPr>
            <a:xfrm>
              <a:off x="1072388" y="4149000"/>
              <a:ext cx="403612" cy="299296"/>
            </a:xfrm>
            <a:prstGeom prst="rect">
              <a:avLst/>
            </a:prstGeom>
            <a:noFill/>
            <a:ln w="12700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8" name="직선 화살표 연결선 67"/>
            <p:cNvCxnSpPr/>
            <p:nvPr/>
          </p:nvCxnSpPr>
          <p:spPr>
            <a:xfrm>
              <a:off x="1413139" y="4301544"/>
              <a:ext cx="216000" cy="0"/>
            </a:xfrm>
            <a:prstGeom prst="straightConnector1">
              <a:avLst/>
            </a:prstGeom>
            <a:ln w="12700">
              <a:solidFill>
                <a:srgbClr val="0000FF"/>
              </a:solidFill>
              <a:headEnd type="oval" w="sm" len="sm"/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직사각형 68"/>
            <p:cNvSpPr/>
            <p:nvPr/>
          </p:nvSpPr>
          <p:spPr>
            <a:xfrm>
              <a:off x="1066546" y="4149000"/>
              <a:ext cx="287106" cy="299296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400" dirty="0">
                  <a:solidFill>
                    <a:srgbClr val="0000FF"/>
                  </a:solidFill>
                </a:rPr>
                <a:t>C</a:t>
              </a:r>
              <a:endParaRPr lang="ko-KR" altLang="en-US" sz="1400" dirty="0">
                <a:solidFill>
                  <a:srgbClr val="0000FF"/>
                </a:solidFill>
              </a:endParaRPr>
            </a:p>
          </p:txBody>
        </p:sp>
        <p:sp>
          <p:nvSpPr>
            <p:cNvPr id="70" name="직사각형 69"/>
            <p:cNvSpPr/>
            <p:nvPr/>
          </p:nvSpPr>
          <p:spPr>
            <a:xfrm>
              <a:off x="1346485" y="4149000"/>
              <a:ext cx="129515" cy="299296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400" dirty="0">
                <a:solidFill>
                  <a:srgbClr val="0000FF"/>
                </a:solidFill>
              </a:endParaRPr>
            </a:p>
          </p:txBody>
        </p:sp>
        <p:cxnSp>
          <p:nvCxnSpPr>
            <p:cNvPr id="71" name="직선 연결선 70"/>
            <p:cNvCxnSpPr/>
            <p:nvPr/>
          </p:nvCxnSpPr>
          <p:spPr>
            <a:xfrm>
              <a:off x="1332000" y="4149000"/>
              <a:ext cx="0" cy="299296"/>
            </a:xfrm>
            <a:prstGeom prst="line">
              <a:avLst/>
            </a:prstGeom>
            <a:ln w="127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2" name="그룹 71"/>
          <p:cNvGrpSpPr/>
          <p:nvPr/>
        </p:nvGrpSpPr>
        <p:grpSpPr>
          <a:xfrm>
            <a:off x="2576527" y="4161952"/>
            <a:ext cx="562593" cy="299296"/>
            <a:chOff x="1066546" y="4149000"/>
            <a:chExt cx="562593" cy="299296"/>
          </a:xfrm>
        </p:grpSpPr>
        <p:sp>
          <p:nvSpPr>
            <p:cNvPr id="73" name="직사각형 72"/>
            <p:cNvSpPr/>
            <p:nvPr/>
          </p:nvSpPr>
          <p:spPr>
            <a:xfrm>
              <a:off x="1072388" y="4149000"/>
              <a:ext cx="403612" cy="299296"/>
            </a:xfrm>
            <a:prstGeom prst="rect">
              <a:avLst/>
            </a:prstGeom>
            <a:noFill/>
            <a:ln w="12700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4" name="직선 화살표 연결선 73"/>
            <p:cNvCxnSpPr/>
            <p:nvPr/>
          </p:nvCxnSpPr>
          <p:spPr>
            <a:xfrm>
              <a:off x="1413139" y="4301544"/>
              <a:ext cx="216000" cy="0"/>
            </a:xfrm>
            <a:prstGeom prst="straightConnector1">
              <a:avLst/>
            </a:prstGeom>
            <a:ln w="12700">
              <a:solidFill>
                <a:srgbClr val="0000FF"/>
              </a:solidFill>
              <a:headEnd type="oval" w="sm" len="sm"/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직사각형 74"/>
            <p:cNvSpPr/>
            <p:nvPr/>
          </p:nvSpPr>
          <p:spPr>
            <a:xfrm>
              <a:off x="1066546" y="4149000"/>
              <a:ext cx="287106" cy="299296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400" dirty="0">
                  <a:solidFill>
                    <a:srgbClr val="0000FF"/>
                  </a:solidFill>
                </a:rPr>
                <a:t>D</a:t>
              </a:r>
              <a:endParaRPr lang="ko-KR" altLang="en-US" sz="1400" dirty="0">
                <a:solidFill>
                  <a:srgbClr val="0000FF"/>
                </a:solidFill>
              </a:endParaRPr>
            </a:p>
          </p:txBody>
        </p:sp>
        <p:sp>
          <p:nvSpPr>
            <p:cNvPr id="76" name="직사각형 75"/>
            <p:cNvSpPr/>
            <p:nvPr/>
          </p:nvSpPr>
          <p:spPr>
            <a:xfrm>
              <a:off x="1346485" y="4149000"/>
              <a:ext cx="129515" cy="299296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400" dirty="0">
                <a:solidFill>
                  <a:srgbClr val="0000FF"/>
                </a:solidFill>
              </a:endParaRPr>
            </a:p>
          </p:txBody>
        </p:sp>
        <p:cxnSp>
          <p:nvCxnSpPr>
            <p:cNvPr id="77" name="직선 연결선 76"/>
            <p:cNvCxnSpPr/>
            <p:nvPr/>
          </p:nvCxnSpPr>
          <p:spPr>
            <a:xfrm>
              <a:off x="1332000" y="4149000"/>
              <a:ext cx="0" cy="299296"/>
            </a:xfrm>
            <a:prstGeom prst="line">
              <a:avLst/>
            </a:prstGeom>
            <a:ln w="127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8" name="그룹 77"/>
          <p:cNvGrpSpPr/>
          <p:nvPr/>
        </p:nvGrpSpPr>
        <p:grpSpPr>
          <a:xfrm>
            <a:off x="3131402" y="4149030"/>
            <a:ext cx="562593" cy="299296"/>
            <a:chOff x="1066546" y="4149000"/>
            <a:chExt cx="562593" cy="299296"/>
          </a:xfrm>
        </p:grpSpPr>
        <p:sp>
          <p:nvSpPr>
            <p:cNvPr id="79" name="직사각형 78"/>
            <p:cNvSpPr/>
            <p:nvPr/>
          </p:nvSpPr>
          <p:spPr>
            <a:xfrm>
              <a:off x="1072388" y="4149000"/>
              <a:ext cx="403612" cy="299296"/>
            </a:xfrm>
            <a:prstGeom prst="rect">
              <a:avLst/>
            </a:prstGeom>
            <a:noFill/>
            <a:ln w="12700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80" name="직선 화살표 연결선 79"/>
            <p:cNvCxnSpPr/>
            <p:nvPr/>
          </p:nvCxnSpPr>
          <p:spPr>
            <a:xfrm>
              <a:off x="1413139" y="4301544"/>
              <a:ext cx="216000" cy="0"/>
            </a:xfrm>
            <a:prstGeom prst="straightConnector1">
              <a:avLst/>
            </a:prstGeom>
            <a:ln w="12700">
              <a:solidFill>
                <a:srgbClr val="0000FF"/>
              </a:solidFill>
              <a:headEnd type="oval" w="sm" len="sm"/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직사각형 80"/>
            <p:cNvSpPr/>
            <p:nvPr/>
          </p:nvSpPr>
          <p:spPr>
            <a:xfrm>
              <a:off x="1066546" y="4149000"/>
              <a:ext cx="287106" cy="299296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400" dirty="0">
                  <a:solidFill>
                    <a:srgbClr val="0000FF"/>
                  </a:solidFill>
                </a:rPr>
                <a:t>E</a:t>
              </a:r>
              <a:endParaRPr lang="ko-KR" altLang="en-US" sz="1400" dirty="0">
                <a:solidFill>
                  <a:srgbClr val="0000FF"/>
                </a:solidFill>
              </a:endParaRPr>
            </a:p>
          </p:txBody>
        </p:sp>
        <p:sp>
          <p:nvSpPr>
            <p:cNvPr id="82" name="직사각형 81"/>
            <p:cNvSpPr/>
            <p:nvPr/>
          </p:nvSpPr>
          <p:spPr>
            <a:xfrm>
              <a:off x="1346485" y="4149000"/>
              <a:ext cx="129515" cy="299296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400" dirty="0">
                <a:solidFill>
                  <a:srgbClr val="0000FF"/>
                </a:solidFill>
              </a:endParaRPr>
            </a:p>
          </p:txBody>
        </p:sp>
        <p:cxnSp>
          <p:nvCxnSpPr>
            <p:cNvPr id="83" name="직선 연결선 82"/>
            <p:cNvCxnSpPr/>
            <p:nvPr/>
          </p:nvCxnSpPr>
          <p:spPr>
            <a:xfrm>
              <a:off x="1332000" y="4149000"/>
              <a:ext cx="0" cy="299296"/>
            </a:xfrm>
            <a:prstGeom prst="line">
              <a:avLst/>
            </a:prstGeom>
            <a:ln w="127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4" name="그룹 83"/>
          <p:cNvGrpSpPr/>
          <p:nvPr/>
        </p:nvGrpSpPr>
        <p:grpSpPr>
          <a:xfrm>
            <a:off x="3686280" y="4149030"/>
            <a:ext cx="562593" cy="299296"/>
            <a:chOff x="1066546" y="4149000"/>
            <a:chExt cx="562593" cy="299296"/>
          </a:xfrm>
        </p:grpSpPr>
        <p:sp>
          <p:nvSpPr>
            <p:cNvPr id="85" name="직사각형 84"/>
            <p:cNvSpPr/>
            <p:nvPr/>
          </p:nvSpPr>
          <p:spPr>
            <a:xfrm>
              <a:off x="1072388" y="4149000"/>
              <a:ext cx="403612" cy="299296"/>
            </a:xfrm>
            <a:prstGeom prst="rect">
              <a:avLst/>
            </a:prstGeom>
            <a:noFill/>
            <a:ln w="12700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86" name="직선 화살표 연결선 85"/>
            <p:cNvCxnSpPr/>
            <p:nvPr/>
          </p:nvCxnSpPr>
          <p:spPr>
            <a:xfrm>
              <a:off x="1413139" y="4301544"/>
              <a:ext cx="216000" cy="0"/>
            </a:xfrm>
            <a:prstGeom prst="straightConnector1">
              <a:avLst/>
            </a:prstGeom>
            <a:ln w="12700">
              <a:solidFill>
                <a:srgbClr val="0000FF"/>
              </a:solidFill>
              <a:headEnd type="oval" w="sm" len="sm"/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직사각형 86"/>
            <p:cNvSpPr/>
            <p:nvPr/>
          </p:nvSpPr>
          <p:spPr>
            <a:xfrm>
              <a:off x="1066546" y="4149000"/>
              <a:ext cx="287106" cy="299296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400" dirty="0">
                  <a:solidFill>
                    <a:srgbClr val="0000FF"/>
                  </a:solidFill>
                </a:rPr>
                <a:t>F</a:t>
              </a:r>
              <a:endParaRPr lang="ko-KR" altLang="en-US" sz="1400" dirty="0">
                <a:solidFill>
                  <a:srgbClr val="0000FF"/>
                </a:solidFill>
              </a:endParaRPr>
            </a:p>
          </p:txBody>
        </p:sp>
        <p:sp>
          <p:nvSpPr>
            <p:cNvPr id="88" name="직사각형 87"/>
            <p:cNvSpPr/>
            <p:nvPr/>
          </p:nvSpPr>
          <p:spPr>
            <a:xfrm>
              <a:off x="1346485" y="4149000"/>
              <a:ext cx="129515" cy="299296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400" dirty="0">
                <a:solidFill>
                  <a:srgbClr val="0000FF"/>
                </a:solidFill>
              </a:endParaRPr>
            </a:p>
          </p:txBody>
        </p:sp>
        <p:cxnSp>
          <p:nvCxnSpPr>
            <p:cNvPr id="89" name="직선 연결선 88"/>
            <p:cNvCxnSpPr/>
            <p:nvPr/>
          </p:nvCxnSpPr>
          <p:spPr>
            <a:xfrm>
              <a:off x="1332000" y="4149000"/>
              <a:ext cx="0" cy="299296"/>
            </a:xfrm>
            <a:prstGeom prst="line">
              <a:avLst/>
            </a:prstGeom>
            <a:ln w="127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0" name="직선 화살표 연결선 89"/>
          <p:cNvCxnSpPr>
            <a:stCxn id="91" idx="3"/>
            <a:endCxn id="92" idx="1"/>
          </p:cNvCxnSpPr>
          <p:nvPr/>
        </p:nvCxnSpPr>
        <p:spPr>
          <a:xfrm>
            <a:off x="629025" y="4883108"/>
            <a:ext cx="918975" cy="8730"/>
          </a:xfrm>
          <a:prstGeom prst="straightConnector1">
            <a:avLst/>
          </a:prstGeom>
          <a:ln w="12700">
            <a:solidFill>
              <a:srgbClr val="0000FF"/>
            </a:solidFill>
            <a:headEnd type="none" w="sm" len="sm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직사각형 90"/>
          <p:cNvSpPr/>
          <p:nvPr/>
        </p:nvSpPr>
        <p:spPr>
          <a:xfrm>
            <a:off x="135317" y="4733460"/>
            <a:ext cx="493708" cy="2992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r"/>
            <a:r>
              <a:rPr lang="en-US" altLang="ko-KR" sz="1400" dirty="0" err="1" smtClean="0">
                <a:solidFill>
                  <a:srgbClr val="0000FF"/>
                </a:solidFill>
              </a:rPr>
              <a:t>pNew</a:t>
            </a:r>
            <a:endParaRPr lang="ko-KR" altLang="en-US" sz="1400" dirty="0">
              <a:solidFill>
                <a:srgbClr val="0000FF"/>
              </a:solidFill>
            </a:endParaRPr>
          </a:p>
        </p:txBody>
      </p:sp>
      <p:sp>
        <p:nvSpPr>
          <p:cNvPr id="92" name="직사각형 91"/>
          <p:cNvSpPr/>
          <p:nvPr/>
        </p:nvSpPr>
        <p:spPr>
          <a:xfrm>
            <a:off x="1548000" y="4742190"/>
            <a:ext cx="210203" cy="2992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400" dirty="0" smtClean="0">
                <a:solidFill>
                  <a:srgbClr val="0000FF"/>
                </a:solidFill>
              </a:rPr>
              <a:t>^</a:t>
            </a:r>
            <a:endParaRPr lang="ko-KR" altLang="en-US" sz="1400" dirty="0">
              <a:solidFill>
                <a:srgbClr val="0000FF"/>
              </a:solidFill>
            </a:endParaRPr>
          </a:p>
        </p:txBody>
      </p:sp>
      <p:sp>
        <p:nvSpPr>
          <p:cNvPr id="93" name="원호 92"/>
          <p:cNvSpPr/>
          <p:nvPr/>
        </p:nvSpPr>
        <p:spPr>
          <a:xfrm flipH="1">
            <a:off x="639296" y="4288553"/>
            <a:ext cx="580544" cy="1204473"/>
          </a:xfrm>
          <a:prstGeom prst="arc">
            <a:avLst>
              <a:gd name="adj1" fmla="val 16200000"/>
              <a:gd name="adj2" fmla="val 4"/>
            </a:avLst>
          </a:prstGeom>
          <a:ln w="9525">
            <a:solidFill>
              <a:srgbClr val="FF0000"/>
            </a:solidFill>
            <a:headEnd type="stealth"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직사각형 93"/>
          <p:cNvSpPr/>
          <p:nvPr/>
        </p:nvSpPr>
        <p:spPr>
          <a:xfrm>
            <a:off x="208694" y="5073704"/>
            <a:ext cx="402401" cy="2992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r"/>
            <a:r>
              <a:rPr lang="en-US" altLang="ko-KR" sz="1400" dirty="0" err="1" smtClean="0">
                <a:solidFill>
                  <a:srgbClr val="0000FF"/>
                </a:solidFill>
              </a:rPr>
              <a:t>pOld</a:t>
            </a:r>
            <a:endParaRPr lang="ko-KR" altLang="en-US" sz="1400" dirty="0">
              <a:solidFill>
                <a:srgbClr val="0000FF"/>
              </a:solidFill>
            </a:endParaRPr>
          </a:p>
        </p:txBody>
      </p:sp>
      <p:sp>
        <p:nvSpPr>
          <p:cNvPr id="95" name="원호 94"/>
          <p:cNvSpPr/>
          <p:nvPr/>
        </p:nvSpPr>
        <p:spPr>
          <a:xfrm>
            <a:off x="639338" y="4887980"/>
            <a:ext cx="1506772" cy="745561"/>
          </a:xfrm>
          <a:prstGeom prst="arc">
            <a:avLst>
              <a:gd name="adj1" fmla="val 10981604"/>
              <a:gd name="adj2" fmla="val 17402608"/>
            </a:avLst>
          </a:prstGeom>
          <a:ln w="9525">
            <a:solidFill>
              <a:srgbClr val="FF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원호 95"/>
          <p:cNvSpPr/>
          <p:nvPr/>
        </p:nvSpPr>
        <p:spPr>
          <a:xfrm>
            <a:off x="617796" y="4024283"/>
            <a:ext cx="923470" cy="788995"/>
          </a:xfrm>
          <a:prstGeom prst="arc">
            <a:avLst>
              <a:gd name="adj1" fmla="val 11666255"/>
              <a:gd name="adj2" fmla="val 19873746"/>
            </a:avLst>
          </a:prstGeom>
          <a:ln w="9525">
            <a:solidFill>
              <a:srgbClr val="FF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7" name="원호 196"/>
          <p:cNvSpPr/>
          <p:nvPr/>
        </p:nvSpPr>
        <p:spPr>
          <a:xfrm flipH="1">
            <a:off x="5234578" y="1646685"/>
            <a:ext cx="1592750" cy="716543"/>
          </a:xfrm>
          <a:prstGeom prst="arc">
            <a:avLst/>
          </a:prstGeom>
          <a:ln w="9525">
            <a:solidFill>
              <a:srgbClr val="FF0000"/>
            </a:solidFill>
            <a:headEnd type="stealth"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8" name="원호 197"/>
          <p:cNvSpPr/>
          <p:nvPr/>
        </p:nvSpPr>
        <p:spPr>
          <a:xfrm flipH="1">
            <a:off x="5190649" y="942622"/>
            <a:ext cx="873965" cy="729786"/>
          </a:xfrm>
          <a:prstGeom prst="arc">
            <a:avLst>
              <a:gd name="adj1" fmla="val 11875982"/>
              <a:gd name="adj2" fmla="val 21219291"/>
            </a:avLst>
          </a:prstGeom>
          <a:ln w="9525">
            <a:solidFill>
              <a:srgbClr val="FF0000"/>
            </a:solidFill>
            <a:headEnd type="stealth"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32" name="그룹 231"/>
          <p:cNvGrpSpPr/>
          <p:nvPr/>
        </p:nvGrpSpPr>
        <p:grpSpPr>
          <a:xfrm>
            <a:off x="96662" y="5506202"/>
            <a:ext cx="3742914" cy="1082052"/>
            <a:chOff x="71717" y="5506202"/>
            <a:chExt cx="3742914" cy="1082052"/>
          </a:xfrm>
        </p:grpSpPr>
        <p:sp>
          <p:nvSpPr>
            <p:cNvPr id="101" name="직사각형 100"/>
            <p:cNvSpPr/>
            <p:nvPr/>
          </p:nvSpPr>
          <p:spPr>
            <a:xfrm>
              <a:off x="82030" y="5506202"/>
              <a:ext cx="493708" cy="299296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r"/>
              <a:r>
                <a:rPr lang="en-US" altLang="ko-KR" sz="1400" dirty="0" err="1" smtClean="0">
                  <a:solidFill>
                    <a:srgbClr val="0000FF"/>
                  </a:solidFill>
                </a:rPr>
                <a:t>pList</a:t>
              </a:r>
              <a:endParaRPr lang="ko-KR" altLang="en-US" sz="1400" dirty="0">
                <a:solidFill>
                  <a:srgbClr val="0000FF"/>
                </a:solidFill>
              </a:endParaRPr>
            </a:p>
          </p:txBody>
        </p:sp>
        <p:sp>
          <p:nvSpPr>
            <p:cNvPr id="102" name="직사각형 101"/>
            <p:cNvSpPr/>
            <p:nvPr/>
          </p:nvSpPr>
          <p:spPr>
            <a:xfrm>
              <a:off x="3604428" y="5557828"/>
              <a:ext cx="210203" cy="299296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400" dirty="0" smtClean="0">
                  <a:solidFill>
                    <a:srgbClr val="0000FF"/>
                  </a:solidFill>
                </a:rPr>
                <a:t>^</a:t>
              </a:r>
              <a:endParaRPr lang="ko-KR" altLang="en-US" sz="1400" dirty="0">
                <a:solidFill>
                  <a:srgbClr val="0000FF"/>
                </a:solidFill>
              </a:endParaRPr>
            </a:p>
          </p:txBody>
        </p:sp>
        <p:grpSp>
          <p:nvGrpSpPr>
            <p:cNvPr id="143" name="그룹 142"/>
            <p:cNvGrpSpPr/>
            <p:nvPr/>
          </p:nvGrpSpPr>
          <p:grpSpPr>
            <a:xfrm>
              <a:off x="848302" y="5949000"/>
              <a:ext cx="562593" cy="299296"/>
              <a:chOff x="848302" y="5506202"/>
              <a:chExt cx="562593" cy="299296"/>
            </a:xfrm>
          </p:grpSpPr>
          <p:sp>
            <p:nvSpPr>
              <p:cNvPr id="103" name="직사각형 102"/>
              <p:cNvSpPr/>
              <p:nvPr/>
            </p:nvSpPr>
            <p:spPr>
              <a:xfrm>
                <a:off x="854144" y="5506202"/>
                <a:ext cx="403612" cy="299296"/>
              </a:xfrm>
              <a:prstGeom prst="rect">
                <a:avLst/>
              </a:prstGeom>
              <a:noFill/>
              <a:ln w="12700"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04" name="직선 화살표 연결선 103"/>
              <p:cNvCxnSpPr/>
              <p:nvPr/>
            </p:nvCxnSpPr>
            <p:spPr>
              <a:xfrm>
                <a:off x="1194895" y="5658746"/>
                <a:ext cx="216000" cy="0"/>
              </a:xfrm>
              <a:prstGeom prst="straightConnector1">
                <a:avLst/>
              </a:prstGeom>
              <a:ln w="12700">
                <a:solidFill>
                  <a:srgbClr val="0000FF"/>
                </a:solidFill>
                <a:headEnd type="oval" w="sm" len="sm"/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5" name="직사각형 104"/>
              <p:cNvSpPr/>
              <p:nvPr/>
            </p:nvSpPr>
            <p:spPr>
              <a:xfrm>
                <a:off x="848302" y="5506202"/>
                <a:ext cx="287106" cy="299296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1400" dirty="0">
                    <a:solidFill>
                      <a:srgbClr val="0000FF"/>
                    </a:solidFill>
                  </a:rPr>
                  <a:t>A</a:t>
                </a:r>
                <a:endParaRPr lang="ko-KR" altLang="en-US" sz="1400" dirty="0">
                  <a:solidFill>
                    <a:srgbClr val="0000FF"/>
                  </a:solidFill>
                </a:endParaRPr>
              </a:p>
            </p:txBody>
          </p:sp>
          <p:sp>
            <p:nvSpPr>
              <p:cNvPr id="106" name="직사각형 105"/>
              <p:cNvSpPr/>
              <p:nvPr/>
            </p:nvSpPr>
            <p:spPr>
              <a:xfrm>
                <a:off x="1128241" y="5506202"/>
                <a:ext cx="129515" cy="299296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ko-KR" altLang="en-US" sz="1400" dirty="0">
                  <a:solidFill>
                    <a:srgbClr val="0000FF"/>
                  </a:solidFill>
                </a:endParaRPr>
              </a:p>
            </p:txBody>
          </p:sp>
          <p:cxnSp>
            <p:nvCxnSpPr>
              <p:cNvPr id="107" name="직선 연결선 106"/>
              <p:cNvCxnSpPr/>
              <p:nvPr/>
            </p:nvCxnSpPr>
            <p:spPr>
              <a:xfrm>
                <a:off x="1113756" y="5506202"/>
                <a:ext cx="0" cy="299296"/>
              </a:xfrm>
              <a:prstGeom prst="line">
                <a:avLst/>
              </a:prstGeom>
              <a:ln w="12700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8" name="그룹 107"/>
            <p:cNvGrpSpPr/>
            <p:nvPr/>
          </p:nvGrpSpPr>
          <p:grpSpPr>
            <a:xfrm>
              <a:off x="854144" y="5562856"/>
              <a:ext cx="562593" cy="299296"/>
              <a:chOff x="1066546" y="4149000"/>
              <a:chExt cx="562593" cy="299296"/>
            </a:xfrm>
          </p:grpSpPr>
          <p:sp>
            <p:nvSpPr>
              <p:cNvPr id="109" name="직사각형 108"/>
              <p:cNvSpPr/>
              <p:nvPr/>
            </p:nvSpPr>
            <p:spPr>
              <a:xfrm>
                <a:off x="1072388" y="4149000"/>
                <a:ext cx="403612" cy="299296"/>
              </a:xfrm>
              <a:prstGeom prst="rect">
                <a:avLst/>
              </a:prstGeom>
              <a:noFill/>
              <a:ln w="12700"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10" name="직선 화살표 연결선 109"/>
              <p:cNvCxnSpPr/>
              <p:nvPr/>
            </p:nvCxnSpPr>
            <p:spPr>
              <a:xfrm>
                <a:off x="1413139" y="4301544"/>
                <a:ext cx="216000" cy="0"/>
              </a:xfrm>
              <a:prstGeom prst="straightConnector1">
                <a:avLst/>
              </a:prstGeom>
              <a:ln w="12700">
                <a:solidFill>
                  <a:srgbClr val="0000FF"/>
                </a:solidFill>
                <a:headEnd type="oval" w="sm" len="sm"/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1" name="직사각형 110"/>
              <p:cNvSpPr/>
              <p:nvPr/>
            </p:nvSpPr>
            <p:spPr>
              <a:xfrm>
                <a:off x="1066546" y="4149000"/>
                <a:ext cx="287106" cy="299296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1400" dirty="0">
                    <a:solidFill>
                      <a:srgbClr val="0000FF"/>
                    </a:solidFill>
                  </a:rPr>
                  <a:t>B</a:t>
                </a:r>
                <a:endParaRPr lang="ko-KR" altLang="en-US" sz="1400" dirty="0">
                  <a:solidFill>
                    <a:srgbClr val="0000FF"/>
                  </a:solidFill>
                </a:endParaRPr>
              </a:p>
            </p:txBody>
          </p:sp>
          <p:sp>
            <p:nvSpPr>
              <p:cNvPr id="112" name="직사각형 111"/>
              <p:cNvSpPr/>
              <p:nvPr/>
            </p:nvSpPr>
            <p:spPr>
              <a:xfrm>
                <a:off x="1346485" y="4149000"/>
                <a:ext cx="129515" cy="299296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ko-KR" altLang="en-US" sz="1400" dirty="0">
                  <a:solidFill>
                    <a:srgbClr val="0000FF"/>
                  </a:solidFill>
                </a:endParaRPr>
              </a:p>
            </p:txBody>
          </p:sp>
          <p:cxnSp>
            <p:nvCxnSpPr>
              <p:cNvPr id="113" name="직선 연결선 112"/>
              <p:cNvCxnSpPr/>
              <p:nvPr/>
            </p:nvCxnSpPr>
            <p:spPr>
              <a:xfrm>
                <a:off x="1332000" y="4149000"/>
                <a:ext cx="0" cy="299296"/>
              </a:xfrm>
              <a:prstGeom prst="line">
                <a:avLst/>
              </a:prstGeom>
              <a:ln w="12700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그룹 113"/>
            <p:cNvGrpSpPr/>
            <p:nvPr/>
          </p:nvGrpSpPr>
          <p:grpSpPr>
            <a:xfrm>
              <a:off x="1409019" y="5538948"/>
              <a:ext cx="562593" cy="299296"/>
              <a:chOff x="1066546" y="4149000"/>
              <a:chExt cx="562593" cy="299296"/>
            </a:xfrm>
          </p:grpSpPr>
          <p:sp>
            <p:nvSpPr>
              <p:cNvPr id="115" name="직사각형 114"/>
              <p:cNvSpPr/>
              <p:nvPr/>
            </p:nvSpPr>
            <p:spPr>
              <a:xfrm>
                <a:off x="1072388" y="4149000"/>
                <a:ext cx="403612" cy="299296"/>
              </a:xfrm>
              <a:prstGeom prst="rect">
                <a:avLst/>
              </a:prstGeom>
              <a:noFill/>
              <a:ln w="12700"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16" name="직선 화살표 연결선 115"/>
              <p:cNvCxnSpPr/>
              <p:nvPr/>
            </p:nvCxnSpPr>
            <p:spPr>
              <a:xfrm>
                <a:off x="1413139" y="4301544"/>
                <a:ext cx="216000" cy="0"/>
              </a:xfrm>
              <a:prstGeom prst="straightConnector1">
                <a:avLst/>
              </a:prstGeom>
              <a:ln w="12700">
                <a:solidFill>
                  <a:srgbClr val="0000FF"/>
                </a:solidFill>
                <a:headEnd type="oval" w="sm" len="sm"/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7" name="직사각형 116"/>
              <p:cNvSpPr/>
              <p:nvPr/>
            </p:nvSpPr>
            <p:spPr>
              <a:xfrm>
                <a:off x="1066546" y="4149000"/>
                <a:ext cx="287106" cy="299296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1400" dirty="0">
                    <a:solidFill>
                      <a:srgbClr val="0000FF"/>
                    </a:solidFill>
                  </a:rPr>
                  <a:t>C</a:t>
                </a:r>
                <a:endParaRPr lang="ko-KR" altLang="en-US" sz="1400" dirty="0">
                  <a:solidFill>
                    <a:srgbClr val="0000FF"/>
                  </a:solidFill>
                </a:endParaRPr>
              </a:p>
            </p:txBody>
          </p:sp>
          <p:sp>
            <p:nvSpPr>
              <p:cNvPr id="118" name="직사각형 117"/>
              <p:cNvSpPr/>
              <p:nvPr/>
            </p:nvSpPr>
            <p:spPr>
              <a:xfrm>
                <a:off x="1346485" y="4149000"/>
                <a:ext cx="129515" cy="299296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ko-KR" altLang="en-US" sz="1400" dirty="0">
                  <a:solidFill>
                    <a:srgbClr val="0000FF"/>
                  </a:solidFill>
                </a:endParaRPr>
              </a:p>
            </p:txBody>
          </p:sp>
          <p:cxnSp>
            <p:nvCxnSpPr>
              <p:cNvPr id="119" name="직선 연결선 118"/>
              <p:cNvCxnSpPr/>
              <p:nvPr/>
            </p:nvCxnSpPr>
            <p:spPr>
              <a:xfrm>
                <a:off x="1332000" y="4149000"/>
                <a:ext cx="0" cy="299296"/>
              </a:xfrm>
              <a:prstGeom prst="line">
                <a:avLst/>
              </a:prstGeom>
              <a:ln w="12700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0" name="그룹 119"/>
            <p:cNvGrpSpPr/>
            <p:nvPr/>
          </p:nvGrpSpPr>
          <p:grpSpPr>
            <a:xfrm>
              <a:off x="1963894" y="5559960"/>
              <a:ext cx="562593" cy="299296"/>
              <a:chOff x="1066546" y="4149000"/>
              <a:chExt cx="562593" cy="299296"/>
            </a:xfrm>
          </p:grpSpPr>
          <p:sp>
            <p:nvSpPr>
              <p:cNvPr id="121" name="직사각형 120"/>
              <p:cNvSpPr/>
              <p:nvPr/>
            </p:nvSpPr>
            <p:spPr>
              <a:xfrm>
                <a:off x="1072388" y="4149000"/>
                <a:ext cx="403612" cy="299296"/>
              </a:xfrm>
              <a:prstGeom prst="rect">
                <a:avLst/>
              </a:prstGeom>
              <a:noFill/>
              <a:ln w="12700"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22" name="직선 화살표 연결선 121"/>
              <p:cNvCxnSpPr/>
              <p:nvPr/>
            </p:nvCxnSpPr>
            <p:spPr>
              <a:xfrm>
                <a:off x="1413139" y="4301544"/>
                <a:ext cx="216000" cy="0"/>
              </a:xfrm>
              <a:prstGeom prst="straightConnector1">
                <a:avLst/>
              </a:prstGeom>
              <a:ln w="12700">
                <a:solidFill>
                  <a:srgbClr val="0000FF"/>
                </a:solidFill>
                <a:headEnd type="oval" w="sm" len="sm"/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3" name="직사각형 122"/>
              <p:cNvSpPr/>
              <p:nvPr/>
            </p:nvSpPr>
            <p:spPr>
              <a:xfrm>
                <a:off x="1066546" y="4149000"/>
                <a:ext cx="287106" cy="299296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1400" dirty="0">
                    <a:solidFill>
                      <a:srgbClr val="0000FF"/>
                    </a:solidFill>
                  </a:rPr>
                  <a:t>D</a:t>
                </a:r>
                <a:endParaRPr lang="ko-KR" altLang="en-US" sz="1400" dirty="0">
                  <a:solidFill>
                    <a:srgbClr val="0000FF"/>
                  </a:solidFill>
                </a:endParaRPr>
              </a:p>
            </p:txBody>
          </p:sp>
          <p:sp>
            <p:nvSpPr>
              <p:cNvPr id="124" name="직사각형 123"/>
              <p:cNvSpPr/>
              <p:nvPr/>
            </p:nvSpPr>
            <p:spPr>
              <a:xfrm>
                <a:off x="1346485" y="4149000"/>
                <a:ext cx="129515" cy="299296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ko-KR" altLang="en-US" sz="1400" dirty="0">
                  <a:solidFill>
                    <a:srgbClr val="0000FF"/>
                  </a:solidFill>
                </a:endParaRPr>
              </a:p>
            </p:txBody>
          </p:sp>
          <p:cxnSp>
            <p:nvCxnSpPr>
              <p:cNvPr id="125" name="직선 연결선 124"/>
              <p:cNvCxnSpPr/>
              <p:nvPr/>
            </p:nvCxnSpPr>
            <p:spPr>
              <a:xfrm>
                <a:off x="1332000" y="4149000"/>
                <a:ext cx="0" cy="299296"/>
              </a:xfrm>
              <a:prstGeom prst="line">
                <a:avLst/>
              </a:prstGeom>
              <a:ln w="12700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6" name="그룹 125"/>
            <p:cNvGrpSpPr/>
            <p:nvPr/>
          </p:nvGrpSpPr>
          <p:grpSpPr>
            <a:xfrm>
              <a:off x="2518769" y="5547038"/>
              <a:ext cx="562593" cy="299296"/>
              <a:chOff x="1066546" y="4149000"/>
              <a:chExt cx="562593" cy="299296"/>
            </a:xfrm>
          </p:grpSpPr>
          <p:sp>
            <p:nvSpPr>
              <p:cNvPr id="127" name="직사각형 126"/>
              <p:cNvSpPr/>
              <p:nvPr/>
            </p:nvSpPr>
            <p:spPr>
              <a:xfrm>
                <a:off x="1072388" y="4149000"/>
                <a:ext cx="403612" cy="299296"/>
              </a:xfrm>
              <a:prstGeom prst="rect">
                <a:avLst/>
              </a:prstGeom>
              <a:noFill/>
              <a:ln w="12700"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28" name="직선 화살표 연결선 127"/>
              <p:cNvCxnSpPr/>
              <p:nvPr/>
            </p:nvCxnSpPr>
            <p:spPr>
              <a:xfrm>
                <a:off x="1413139" y="4301544"/>
                <a:ext cx="216000" cy="0"/>
              </a:xfrm>
              <a:prstGeom prst="straightConnector1">
                <a:avLst/>
              </a:prstGeom>
              <a:ln w="12700">
                <a:solidFill>
                  <a:srgbClr val="0000FF"/>
                </a:solidFill>
                <a:headEnd type="oval" w="sm" len="sm"/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9" name="직사각형 128"/>
              <p:cNvSpPr/>
              <p:nvPr/>
            </p:nvSpPr>
            <p:spPr>
              <a:xfrm>
                <a:off x="1066546" y="4149000"/>
                <a:ext cx="287106" cy="299296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1400" dirty="0">
                    <a:solidFill>
                      <a:srgbClr val="0000FF"/>
                    </a:solidFill>
                  </a:rPr>
                  <a:t>E</a:t>
                </a:r>
                <a:endParaRPr lang="ko-KR" altLang="en-US" sz="1400" dirty="0">
                  <a:solidFill>
                    <a:srgbClr val="0000FF"/>
                  </a:solidFill>
                </a:endParaRPr>
              </a:p>
            </p:txBody>
          </p:sp>
          <p:sp>
            <p:nvSpPr>
              <p:cNvPr id="130" name="직사각형 129"/>
              <p:cNvSpPr/>
              <p:nvPr/>
            </p:nvSpPr>
            <p:spPr>
              <a:xfrm>
                <a:off x="1346485" y="4149000"/>
                <a:ext cx="129515" cy="299296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ko-KR" altLang="en-US" sz="1400" dirty="0">
                  <a:solidFill>
                    <a:srgbClr val="0000FF"/>
                  </a:solidFill>
                </a:endParaRPr>
              </a:p>
            </p:txBody>
          </p:sp>
          <p:cxnSp>
            <p:nvCxnSpPr>
              <p:cNvPr id="131" name="직선 연결선 130"/>
              <p:cNvCxnSpPr/>
              <p:nvPr/>
            </p:nvCxnSpPr>
            <p:spPr>
              <a:xfrm>
                <a:off x="1332000" y="4149000"/>
                <a:ext cx="0" cy="299296"/>
              </a:xfrm>
              <a:prstGeom prst="line">
                <a:avLst/>
              </a:prstGeom>
              <a:ln w="12700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2" name="그룹 131"/>
            <p:cNvGrpSpPr/>
            <p:nvPr/>
          </p:nvGrpSpPr>
          <p:grpSpPr>
            <a:xfrm>
              <a:off x="3073647" y="5547038"/>
              <a:ext cx="562593" cy="299296"/>
              <a:chOff x="1066546" y="4149000"/>
              <a:chExt cx="562593" cy="299296"/>
            </a:xfrm>
          </p:grpSpPr>
          <p:sp>
            <p:nvSpPr>
              <p:cNvPr id="133" name="직사각형 132"/>
              <p:cNvSpPr/>
              <p:nvPr/>
            </p:nvSpPr>
            <p:spPr>
              <a:xfrm>
                <a:off x="1072388" y="4149000"/>
                <a:ext cx="403612" cy="299296"/>
              </a:xfrm>
              <a:prstGeom prst="rect">
                <a:avLst/>
              </a:prstGeom>
              <a:noFill/>
              <a:ln w="12700"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34" name="직선 화살표 연결선 133"/>
              <p:cNvCxnSpPr/>
              <p:nvPr/>
            </p:nvCxnSpPr>
            <p:spPr>
              <a:xfrm>
                <a:off x="1413139" y="4301544"/>
                <a:ext cx="216000" cy="0"/>
              </a:xfrm>
              <a:prstGeom prst="straightConnector1">
                <a:avLst/>
              </a:prstGeom>
              <a:ln w="12700">
                <a:solidFill>
                  <a:srgbClr val="0000FF"/>
                </a:solidFill>
                <a:headEnd type="oval" w="sm" len="sm"/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5" name="직사각형 134"/>
              <p:cNvSpPr/>
              <p:nvPr/>
            </p:nvSpPr>
            <p:spPr>
              <a:xfrm>
                <a:off x="1066546" y="4149000"/>
                <a:ext cx="287106" cy="299296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1400" dirty="0">
                    <a:solidFill>
                      <a:srgbClr val="0000FF"/>
                    </a:solidFill>
                  </a:rPr>
                  <a:t>F</a:t>
                </a:r>
                <a:endParaRPr lang="ko-KR" altLang="en-US" sz="1400" dirty="0">
                  <a:solidFill>
                    <a:srgbClr val="0000FF"/>
                  </a:solidFill>
                </a:endParaRPr>
              </a:p>
            </p:txBody>
          </p:sp>
          <p:sp>
            <p:nvSpPr>
              <p:cNvPr id="136" name="직사각형 135"/>
              <p:cNvSpPr/>
              <p:nvPr/>
            </p:nvSpPr>
            <p:spPr>
              <a:xfrm>
                <a:off x="1346485" y="4149000"/>
                <a:ext cx="129515" cy="299296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ko-KR" altLang="en-US" sz="1400" dirty="0">
                  <a:solidFill>
                    <a:srgbClr val="0000FF"/>
                  </a:solidFill>
                </a:endParaRPr>
              </a:p>
            </p:txBody>
          </p:sp>
          <p:cxnSp>
            <p:nvCxnSpPr>
              <p:cNvPr id="137" name="직선 연결선 136"/>
              <p:cNvCxnSpPr/>
              <p:nvPr/>
            </p:nvCxnSpPr>
            <p:spPr>
              <a:xfrm>
                <a:off x="1332000" y="4149000"/>
                <a:ext cx="0" cy="299296"/>
              </a:xfrm>
              <a:prstGeom prst="line">
                <a:avLst/>
              </a:prstGeom>
              <a:ln w="12700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38" name="직선 화살표 연결선 137"/>
            <p:cNvCxnSpPr/>
            <p:nvPr/>
          </p:nvCxnSpPr>
          <p:spPr>
            <a:xfrm>
              <a:off x="557707" y="6110502"/>
              <a:ext cx="288000" cy="0"/>
            </a:xfrm>
            <a:prstGeom prst="straightConnector1">
              <a:avLst/>
            </a:prstGeom>
            <a:ln w="12700">
              <a:solidFill>
                <a:srgbClr val="0000FF"/>
              </a:solidFill>
              <a:headEnd type="none" w="sm" len="sm"/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9" name="직사각형 138"/>
            <p:cNvSpPr/>
            <p:nvPr/>
          </p:nvSpPr>
          <p:spPr>
            <a:xfrm>
              <a:off x="71717" y="5957958"/>
              <a:ext cx="493708" cy="299296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r"/>
              <a:r>
                <a:rPr lang="en-US" altLang="ko-KR" sz="1400" dirty="0" err="1" smtClean="0">
                  <a:solidFill>
                    <a:srgbClr val="0000FF"/>
                  </a:solidFill>
                </a:rPr>
                <a:t>pNew</a:t>
              </a:r>
              <a:endParaRPr lang="ko-KR" altLang="en-US" sz="1400" dirty="0">
                <a:solidFill>
                  <a:srgbClr val="0000FF"/>
                </a:solidFill>
              </a:endParaRPr>
            </a:p>
          </p:txBody>
        </p:sp>
        <p:sp>
          <p:nvSpPr>
            <p:cNvPr id="140" name="직사각형 139"/>
            <p:cNvSpPr/>
            <p:nvPr/>
          </p:nvSpPr>
          <p:spPr>
            <a:xfrm>
              <a:off x="1409797" y="5966688"/>
              <a:ext cx="210203" cy="299296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400" dirty="0" smtClean="0">
                  <a:solidFill>
                    <a:srgbClr val="0000FF"/>
                  </a:solidFill>
                </a:rPr>
                <a:t>^</a:t>
              </a:r>
              <a:endParaRPr lang="ko-KR" altLang="en-US" sz="1400" dirty="0">
                <a:solidFill>
                  <a:srgbClr val="0000FF"/>
                </a:solidFill>
              </a:endParaRPr>
            </a:p>
          </p:txBody>
        </p:sp>
        <p:sp>
          <p:nvSpPr>
            <p:cNvPr id="146" name="직사각형 145"/>
            <p:cNvSpPr/>
            <p:nvPr/>
          </p:nvSpPr>
          <p:spPr>
            <a:xfrm>
              <a:off x="74090" y="6288958"/>
              <a:ext cx="465114" cy="299296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r"/>
              <a:r>
                <a:rPr lang="en-US" altLang="ko-KR" sz="1400" dirty="0" err="1" smtClean="0">
                  <a:solidFill>
                    <a:srgbClr val="0000FF"/>
                  </a:solidFill>
                </a:rPr>
                <a:t>pOld</a:t>
              </a:r>
              <a:endParaRPr lang="ko-KR" altLang="en-US" sz="1400" dirty="0">
                <a:solidFill>
                  <a:srgbClr val="0000FF"/>
                </a:solidFill>
              </a:endParaRPr>
            </a:p>
          </p:txBody>
        </p:sp>
        <p:cxnSp>
          <p:nvCxnSpPr>
            <p:cNvPr id="200" name="직선 화살표 연결선 199"/>
            <p:cNvCxnSpPr/>
            <p:nvPr/>
          </p:nvCxnSpPr>
          <p:spPr>
            <a:xfrm>
              <a:off x="557707" y="5703371"/>
              <a:ext cx="288000" cy="0"/>
            </a:xfrm>
            <a:prstGeom prst="straightConnector1">
              <a:avLst/>
            </a:prstGeom>
            <a:ln w="12700">
              <a:solidFill>
                <a:srgbClr val="0000FF"/>
              </a:solidFill>
              <a:headEnd type="none" w="sm" len="sm"/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4" name="직사각형 233"/>
          <p:cNvSpPr/>
          <p:nvPr/>
        </p:nvSpPr>
        <p:spPr>
          <a:xfrm>
            <a:off x="4714975" y="1090800"/>
            <a:ext cx="493708" cy="2992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r"/>
            <a:r>
              <a:rPr lang="en-US" altLang="ko-KR" sz="1400" dirty="0" err="1" smtClean="0">
                <a:solidFill>
                  <a:srgbClr val="0000FF"/>
                </a:solidFill>
              </a:rPr>
              <a:t>pList</a:t>
            </a:r>
            <a:endParaRPr lang="ko-KR" altLang="en-US" sz="1400" dirty="0">
              <a:solidFill>
                <a:srgbClr val="0000FF"/>
              </a:solidFill>
            </a:endParaRPr>
          </a:p>
        </p:txBody>
      </p:sp>
      <p:sp>
        <p:nvSpPr>
          <p:cNvPr id="235" name="직사각형 234"/>
          <p:cNvSpPr/>
          <p:nvPr/>
        </p:nvSpPr>
        <p:spPr>
          <a:xfrm>
            <a:off x="8237373" y="1105866"/>
            <a:ext cx="210203" cy="2992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400" dirty="0" smtClean="0">
                <a:solidFill>
                  <a:srgbClr val="0000FF"/>
                </a:solidFill>
              </a:rPr>
              <a:t>^</a:t>
            </a:r>
            <a:endParaRPr lang="ko-KR" altLang="en-US" sz="1400" dirty="0">
              <a:solidFill>
                <a:srgbClr val="0000FF"/>
              </a:solidFill>
            </a:endParaRPr>
          </a:p>
        </p:txBody>
      </p:sp>
      <p:grpSp>
        <p:nvGrpSpPr>
          <p:cNvPr id="236" name="그룹 235"/>
          <p:cNvGrpSpPr/>
          <p:nvPr/>
        </p:nvGrpSpPr>
        <p:grpSpPr>
          <a:xfrm>
            <a:off x="6041964" y="1497038"/>
            <a:ext cx="562593" cy="299296"/>
            <a:chOff x="848302" y="5506202"/>
            <a:chExt cx="562593" cy="299296"/>
          </a:xfrm>
        </p:grpSpPr>
        <p:sp>
          <p:nvSpPr>
            <p:cNvPr id="272" name="직사각형 271"/>
            <p:cNvSpPr/>
            <p:nvPr/>
          </p:nvSpPr>
          <p:spPr>
            <a:xfrm>
              <a:off x="854144" y="5506202"/>
              <a:ext cx="403612" cy="299296"/>
            </a:xfrm>
            <a:prstGeom prst="rect">
              <a:avLst/>
            </a:prstGeom>
            <a:noFill/>
            <a:ln w="12700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73" name="직선 화살표 연결선 272"/>
            <p:cNvCxnSpPr/>
            <p:nvPr/>
          </p:nvCxnSpPr>
          <p:spPr>
            <a:xfrm>
              <a:off x="1194895" y="5658746"/>
              <a:ext cx="216000" cy="0"/>
            </a:xfrm>
            <a:prstGeom prst="straightConnector1">
              <a:avLst/>
            </a:prstGeom>
            <a:ln w="12700">
              <a:solidFill>
                <a:srgbClr val="0000FF"/>
              </a:solidFill>
              <a:headEnd type="oval" w="sm" len="sm"/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4" name="직사각형 273"/>
            <p:cNvSpPr/>
            <p:nvPr/>
          </p:nvSpPr>
          <p:spPr>
            <a:xfrm>
              <a:off x="848302" y="5506202"/>
              <a:ext cx="287106" cy="299296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400" dirty="0">
                  <a:solidFill>
                    <a:srgbClr val="0000FF"/>
                  </a:solidFill>
                </a:rPr>
                <a:t>A</a:t>
              </a:r>
              <a:endParaRPr lang="ko-KR" altLang="en-US" sz="1400" dirty="0">
                <a:solidFill>
                  <a:srgbClr val="0000FF"/>
                </a:solidFill>
              </a:endParaRPr>
            </a:p>
          </p:txBody>
        </p:sp>
        <p:sp>
          <p:nvSpPr>
            <p:cNvPr id="275" name="직사각형 274"/>
            <p:cNvSpPr/>
            <p:nvPr/>
          </p:nvSpPr>
          <p:spPr>
            <a:xfrm>
              <a:off x="1128241" y="5506202"/>
              <a:ext cx="129515" cy="299296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400" dirty="0">
                <a:solidFill>
                  <a:srgbClr val="0000FF"/>
                </a:solidFill>
              </a:endParaRPr>
            </a:p>
          </p:txBody>
        </p:sp>
        <p:cxnSp>
          <p:nvCxnSpPr>
            <p:cNvPr id="276" name="직선 연결선 275"/>
            <p:cNvCxnSpPr/>
            <p:nvPr/>
          </p:nvCxnSpPr>
          <p:spPr>
            <a:xfrm>
              <a:off x="1113756" y="5506202"/>
              <a:ext cx="0" cy="299296"/>
            </a:xfrm>
            <a:prstGeom prst="line">
              <a:avLst/>
            </a:prstGeom>
            <a:ln w="127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7" name="직사각형 266"/>
          <p:cNvSpPr/>
          <p:nvPr/>
        </p:nvSpPr>
        <p:spPr>
          <a:xfrm>
            <a:off x="5492931" y="1110894"/>
            <a:ext cx="403612" cy="299296"/>
          </a:xfrm>
          <a:prstGeom prst="rect">
            <a:avLst/>
          </a:prstGeom>
          <a:noFill/>
          <a:ln w="127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68" name="직선 화살표 연결선 267"/>
          <p:cNvCxnSpPr/>
          <p:nvPr/>
        </p:nvCxnSpPr>
        <p:spPr>
          <a:xfrm>
            <a:off x="5833682" y="1263438"/>
            <a:ext cx="216000" cy="0"/>
          </a:xfrm>
          <a:prstGeom prst="straightConnector1">
            <a:avLst/>
          </a:prstGeom>
          <a:ln w="12700">
            <a:solidFill>
              <a:srgbClr val="0000FF"/>
            </a:solidFill>
            <a:headEnd type="oval" w="sm" len="sm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9" name="직사각형 268"/>
          <p:cNvSpPr/>
          <p:nvPr/>
        </p:nvSpPr>
        <p:spPr>
          <a:xfrm>
            <a:off x="5487089" y="1110894"/>
            <a:ext cx="287106" cy="2992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400" dirty="0">
                <a:solidFill>
                  <a:srgbClr val="0000FF"/>
                </a:solidFill>
              </a:rPr>
              <a:t>B</a:t>
            </a:r>
            <a:endParaRPr lang="ko-KR" altLang="en-US" sz="1400" dirty="0">
              <a:solidFill>
                <a:srgbClr val="0000FF"/>
              </a:solidFill>
            </a:endParaRPr>
          </a:p>
        </p:txBody>
      </p:sp>
      <p:sp>
        <p:nvSpPr>
          <p:cNvPr id="270" name="직사각형 269"/>
          <p:cNvSpPr/>
          <p:nvPr/>
        </p:nvSpPr>
        <p:spPr>
          <a:xfrm>
            <a:off x="5767028" y="1110894"/>
            <a:ext cx="129515" cy="2992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400" dirty="0">
              <a:solidFill>
                <a:srgbClr val="0000FF"/>
              </a:solidFill>
            </a:endParaRPr>
          </a:p>
        </p:txBody>
      </p:sp>
      <p:cxnSp>
        <p:nvCxnSpPr>
          <p:cNvPr id="271" name="직선 연결선 270"/>
          <p:cNvCxnSpPr/>
          <p:nvPr/>
        </p:nvCxnSpPr>
        <p:spPr>
          <a:xfrm>
            <a:off x="5752543" y="1110894"/>
            <a:ext cx="0" cy="299296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8" name="그룹 237"/>
          <p:cNvGrpSpPr/>
          <p:nvPr/>
        </p:nvGrpSpPr>
        <p:grpSpPr>
          <a:xfrm>
            <a:off x="6041964" y="1086986"/>
            <a:ext cx="562593" cy="299296"/>
            <a:chOff x="1066546" y="4149000"/>
            <a:chExt cx="562593" cy="299296"/>
          </a:xfrm>
        </p:grpSpPr>
        <p:sp>
          <p:nvSpPr>
            <p:cNvPr id="262" name="직사각형 261"/>
            <p:cNvSpPr/>
            <p:nvPr/>
          </p:nvSpPr>
          <p:spPr>
            <a:xfrm>
              <a:off x="1072388" y="4149000"/>
              <a:ext cx="403612" cy="299296"/>
            </a:xfrm>
            <a:prstGeom prst="rect">
              <a:avLst/>
            </a:prstGeom>
            <a:noFill/>
            <a:ln w="12700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63" name="직선 화살표 연결선 262"/>
            <p:cNvCxnSpPr/>
            <p:nvPr/>
          </p:nvCxnSpPr>
          <p:spPr>
            <a:xfrm>
              <a:off x="1413139" y="4301544"/>
              <a:ext cx="216000" cy="0"/>
            </a:xfrm>
            <a:prstGeom prst="straightConnector1">
              <a:avLst/>
            </a:prstGeom>
            <a:ln w="12700">
              <a:solidFill>
                <a:srgbClr val="0000FF"/>
              </a:solidFill>
              <a:headEnd type="oval" w="sm" len="sm"/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4" name="직사각형 263"/>
            <p:cNvSpPr/>
            <p:nvPr/>
          </p:nvSpPr>
          <p:spPr>
            <a:xfrm>
              <a:off x="1066546" y="4149000"/>
              <a:ext cx="287106" cy="299296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400" dirty="0">
                  <a:solidFill>
                    <a:srgbClr val="0000FF"/>
                  </a:solidFill>
                </a:rPr>
                <a:t>C</a:t>
              </a:r>
              <a:endParaRPr lang="ko-KR" altLang="en-US" sz="1400" dirty="0">
                <a:solidFill>
                  <a:srgbClr val="0000FF"/>
                </a:solidFill>
              </a:endParaRPr>
            </a:p>
          </p:txBody>
        </p:sp>
        <p:sp>
          <p:nvSpPr>
            <p:cNvPr id="265" name="직사각형 264"/>
            <p:cNvSpPr/>
            <p:nvPr/>
          </p:nvSpPr>
          <p:spPr>
            <a:xfrm>
              <a:off x="1346485" y="4149000"/>
              <a:ext cx="129515" cy="299296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400" dirty="0">
                <a:solidFill>
                  <a:srgbClr val="0000FF"/>
                </a:solidFill>
              </a:endParaRPr>
            </a:p>
          </p:txBody>
        </p:sp>
        <p:cxnSp>
          <p:nvCxnSpPr>
            <p:cNvPr id="266" name="직선 연결선 265"/>
            <p:cNvCxnSpPr/>
            <p:nvPr/>
          </p:nvCxnSpPr>
          <p:spPr>
            <a:xfrm>
              <a:off x="1332000" y="4149000"/>
              <a:ext cx="0" cy="299296"/>
            </a:xfrm>
            <a:prstGeom prst="line">
              <a:avLst/>
            </a:prstGeom>
            <a:ln w="127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9" name="그룹 238"/>
          <p:cNvGrpSpPr/>
          <p:nvPr/>
        </p:nvGrpSpPr>
        <p:grpSpPr>
          <a:xfrm>
            <a:off x="6596839" y="1086986"/>
            <a:ext cx="562593" cy="299296"/>
            <a:chOff x="1066546" y="4149000"/>
            <a:chExt cx="562593" cy="299296"/>
          </a:xfrm>
        </p:grpSpPr>
        <p:sp>
          <p:nvSpPr>
            <p:cNvPr id="257" name="직사각형 256"/>
            <p:cNvSpPr/>
            <p:nvPr/>
          </p:nvSpPr>
          <p:spPr>
            <a:xfrm>
              <a:off x="1072388" y="4149000"/>
              <a:ext cx="403612" cy="299296"/>
            </a:xfrm>
            <a:prstGeom prst="rect">
              <a:avLst/>
            </a:prstGeom>
            <a:noFill/>
            <a:ln w="12700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58" name="직선 화살표 연결선 257"/>
            <p:cNvCxnSpPr/>
            <p:nvPr/>
          </p:nvCxnSpPr>
          <p:spPr>
            <a:xfrm>
              <a:off x="1413139" y="4301544"/>
              <a:ext cx="216000" cy="0"/>
            </a:xfrm>
            <a:prstGeom prst="straightConnector1">
              <a:avLst/>
            </a:prstGeom>
            <a:ln w="12700">
              <a:solidFill>
                <a:srgbClr val="0000FF"/>
              </a:solidFill>
              <a:headEnd type="oval" w="sm" len="sm"/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9" name="직사각형 258"/>
            <p:cNvSpPr/>
            <p:nvPr/>
          </p:nvSpPr>
          <p:spPr>
            <a:xfrm>
              <a:off x="1066546" y="4149000"/>
              <a:ext cx="287106" cy="299296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400" dirty="0">
                  <a:solidFill>
                    <a:srgbClr val="0000FF"/>
                  </a:solidFill>
                </a:rPr>
                <a:t>D</a:t>
              </a:r>
              <a:endParaRPr lang="ko-KR" altLang="en-US" sz="1400" dirty="0">
                <a:solidFill>
                  <a:srgbClr val="0000FF"/>
                </a:solidFill>
              </a:endParaRPr>
            </a:p>
          </p:txBody>
        </p:sp>
        <p:sp>
          <p:nvSpPr>
            <p:cNvPr id="260" name="직사각형 259"/>
            <p:cNvSpPr/>
            <p:nvPr/>
          </p:nvSpPr>
          <p:spPr>
            <a:xfrm>
              <a:off x="1346485" y="4149000"/>
              <a:ext cx="129515" cy="299296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400" dirty="0">
                <a:solidFill>
                  <a:srgbClr val="0000FF"/>
                </a:solidFill>
              </a:endParaRPr>
            </a:p>
          </p:txBody>
        </p:sp>
        <p:cxnSp>
          <p:nvCxnSpPr>
            <p:cNvPr id="261" name="직선 연결선 260"/>
            <p:cNvCxnSpPr/>
            <p:nvPr/>
          </p:nvCxnSpPr>
          <p:spPr>
            <a:xfrm>
              <a:off x="1332000" y="4149000"/>
              <a:ext cx="0" cy="299296"/>
            </a:xfrm>
            <a:prstGeom prst="line">
              <a:avLst/>
            </a:prstGeom>
            <a:ln w="127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0" name="그룹 239"/>
          <p:cNvGrpSpPr/>
          <p:nvPr/>
        </p:nvGrpSpPr>
        <p:grpSpPr>
          <a:xfrm>
            <a:off x="7151714" y="1086986"/>
            <a:ext cx="562593" cy="299296"/>
            <a:chOff x="1066546" y="4149000"/>
            <a:chExt cx="562593" cy="299296"/>
          </a:xfrm>
        </p:grpSpPr>
        <p:sp>
          <p:nvSpPr>
            <p:cNvPr id="252" name="직사각형 251"/>
            <p:cNvSpPr/>
            <p:nvPr/>
          </p:nvSpPr>
          <p:spPr>
            <a:xfrm>
              <a:off x="1072388" y="4149000"/>
              <a:ext cx="403612" cy="299296"/>
            </a:xfrm>
            <a:prstGeom prst="rect">
              <a:avLst/>
            </a:prstGeom>
            <a:noFill/>
            <a:ln w="12700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53" name="직선 화살표 연결선 252"/>
            <p:cNvCxnSpPr/>
            <p:nvPr/>
          </p:nvCxnSpPr>
          <p:spPr>
            <a:xfrm>
              <a:off x="1413139" y="4301544"/>
              <a:ext cx="216000" cy="0"/>
            </a:xfrm>
            <a:prstGeom prst="straightConnector1">
              <a:avLst/>
            </a:prstGeom>
            <a:ln w="12700">
              <a:solidFill>
                <a:srgbClr val="0000FF"/>
              </a:solidFill>
              <a:headEnd type="oval" w="sm" len="sm"/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4" name="직사각형 253"/>
            <p:cNvSpPr/>
            <p:nvPr/>
          </p:nvSpPr>
          <p:spPr>
            <a:xfrm>
              <a:off x="1066546" y="4149000"/>
              <a:ext cx="287106" cy="299296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400" dirty="0">
                  <a:solidFill>
                    <a:srgbClr val="0000FF"/>
                  </a:solidFill>
                </a:rPr>
                <a:t>E</a:t>
              </a:r>
              <a:endParaRPr lang="ko-KR" altLang="en-US" sz="1400" dirty="0">
                <a:solidFill>
                  <a:srgbClr val="0000FF"/>
                </a:solidFill>
              </a:endParaRPr>
            </a:p>
          </p:txBody>
        </p:sp>
        <p:sp>
          <p:nvSpPr>
            <p:cNvPr id="255" name="직사각형 254"/>
            <p:cNvSpPr/>
            <p:nvPr/>
          </p:nvSpPr>
          <p:spPr>
            <a:xfrm>
              <a:off x="1346485" y="4149000"/>
              <a:ext cx="129515" cy="299296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400" dirty="0">
                <a:solidFill>
                  <a:srgbClr val="0000FF"/>
                </a:solidFill>
              </a:endParaRPr>
            </a:p>
          </p:txBody>
        </p:sp>
        <p:cxnSp>
          <p:nvCxnSpPr>
            <p:cNvPr id="256" name="직선 연결선 255"/>
            <p:cNvCxnSpPr/>
            <p:nvPr/>
          </p:nvCxnSpPr>
          <p:spPr>
            <a:xfrm>
              <a:off x="1332000" y="4149000"/>
              <a:ext cx="0" cy="299296"/>
            </a:xfrm>
            <a:prstGeom prst="line">
              <a:avLst/>
            </a:prstGeom>
            <a:ln w="127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1" name="그룹 240"/>
          <p:cNvGrpSpPr/>
          <p:nvPr/>
        </p:nvGrpSpPr>
        <p:grpSpPr>
          <a:xfrm>
            <a:off x="7706592" y="1086986"/>
            <a:ext cx="562593" cy="299296"/>
            <a:chOff x="1066546" y="4149000"/>
            <a:chExt cx="562593" cy="299296"/>
          </a:xfrm>
        </p:grpSpPr>
        <p:sp>
          <p:nvSpPr>
            <p:cNvPr id="247" name="직사각형 246"/>
            <p:cNvSpPr/>
            <p:nvPr/>
          </p:nvSpPr>
          <p:spPr>
            <a:xfrm>
              <a:off x="1072388" y="4149000"/>
              <a:ext cx="403612" cy="299296"/>
            </a:xfrm>
            <a:prstGeom prst="rect">
              <a:avLst/>
            </a:prstGeom>
            <a:noFill/>
            <a:ln w="12700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48" name="직선 화살표 연결선 247"/>
            <p:cNvCxnSpPr/>
            <p:nvPr/>
          </p:nvCxnSpPr>
          <p:spPr>
            <a:xfrm>
              <a:off x="1413139" y="4301544"/>
              <a:ext cx="216000" cy="0"/>
            </a:xfrm>
            <a:prstGeom prst="straightConnector1">
              <a:avLst/>
            </a:prstGeom>
            <a:ln w="12700">
              <a:solidFill>
                <a:srgbClr val="0000FF"/>
              </a:solidFill>
              <a:headEnd type="oval" w="sm" len="sm"/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9" name="직사각형 248"/>
            <p:cNvSpPr/>
            <p:nvPr/>
          </p:nvSpPr>
          <p:spPr>
            <a:xfrm>
              <a:off x="1066546" y="4149000"/>
              <a:ext cx="287106" cy="299296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400" dirty="0">
                  <a:solidFill>
                    <a:srgbClr val="0000FF"/>
                  </a:solidFill>
                </a:rPr>
                <a:t>F</a:t>
              </a:r>
              <a:endParaRPr lang="ko-KR" altLang="en-US" sz="1400" dirty="0">
                <a:solidFill>
                  <a:srgbClr val="0000FF"/>
                </a:solidFill>
              </a:endParaRPr>
            </a:p>
          </p:txBody>
        </p:sp>
        <p:sp>
          <p:nvSpPr>
            <p:cNvPr id="250" name="직사각형 249"/>
            <p:cNvSpPr/>
            <p:nvPr/>
          </p:nvSpPr>
          <p:spPr>
            <a:xfrm>
              <a:off x="1346485" y="4149000"/>
              <a:ext cx="129515" cy="299296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400" dirty="0">
                <a:solidFill>
                  <a:srgbClr val="0000FF"/>
                </a:solidFill>
              </a:endParaRPr>
            </a:p>
          </p:txBody>
        </p:sp>
        <p:cxnSp>
          <p:nvCxnSpPr>
            <p:cNvPr id="251" name="직선 연결선 250"/>
            <p:cNvCxnSpPr/>
            <p:nvPr/>
          </p:nvCxnSpPr>
          <p:spPr>
            <a:xfrm>
              <a:off x="1332000" y="4149000"/>
              <a:ext cx="0" cy="299296"/>
            </a:xfrm>
            <a:prstGeom prst="line">
              <a:avLst/>
            </a:prstGeom>
            <a:ln w="127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42" name="직선 화살표 연결선 241"/>
          <p:cNvCxnSpPr>
            <a:stCxn id="243" idx="3"/>
            <a:endCxn id="197" idx="0"/>
          </p:cNvCxnSpPr>
          <p:nvPr/>
        </p:nvCxnSpPr>
        <p:spPr>
          <a:xfrm flipV="1">
            <a:off x="5198370" y="1646685"/>
            <a:ext cx="832583" cy="8959"/>
          </a:xfrm>
          <a:prstGeom prst="straightConnector1">
            <a:avLst/>
          </a:prstGeom>
          <a:ln w="12700">
            <a:solidFill>
              <a:srgbClr val="0000FF"/>
            </a:solidFill>
            <a:headEnd type="none" w="sm" len="sm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3" name="직사각형 242"/>
          <p:cNvSpPr/>
          <p:nvPr/>
        </p:nvSpPr>
        <p:spPr>
          <a:xfrm>
            <a:off x="4704662" y="1505996"/>
            <a:ext cx="493708" cy="2992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r"/>
            <a:r>
              <a:rPr lang="en-US" altLang="ko-KR" sz="1400" dirty="0" err="1" smtClean="0">
                <a:solidFill>
                  <a:srgbClr val="0000FF"/>
                </a:solidFill>
              </a:rPr>
              <a:t>pNew</a:t>
            </a:r>
            <a:endParaRPr lang="ko-KR" altLang="en-US" sz="1400" dirty="0">
              <a:solidFill>
                <a:srgbClr val="0000FF"/>
              </a:solidFill>
            </a:endParaRPr>
          </a:p>
        </p:txBody>
      </p:sp>
      <p:sp>
        <p:nvSpPr>
          <p:cNvPr id="244" name="직사각형 243"/>
          <p:cNvSpPr/>
          <p:nvPr/>
        </p:nvSpPr>
        <p:spPr>
          <a:xfrm>
            <a:off x="6593797" y="1514726"/>
            <a:ext cx="210203" cy="2992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400" dirty="0" smtClean="0">
                <a:solidFill>
                  <a:srgbClr val="0000FF"/>
                </a:solidFill>
              </a:rPr>
              <a:t>^</a:t>
            </a:r>
            <a:endParaRPr lang="ko-KR" altLang="en-US" sz="1400" dirty="0">
              <a:solidFill>
                <a:srgbClr val="0000FF"/>
              </a:solidFill>
            </a:endParaRPr>
          </a:p>
        </p:txBody>
      </p:sp>
      <p:sp>
        <p:nvSpPr>
          <p:cNvPr id="245" name="직사각형 244"/>
          <p:cNvSpPr/>
          <p:nvPr/>
        </p:nvSpPr>
        <p:spPr>
          <a:xfrm>
            <a:off x="4537496" y="1836996"/>
            <a:ext cx="675338" cy="2992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r"/>
            <a:r>
              <a:rPr lang="en-US" altLang="ko-KR" sz="1400" dirty="0" err="1" smtClean="0">
                <a:solidFill>
                  <a:srgbClr val="0000FF"/>
                </a:solidFill>
              </a:rPr>
              <a:t>pOld</a:t>
            </a:r>
            <a:endParaRPr lang="ko-KR" altLang="en-US" sz="1400" dirty="0">
              <a:solidFill>
                <a:srgbClr val="0000FF"/>
              </a:solidFill>
            </a:endParaRPr>
          </a:p>
        </p:txBody>
      </p:sp>
      <p:cxnSp>
        <p:nvCxnSpPr>
          <p:cNvPr id="246" name="직선 화살표 연결선 245"/>
          <p:cNvCxnSpPr/>
          <p:nvPr/>
        </p:nvCxnSpPr>
        <p:spPr>
          <a:xfrm>
            <a:off x="5190652" y="1251409"/>
            <a:ext cx="288000" cy="0"/>
          </a:xfrm>
          <a:prstGeom prst="straightConnector1">
            <a:avLst/>
          </a:prstGeom>
          <a:ln w="12700">
            <a:solidFill>
              <a:srgbClr val="0000FF"/>
            </a:solidFill>
            <a:headEnd type="none" w="sm" len="sm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7" name="원호 276"/>
          <p:cNvSpPr/>
          <p:nvPr/>
        </p:nvSpPr>
        <p:spPr>
          <a:xfrm flipH="1">
            <a:off x="5198368" y="1248599"/>
            <a:ext cx="594354" cy="811402"/>
          </a:xfrm>
          <a:prstGeom prst="arc">
            <a:avLst/>
          </a:prstGeom>
          <a:ln w="9525">
            <a:solidFill>
              <a:srgbClr val="FF0000"/>
            </a:solidFill>
            <a:headEnd type="stealth"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9" name="원호 278"/>
          <p:cNvSpPr/>
          <p:nvPr/>
        </p:nvSpPr>
        <p:spPr>
          <a:xfrm flipH="1" flipV="1">
            <a:off x="5830482" y="797290"/>
            <a:ext cx="388723" cy="865744"/>
          </a:xfrm>
          <a:prstGeom prst="arc">
            <a:avLst>
              <a:gd name="adj1" fmla="val 16195074"/>
              <a:gd name="adj2" fmla="val 20896790"/>
            </a:avLst>
          </a:prstGeom>
          <a:ln w="9525">
            <a:solidFill>
              <a:srgbClr val="FF0000"/>
            </a:solidFill>
            <a:headEnd type="stealth" w="med" len="lg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24" name="그룹 323"/>
          <p:cNvGrpSpPr/>
          <p:nvPr/>
        </p:nvGrpSpPr>
        <p:grpSpPr>
          <a:xfrm>
            <a:off x="4644000" y="2205000"/>
            <a:ext cx="3186772" cy="759782"/>
            <a:chOff x="4691431" y="2426827"/>
            <a:chExt cx="3186772" cy="759782"/>
          </a:xfrm>
        </p:grpSpPr>
        <p:sp>
          <p:nvSpPr>
            <p:cNvPr id="281" name="직사각형 280"/>
            <p:cNvSpPr/>
            <p:nvPr/>
          </p:nvSpPr>
          <p:spPr>
            <a:xfrm>
              <a:off x="4701744" y="2426827"/>
              <a:ext cx="493708" cy="299296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r"/>
              <a:r>
                <a:rPr lang="en-US" altLang="ko-KR" sz="1400" dirty="0" err="1" smtClean="0">
                  <a:solidFill>
                    <a:srgbClr val="0000FF"/>
                  </a:solidFill>
                </a:rPr>
                <a:t>pList</a:t>
              </a:r>
              <a:endParaRPr lang="ko-KR" altLang="en-US" sz="1400" dirty="0">
                <a:solidFill>
                  <a:srgbClr val="0000FF"/>
                </a:solidFill>
              </a:endParaRPr>
            </a:p>
          </p:txBody>
        </p:sp>
        <p:sp>
          <p:nvSpPr>
            <p:cNvPr id="282" name="직사각형 281"/>
            <p:cNvSpPr/>
            <p:nvPr/>
          </p:nvSpPr>
          <p:spPr>
            <a:xfrm>
              <a:off x="7668000" y="2478453"/>
              <a:ext cx="210203" cy="299296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400" dirty="0" smtClean="0">
                  <a:solidFill>
                    <a:srgbClr val="0000FF"/>
                  </a:solidFill>
                </a:rPr>
                <a:t>^</a:t>
              </a:r>
              <a:endParaRPr lang="ko-KR" altLang="en-US" sz="1400" dirty="0">
                <a:solidFill>
                  <a:srgbClr val="0000FF"/>
                </a:solidFill>
              </a:endParaRPr>
            </a:p>
          </p:txBody>
        </p:sp>
        <p:grpSp>
          <p:nvGrpSpPr>
            <p:cNvPr id="283" name="그룹 282"/>
            <p:cNvGrpSpPr/>
            <p:nvPr/>
          </p:nvGrpSpPr>
          <p:grpSpPr>
            <a:xfrm>
              <a:off x="6028733" y="2869625"/>
              <a:ext cx="562593" cy="299296"/>
              <a:chOff x="848302" y="5506202"/>
              <a:chExt cx="562593" cy="299296"/>
            </a:xfrm>
          </p:grpSpPr>
          <p:sp>
            <p:nvSpPr>
              <p:cNvPr id="319" name="직사각형 318"/>
              <p:cNvSpPr/>
              <p:nvPr/>
            </p:nvSpPr>
            <p:spPr>
              <a:xfrm>
                <a:off x="854144" y="5506202"/>
                <a:ext cx="403612" cy="299296"/>
              </a:xfrm>
              <a:prstGeom prst="rect">
                <a:avLst/>
              </a:prstGeom>
              <a:noFill/>
              <a:ln w="12700"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320" name="직선 화살표 연결선 319"/>
              <p:cNvCxnSpPr/>
              <p:nvPr/>
            </p:nvCxnSpPr>
            <p:spPr>
              <a:xfrm>
                <a:off x="1194895" y="5658746"/>
                <a:ext cx="216000" cy="0"/>
              </a:xfrm>
              <a:prstGeom prst="straightConnector1">
                <a:avLst/>
              </a:prstGeom>
              <a:ln w="12700">
                <a:solidFill>
                  <a:srgbClr val="0000FF"/>
                </a:solidFill>
                <a:headEnd type="oval" w="sm" len="sm"/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1" name="직사각형 320"/>
              <p:cNvSpPr/>
              <p:nvPr/>
            </p:nvSpPr>
            <p:spPr>
              <a:xfrm>
                <a:off x="848302" y="5506202"/>
                <a:ext cx="287106" cy="299296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1400" dirty="0">
                    <a:solidFill>
                      <a:srgbClr val="0000FF"/>
                    </a:solidFill>
                  </a:rPr>
                  <a:t>A</a:t>
                </a:r>
                <a:endParaRPr lang="ko-KR" altLang="en-US" sz="1400" dirty="0">
                  <a:solidFill>
                    <a:srgbClr val="0000FF"/>
                  </a:solidFill>
                </a:endParaRPr>
              </a:p>
            </p:txBody>
          </p:sp>
          <p:sp>
            <p:nvSpPr>
              <p:cNvPr id="322" name="직사각형 321"/>
              <p:cNvSpPr/>
              <p:nvPr/>
            </p:nvSpPr>
            <p:spPr>
              <a:xfrm>
                <a:off x="1128241" y="5506202"/>
                <a:ext cx="129515" cy="299296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ko-KR" altLang="en-US" sz="1400" dirty="0">
                  <a:solidFill>
                    <a:srgbClr val="0000FF"/>
                  </a:solidFill>
                </a:endParaRPr>
              </a:p>
            </p:txBody>
          </p:sp>
          <p:cxnSp>
            <p:nvCxnSpPr>
              <p:cNvPr id="323" name="직선 연결선 322"/>
              <p:cNvCxnSpPr/>
              <p:nvPr/>
            </p:nvCxnSpPr>
            <p:spPr>
              <a:xfrm>
                <a:off x="1113756" y="5506202"/>
                <a:ext cx="0" cy="299296"/>
              </a:xfrm>
              <a:prstGeom prst="line">
                <a:avLst/>
              </a:prstGeom>
              <a:ln w="12700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4" name="그룹 283"/>
            <p:cNvGrpSpPr/>
            <p:nvPr/>
          </p:nvGrpSpPr>
          <p:grpSpPr>
            <a:xfrm>
              <a:off x="5473858" y="2869625"/>
              <a:ext cx="562593" cy="299296"/>
              <a:chOff x="1066546" y="4149000"/>
              <a:chExt cx="562593" cy="299296"/>
            </a:xfrm>
          </p:grpSpPr>
          <p:sp>
            <p:nvSpPr>
              <p:cNvPr id="314" name="직사각형 313"/>
              <p:cNvSpPr/>
              <p:nvPr/>
            </p:nvSpPr>
            <p:spPr>
              <a:xfrm>
                <a:off x="1072388" y="4149000"/>
                <a:ext cx="403612" cy="299296"/>
              </a:xfrm>
              <a:prstGeom prst="rect">
                <a:avLst/>
              </a:prstGeom>
              <a:noFill/>
              <a:ln w="12700"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315" name="직선 화살표 연결선 314"/>
              <p:cNvCxnSpPr/>
              <p:nvPr/>
            </p:nvCxnSpPr>
            <p:spPr>
              <a:xfrm>
                <a:off x="1413139" y="4301544"/>
                <a:ext cx="216000" cy="0"/>
              </a:xfrm>
              <a:prstGeom prst="straightConnector1">
                <a:avLst/>
              </a:prstGeom>
              <a:ln w="12700">
                <a:solidFill>
                  <a:srgbClr val="0000FF"/>
                </a:solidFill>
                <a:headEnd type="oval" w="sm" len="sm"/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6" name="직사각형 315"/>
              <p:cNvSpPr/>
              <p:nvPr/>
            </p:nvSpPr>
            <p:spPr>
              <a:xfrm>
                <a:off x="1066546" y="4149000"/>
                <a:ext cx="287106" cy="299296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1400" dirty="0">
                    <a:solidFill>
                      <a:srgbClr val="0000FF"/>
                    </a:solidFill>
                  </a:rPr>
                  <a:t>B</a:t>
                </a:r>
                <a:endParaRPr lang="ko-KR" altLang="en-US" sz="1400" dirty="0">
                  <a:solidFill>
                    <a:srgbClr val="0000FF"/>
                  </a:solidFill>
                </a:endParaRPr>
              </a:p>
            </p:txBody>
          </p:sp>
          <p:sp>
            <p:nvSpPr>
              <p:cNvPr id="317" name="직사각형 316"/>
              <p:cNvSpPr/>
              <p:nvPr/>
            </p:nvSpPr>
            <p:spPr>
              <a:xfrm>
                <a:off x="1346485" y="4149000"/>
                <a:ext cx="129515" cy="299296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ko-KR" altLang="en-US" sz="1400" dirty="0">
                  <a:solidFill>
                    <a:srgbClr val="0000FF"/>
                  </a:solidFill>
                </a:endParaRPr>
              </a:p>
            </p:txBody>
          </p:sp>
          <p:cxnSp>
            <p:nvCxnSpPr>
              <p:cNvPr id="318" name="직선 연결선 317"/>
              <p:cNvCxnSpPr/>
              <p:nvPr/>
            </p:nvCxnSpPr>
            <p:spPr>
              <a:xfrm>
                <a:off x="1332000" y="4149000"/>
                <a:ext cx="0" cy="299296"/>
              </a:xfrm>
              <a:prstGeom prst="line">
                <a:avLst/>
              </a:prstGeom>
              <a:ln w="12700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5" name="그룹 284"/>
            <p:cNvGrpSpPr/>
            <p:nvPr/>
          </p:nvGrpSpPr>
          <p:grpSpPr>
            <a:xfrm>
              <a:off x="5473858" y="2441885"/>
              <a:ext cx="562593" cy="299296"/>
              <a:chOff x="1066546" y="4149000"/>
              <a:chExt cx="562593" cy="299296"/>
            </a:xfrm>
          </p:grpSpPr>
          <p:sp>
            <p:nvSpPr>
              <p:cNvPr id="309" name="직사각형 308"/>
              <p:cNvSpPr/>
              <p:nvPr/>
            </p:nvSpPr>
            <p:spPr>
              <a:xfrm>
                <a:off x="1072388" y="4149000"/>
                <a:ext cx="403612" cy="299296"/>
              </a:xfrm>
              <a:prstGeom prst="rect">
                <a:avLst/>
              </a:prstGeom>
              <a:noFill/>
              <a:ln w="12700"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310" name="직선 화살표 연결선 309"/>
              <p:cNvCxnSpPr/>
              <p:nvPr/>
            </p:nvCxnSpPr>
            <p:spPr>
              <a:xfrm>
                <a:off x="1413139" y="4301544"/>
                <a:ext cx="216000" cy="0"/>
              </a:xfrm>
              <a:prstGeom prst="straightConnector1">
                <a:avLst/>
              </a:prstGeom>
              <a:ln w="12700">
                <a:solidFill>
                  <a:srgbClr val="0000FF"/>
                </a:solidFill>
                <a:headEnd type="oval" w="sm" len="sm"/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1" name="직사각형 310"/>
              <p:cNvSpPr/>
              <p:nvPr/>
            </p:nvSpPr>
            <p:spPr>
              <a:xfrm>
                <a:off x="1066546" y="4149000"/>
                <a:ext cx="287106" cy="299296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1400" dirty="0">
                    <a:solidFill>
                      <a:srgbClr val="0000FF"/>
                    </a:solidFill>
                  </a:rPr>
                  <a:t>C</a:t>
                </a:r>
                <a:endParaRPr lang="ko-KR" altLang="en-US" sz="1400" dirty="0">
                  <a:solidFill>
                    <a:srgbClr val="0000FF"/>
                  </a:solidFill>
                </a:endParaRPr>
              </a:p>
            </p:txBody>
          </p:sp>
          <p:sp>
            <p:nvSpPr>
              <p:cNvPr id="312" name="직사각형 311"/>
              <p:cNvSpPr/>
              <p:nvPr/>
            </p:nvSpPr>
            <p:spPr>
              <a:xfrm>
                <a:off x="1346485" y="4149000"/>
                <a:ext cx="129515" cy="299296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ko-KR" altLang="en-US" sz="1400" dirty="0">
                  <a:solidFill>
                    <a:srgbClr val="0000FF"/>
                  </a:solidFill>
                </a:endParaRPr>
              </a:p>
            </p:txBody>
          </p:sp>
          <p:cxnSp>
            <p:nvCxnSpPr>
              <p:cNvPr id="313" name="직선 연결선 312"/>
              <p:cNvCxnSpPr/>
              <p:nvPr/>
            </p:nvCxnSpPr>
            <p:spPr>
              <a:xfrm>
                <a:off x="1332000" y="4149000"/>
                <a:ext cx="0" cy="299296"/>
              </a:xfrm>
              <a:prstGeom prst="line">
                <a:avLst/>
              </a:prstGeom>
              <a:ln w="12700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6" name="그룹 285"/>
            <p:cNvGrpSpPr/>
            <p:nvPr/>
          </p:nvGrpSpPr>
          <p:grpSpPr>
            <a:xfrm>
              <a:off x="6028733" y="2441885"/>
              <a:ext cx="562593" cy="299296"/>
              <a:chOff x="1066546" y="4149000"/>
              <a:chExt cx="562593" cy="299296"/>
            </a:xfrm>
          </p:grpSpPr>
          <p:sp>
            <p:nvSpPr>
              <p:cNvPr id="304" name="직사각형 303"/>
              <p:cNvSpPr/>
              <p:nvPr/>
            </p:nvSpPr>
            <p:spPr>
              <a:xfrm>
                <a:off x="1072388" y="4149000"/>
                <a:ext cx="403612" cy="299296"/>
              </a:xfrm>
              <a:prstGeom prst="rect">
                <a:avLst/>
              </a:prstGeom>
              <a:noFill/>
              <a:ln w="12700"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305" name="직선 화살표 연결선 304"/>
              <p:cNvCxnSpPr/>
              <p:nvPr/>
            </p:nvCxnSpPr>
            <p:spPr>
              <a:xfrm>
                <a:off x="1413139" y="4301544"/>
                <a:ext cx="216000" cy="0"/>
              </a:xfrm>
              <a:prstGeom prst="straightConnector1">
                <a:avLst/>
              </a:prstGeom>
              <a:ln w="12700">
                <a:solidFill>
                  <a:srgbClr val="0000FF"/>
                </a:solidFill>
                <a:headEnd type="oval" w="sm" len="sm"/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6" name="직사각형 305"/>
              <p:cNvSpPr/>
              <p:nvPr/>
            </p:nvSpPr>
            <p:spPr>
              <a:xfrm>
                <a:off x="1066546" y="4149000"/>
                <a:ext cx="287106" cy="299296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1400" dirty="0">
                    <a:solidFill>
                      <a:srgbClr val="0000FF"/>
                    </a:solidFill>
                  </a:rPr>
                  <a:t>D</a:t>
                </a:r>
                <a:endParaRPr lang="ko-KR" altLang="en-US" sz="1400" dirty="0">
                  <a:solidFill>
                    <a:srgbClr val="0000FF"/>
                  </a:solidFill>
                </a:endParaRPr>
              </a:p>
            </p:txBody>
          </p:sp>
          <p:sp>
            <p:nvSpPr>
              <p:cNvPr id="307" name="직사각형 306"/>
              <p:cNvSpPr/>
              <p:nvPr/>
            </p:nvSpPr>
            <p:spPr>
              <a:xfrm>
                <a:off x="1346485" y="4149000"/>
                <a:ext cx="129515" cy="299296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ko-KR" altLang="en-US" sz="1400" dirty="0">
                  <a:solidFill>
                    <a:srgbClr val="0000FF"/>
                  </a:solidFill>
                </a:endParaRPr>
              </a:p>
            </p:txBody>
          </p:sp>
          <p:cxnSp>
            <p:nvCxnSpPr>
              <p:cNvPr id="308" name="직선 연결선 307"/>
              <p:cNvCxnSpPr/>
              <p:nvPr/>
            </p:nvCxnSpPr>
            <p:spPr>
              <a:xfrm>
                <a:off x="1332000" y="4149000"/>
                <a:ext cx="0" cy="299296"/>
              </a:xfrm>
              <a:prstGeom prst="line">
                <a:avLst/>
              </a:prstGeom>
              <a:ln w="12700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7" name="그룹 286"/>
            <p:cNvGrpSpPr/>
            <p:nvPr/>
          </p:nvGrpSpPr>
          <p:grpSpPr>
            <a:xfrm>
              <a:off x="6583608" y="2441885"/>
              <a:ext cx="562593" cy="299296"/>
              <a:chOff x="1066546" y="4149000"/>
              <a:chExt cx="562593" cy="299296"/>
            </a:xfrm>
          </p:grpSpPr>
          <p:sp>
            <p:nvSpPr>
              <p:cNvPr id="299" name="직사각형 298"/>
              <p:cNvSpPr/>
              <p:nvPr/>
            </p:nvSpPr>
            <p:spPr>
              <a:xfrm>
                <a:off x="1072388" y="4149000"/>
                <a:ext cx="403612" cy="299296"/>
              </a:xfrm>
              <a:prstGeom prst="rect">
                <a:avLst/>
              </a:prstGeom>
              <a:noFill/>
              <a:ln w="12700"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300" name="직선 화살표 연결선 299"/>
              <p:cNvCxnSpPr/>
              <p:nvPr/>
            </p:nvCxnSpPr>
            <p:spPr>
              <a:xfrm>
                <a:off x="1413139" y="4301544"/>
                <a:ext cx="216000" cy="0"/>
              </a:xfrm>
              <a:prstGeom prst="straightConnector1">
                <a:avLst/>
              </a:prstGeom>
              <a:ln w="12700">
                <a:solidFill>
                  <a:srgbClr val="0000FF"/>
                </a:solidFill>
                <a:headEnd type="oval" w="sm" len="sm"/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1" name="직사각형 300"/>
              <p:cNvSpPr/>
              <p:nvPr/>
            </p:nvSpPr>
            <p:spPr>
              <a:xfrm>
                <a:off x="1066546" y="4149000"/>
                <a:ext cx="287106" cy="299296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1400" dirty="0">
                    <a:solidFill>
                      <a:srgbClr val="0000FF"/>
                    </a:solidFill>
                  </a:rPr>
                  <a:t>E</a:t>
                </a:r>
                <a:endParaRPr lang="ko-KR" altLang="en-US" sz="1400" dirty="0">
                  <a:solidFill>
                    <a:srgbClr val="0000FF"/>
                  </a:solidFill>
                </a:endParaRPr>
              </a:p>
            </p:txBody>
          </p:sp>
          <p:sp>
            <p:nvSpPr>
              <p:cNvPr id="302" name="직사각형 301"/>
              <p:cNvSpPr/>
              <p:nvPr/>
            </p:nvSpPr>
            <p:spPr>
              <a:xfrm>
                <a:off x="1346485" y="4149000"/>
                <a:ext cx="129515" cy="299296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ko-KR" altLang="en-US" sz="1400" dirty="0">
                  <a:solidFill>
                    <a:srgbClr val="0000FF"/>
                  </a:solidFill>
                </a:endParaRPr>
              </a:p>
            </p:txBody>
          </p:sp>
          <p:cxnSp>
            <p:nvCxnSpPr>
              <p:cNvPr id="303" name="직선 연결선 302"/>
              <p:cNvCxnSpPr/>
              <p:nvPr/>
            </p:nvCxnSpPr>
            <p:spPr>
              <a:xfrm>
                <a:off x="1332000" y="4149000"/>
                <a:ext cx="0" cy="299296"/>
              </a:xfrm>
              <a:prstGeom prst="line">
                <a:avLst/>
              </a:prstGeom>
              <a:ln w="12700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8" name="그룹 287"/>
            <p:cNvGrpSpPr/>
            <p:nvPr/>
          </p:nvGrpSpPr>
          <p:grpSpPr>
            <a:xfrm>
              <a:off x="7138486" y="2441885"/>
              <a:ext cx="562593" cy="299296"/>
              <a:chOff x="1066546" y="4149000"/>
              <a:chExt cx="562593" cy="299296"/>
            </a:xfrm>
          </p:grpSpPr>
          <p:sp>
            <p:nvSpPr>
              <p:cNvPr id="294" name="직사각형 293"/>
              <p:cNvSpPr/>
              <p:nvPr/>
            </p:nvSpPr>
            <p:spPr>
              <a:xfrm>
                <a:off x="1072388" y="4149000"/>
                <a:ext cx="403612" cy="299296"/>
              </a:xfrm>
              <a:prstGeom prst="rect">
                <a:avLst/>
              </a:prstGeom>
              <a:noFill/>
              <a:ln w="12700"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95" name="직선 화살표 연결선 294"/>
              <p:cNvCxnSpPr/>
              <p:nvPr/>
            </p:nvCxnSpPr>
            <p:spPr>
              <a:xfrm>
                <a:off x="1413139" y="4301544"/>
                <a:ext cx="216000" cy="0"/>
              </a:xfrm>
              <a:prstGeom prst="straightConnector1">
                <a:avLst/>
              </a:prstGeom>
              <a:ln w="12700">
                <a:solidFill>
                  <a:srgbClr val="0000FF"/>
                </a:solidFill>
                <a:headEnd type="oval" w="sm" len="sm"/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6" name="직사각형 295"/>
              <p:cNvSpPr/>
              <p:nvPr/>
            </p:nvSpPr>
            <p:spPr>
              <a:xfrm>
                <a:off x="1066546" y="4149000"/>
                <a:ext cx="287106" cy="299296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1400" dirty="0">
                    <a:solidFill>
                      <a:srgbClr val="0000FF"/>
                    </a:solidFill>
                  </a:rPr>
                  <a:t>F</a:t>
                </a:r>
                <a:endParaRPr lang="ko-KR" altLang="en-US" sz="1400" dirty="0">
                  <a:solidFill>
                    <a:srgbClr val="0000FF"/>
                  </a:solidFill>
                </a:endParaRPr>
              </a:p>
            </p:txBody>
          </p:sp>
          <p:sp>
            <p:nvSpPr>
              <p:cNvPr id="297" name="직사각형 296"/>
              <p:cNvSpPr/>
              <p:nvPr/>
            </p:nvSpPr>
            <p:spPr>
              <a:xfrm>
                <a:off x="1346485" y="4149000"/>
                <a:ext cx="129515" cy="299296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ko-KR" altLang="en-US" sz="1400" dirty="0">
                  <a:solidFill>
                    <a:srgbClr val="0000FF"/>
                  </a:solidFill>
                </a:endParaRPr>
              </a:p>
            </p:txBody>
          </p:sp>
          <p:cxnSp>
            <p:nvCxnSpPr>
              <p:cNvPr id="298" name="직선 연결선 297"/>
              <p:cNvCxnSpPr/>
              <p:nvPr/>
            </p:nvCxnSpPr>
            <p:spPr>
              <a:xfrm>
                <a:off x="1332000" y="4149000"/>
                <a:ext cx="0" cy="299296"/>
              </a:xfrm>
              <a:prstGeom prst="line">
                <a:avLst/>
              </a:prstGeom>
              <a:ln w="12700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89" name="직선 화살표 연결선 288"/>
            <p:cNvCxnSpPr/>
            <p:nvPr/>
          </p:nvCxnSpPr>
          <p:spPr>
            <a:xfrm>
              <a:off x="5177421" y="3031127"/>
              <a:ext cx="288000" cy="0"/>
            </a:xfrm>
            <a:prstGeom prst="straightConnector1">
              <a:avLst/>
            </a:prstGeom>
            <a:ln w="12700">
              <a:solidFill>
                <a:srgbClr val="0000FF"/>
              </a:solidFill>
              <a:headEnd type="none" w="sm" len="sm"/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0" name="직사각형 289"/>
            <p:cNvSpPr/>
            <p:nvPr/>
          </p:nvSpPr>
          <p:spPr>
            <a:xfrm>
              <a:off x="4691431" y="2878583"/>
              <a:ext cx="493708" cy="299296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r"/>
              <a:r>
                <a:rPr lang="en-US" altLang="ko-KR" sz="1400" dirty="0" err="1" smtClean="0">
                  <a:solidFill>
                    <a:srgbClr val="0000FF"/>
                  </a:solidFill>
                </a:rPr>
                <a:t>pNew</a:t>
              </a:r>
              <a:endParaRPr lang="ko-KR" altLang="en-US" sz="1400" dirty="0">
                <a:solidFill>
                  <a:srgbClr val="0000FF"/>
                </a:solidFill>
              </a:endParaRPr>
            </a:p>
          </p:txBody>
        </p:sp>
        <p:sp>
          <p:nvSpPr>
            <p:cNvPr id="291" name="직사각형 290"/>
            <p:cNvSpPr/>
            <p:nvPr/>
          </p:nvSpPr>
          <p:spPr>
            <a:xfrm>
              <a:off x="6588000" y="2887313"/>
              <a:ext cx="210203" cy="299296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400" dirty="0" smtClean="0">
                  <a:solidFill>
                    <a:srgbClr val="0000FF"/>
                  </a:solidFill>
                </a:rPr>
                <a:t>^</a:t>
              </a:r>
              <a:endParaRPr lang="ko-KR" altLang="en-US" sz="1400" dirty="0">
                <a:solidFill>
                  <a:srgbClr val="0000FF"/>
                </a:solidFill>
              </a:endParaRPr>
            </a:p>
          </p:txBody>
        </p:sp>
        <p:cxnSp>
          <p:nvCxnSpPr>
            <p:cNvPr id="293" name="직선 화살표 연결선 292"/>
            <p:cNvCxnSpPr/>
            <p:nvPr/>
          </p:nvCxnSpPr>
          <p:spPr>
            <a:xfrm>
              <a:off x="5177421" y="2623996"/>
              <a:ext cx="288000" cy="0"/>
            </a:xfrm>
            <a:prstGeom prst="straightConnector1">
              <a:avLst/>
            </a:prstGeom>
            <a:ln w="12700">
              <a:solidFill>
                <a:srgbClr val="0000FF"/>
              </a:solidFill>
              <a:headEnd type="none" w="sm" len="sm"/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9" name="그룹 368"/>
          <p:cNvGrpSpPr/>
          <p:nvPr/>
        </p:nvGrpSpPr>
        <p:grpSpPr>
          <a:xfrm>
            <a:off x="4644000" y="3181948"/>
            <a:ext cx="2665694" cy="751052"/>
            <a:chOff x="4722557" y="3796784"/>
            <a:chExt cx="2665694" cy="751052"/>
          </a:xfrm>
        </p:grpSpPr>
        <p:sp>
          <p:nvSpPr>
            <p:cNvPr id="326" name="직사각형 325"/>
            <p:cNvSpPr/>
            <p:nvPr/>
          </p:nvSpPr>
          <p:spPr>
            <a:xfrm>
              <a:off x="4732870" y="3796784"/>
              <a:ext cx="493708" cy="299296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r"/>
              <a:r>
                <a:rPr lang="en-US" altLang="ko-KR" sz="1400" dirty="0" err="1" smtClean="0">
                  <a:solidFill>
                    <a:srgbClr val="0000FF"/>
                  </a:solidFill>
                </a:rPr>
                <a:t>pList</a:t>
              </a:r>
              <a:endParaRPr lang="ko-KR" altLang="en-US" sz="1400" dirty="0">
                <a:solidFill>
                  <a:srgbClr val="0000FF"/>
                </a:solidFill>
              </a:endParaRPr>
            </a:p>
          </p:txBody>
        </p:sp>
        <p:sp>
          <p:nvSpPr>
            <p:cNvPr id="327" name="직사각형 326"/>
            <p:cNvSpPr/>
            <p:nvPr/>
          </p:nvSpPr>
          <p:spPr>
            <a:xfrm>
              <a:off x="7133980" y="3856226"/>
              <a:ext cx="210203" cy="299296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400" dirty="0" smtClean="0">
                  <a:solidFill>
                    <a:srgbClr val="0000FF"/>
                  </a:solidFill>
                </a:rPr>
                <a:t>^</a:t>
              </a:r>
              <a:endParaRPr lang="ko-KR" altLang="en-US" sz="1400" dirty="0">
                <a:solidFill>
                  <a:srgbClr val="0000FF"/>
                </a:solidFill>
              </a:endParaRPr>
            </a:p>
          </p:txBody>
        </p:sp>
        <p:grpSp>
          <p:nvGrpSpPr>
            <p:cNvPr id="328" name="그룹 327"/>
            <p:cNvGrpSpPr/>
            <p:nvPr/>
          </p:nvGrpSpPr>
          <p:grpSpPr>
            <a:xfrm>
              <a:off x="6618781" y="4209336"/>
              <a:ext cx="562593" cy="299296"/>
              <a:chOff x="848302" y="5506202"/>
              <a:chExt cx="562593" cy="299296"/>
            </a:xfrm>
          </p:grpSpPr>
          <p:sp>
            <p:nvSpPr>
              <p:cNvPr id="364" name="직사각형 363"/>
              <p:cNvSpPr/>
              <p:nvPr/>
            </p:nvSpPr>
            <p:spPr>
              <a:xfrm>
                <a:off x="854144" y="5506202"/>
                <a:ext cx="403612" cy="299296"/>
              </a:xfrm>
              <a:prstGeom prst="rect">
                <a:avLst/>
              </a:prstGeom>
              <a:noFill/>
              <a:ln w="12700"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365" name="직선 화살표 연결선 364"/>
              <p:cNvCxnSpPr/>
              <p:nvPr/>
            </p:nvCxnSpPr>
            <p:spPr>
              <a:xfrm>
                <a:off x="1194895" y="5658746"/>
                <a:ext cx="216000" cy="0"/>
              </a:xfrm>
              <a:prstGeom prst="straightConnector1">
                <a:avLst/>
              </a:prstGeom>
              <a:ln w="12700">
                <a:solidFill>
                  <a:srgbClr val="0000FF"/>
                </a:solidFill>
                <a:headEnd type="oval" w="sm" len="sm"/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6" name="직사각형 365"/>
              <p:cNvSpPr/>
              <p:nvPr/>
            </p:nvSpPr>
            <p:spPr>
              <a:xfrm>
                <a:off x="848302" y="5506202"/>
                <a:ext cx="287106" cy="299296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1400" dirty="0">
                    <a:solidFill>
                      <a:srgbClr val="0000FF"/>
                    </a:solidFill>
                  </a:rPr>
                  <a:t>A</a:t>
                </a:r>
                <a:endParaRPr lang="ko-KR" altLang="en-US" sz="1400" dirty="0">
                  <a:solidFill>
                    <a:srgbClr val="0000FF"/>
                  </a:solidFill>
                </a:endParaRPr>
              </a:p>
            </p:txBody>
          </p:sp>
          <p:sp>
            <p:nvSpPr>
              <p:cNvPr id="367" name="직사각형 366"/>
              <p:cNvSpPr/>
              <p:nvPr/>
            </p:nvSpPr>
            <p:spPr>
              <a:xfrm>
                <a:off x="1128241" y="5506202"/>
                <a:ext cx="129515" cy="299296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ko-KR" altLang="en-US" sz="1400" dirty="0">
                  <a:solidFill>
                    <a:srgbClr val="0000FF"/>
                  </a:solidFill>
                </a:endParaRPr>
              </a:p>
            </p:txBody>
          </p:sp>
          <p:cxnSp>
            <p:nvCxnSpPr>
              <p:cNvPr id="368" name="직선 연결선 367"/>
              <p:cNvCxnSpPr/>
              <p:nvPr/>
            </p:nvCxnSpPr>
            <p:spPr>
              <a:xfrm>
                <a:off x="1113756" y="5506202"/>
                <a:ext cx="0" cy="299296"/>
              </a:xfrm>
              <a:prstGeom prst="line">
                <a:avLst/>
              </a:prstGeom>
              <a:ln w="12700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29" name="그룹 328"/>
            <p:cNvGrpSpPr/>
            <p:nvPr/>
          </p:nvGrpSpPr>
          <p:grpSpPr>
            <a:xfrm>
              <a:off x="6063906" y="4209336"/>
              <a:ext cx="562593" cy="299296"/>
              <a:chOff x="1066546" y="4149000"/>
              <a:chExt cx="562593" cy="299296"/>
            </a:xfrm>
          </p:grpSpPr>
          <p:sp>
            <p:nvSpPr>
              <p:cNvPr id="359" name="직사각형 358"/>
              <p:cNvSpPr/>
              <p:nvPr/>
            </p:nvSpPr>
            <p:spPr>
              <a:xfrm>
                <a:off x="1072388" y="4149000"/>
                <a:ext cx="403612" cy="299296"/>
              </a:xfrm>
              <a:prstGeom prst="rect">
                <a:avLst/>
              </a:prstGeom>
              <a:noFill/>
              <a:ln w="12700"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360" name="직선 화살표 연결선 359"/>
              <p:cNvCxnSpPr/>
              <p:nvPr/>
            </p:nvCxnSpPr>
            <p:spPr>
              <a:xfrm>
                <a:off x="1413139" y="4301544"/>
                <a:ext cx="216000" cy="0"/>
              </a:xfrm>
              <a:prstGeom prst="straightConnector1">
                <a:avLst/>
              </a:prstGeom>
              <a:ln w="12700">
                <a:solidFill>
                  <a:srgbClr val="0000FF"/>
                </a:solidFill>
                <a:headEnd type="oval" w="sm" len="sm"/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1" name="직사각형 360"/>
              <p:cNvSpPr/>
              <p:nvPr/>
            </p:nvSpPr>
            <p:spPr>
              <a:xfrm>
                <a:off x="1066546" y="4149000"/>
                <a:ext cx="287106" cy="299296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1400" dirty="0">
                    <a:solidFill>
                      <a:srgbClr val="0000FF"/>
                    </a:solidFill>
                  </a:rPr>
                  <a:t>B</a:t>
                </a:r>
                <a:endParaRPr lang="ko-KR" altLang="en-US" sz="1400" dirty="0">
                  <a:solidFill>
                    <a:srgbClr val="0000FF"/>
                  </a:solidFill>
                </a:endParaRPr>
              </a:p>
            </p:txBody>
          </p:sp>
          <p:sp>
            <p:nvSpPr>
              <p:cNvPr id="362" name="직사각형 361"/>
              <p:cNvSpPr/>
              <p:nvPr/>
            </p:nvSpPr>
            <p:spPr>
              <a:xfrm>
                <a:off x="1346485" y="4149000"/>
                <a:ext cx="129515" cy="299296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ko-KR" altLang="en-US" sz="1400" dirty="0">
                  <a:solidFill>
                    <a:srgbClr val="0000FF"/>
                  </a:solidFill>
                </a:endParaRPr>
              </a:p>
            </p:txBody>
          </p:sp>
          <p:cxnSp>
            <p:nvCxnSpPr>
              <p:cNvPr id="363" name="직선 연결선 362"/>
              <p:cNvCxnSpPr/>
              <p:nvPr/>
            </p:nvCxnSpPr>
            <p:spPr>
              <a:xfrm>
                <a:off x="1332000" y="4149000"/>
                <a:ext cx="0" cy="299296"/>
              </a:xfrm>
              <a:prstGeom prst="line">
                <a:avLst/>
              </a:prstGeom>
              <a:ln w="12700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30" name="그룹 329"/>
            <p:cNvGrpSpPr/>
            <p:nvPr/>
          </p:nvGrpSpPr>
          <p:grpSpPr>
            <a:xfrm>
              <a:off x="5504984" y="4209336"/>
              <a:ext cx="562593" cy="299296"/>
              <a:chOff x="1066546" y="4149000"/>
              <a:chExt cx="562593" cy="299296"/>
            </a:xfrm>
          </p:grpSpPr>
          <p:sp>
            <p:nvSpPr>
              <p:cNvPr id="354" name="직사각형 353"/>
              <p:cNvSpPr/>
              <p:nvPr/>
            </p:nvSpPr>
            <p:spPr>
              <a:xfrm>
                <a:off x="1072388" y="4149000"/>
                <a:ext cx="403612" cy="299296"/>
              </a:xfrm>
              <a:prstGeom prst="rect">
                <a:avLst/>
              </a:prstGeom>
              <a:noFill/>
              <a:ln w="12700"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355" name="직선 화살표 연결선 354"/>
              <p:cNvCxnSpPr/>
              <p:nvPr/>
            </p:nvCxnSpPr>
            <p:spPr>
              <a:xfrm>
                <a:off x="1413139" y="4301544"/>
                <a:ext cx="216000" cy="0"/>
              </a:xfrm>
              <a:prstGeom prst="straightConnector1">
                <a:avLst/>
              </a:prstGeom>
              <a:ln w="12700">
                <a:solidFill>
                  <a:srgbClr val="0000FF"/>
                </a:solidFill>
                <a:headEnd type="oval" w="sm" len="sm"/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6" name="직사각형 355"/>
              <p:cNvSpPr/>
              <p:nvPr/>
            </p:nvSpPr>
            <p:spPr>
              <a:xfrm>
                <a:off x="1066546" y="4149000"/>
                <a:ext cx="287106" cy="299296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1400" dirty="0">
                    <a:solidFill>
                      <a:srgbClr val="0000FF"/>
                    </a:solidFill>
                  </a:rPr>
                  <a:t>C</a:t>
                </a:r>
                <a:endParaRPr lang="ko-KR" altLang="en-US" sz="1400" dirty="0">
                  <a:solidFill>
                    <a:srgbClr val="0000FF"/>
                  </a:solidFill>
                </a:endParaRPr>
              </a:p>
            </p:txBody>
          </p:sp>
          <p:sp>
            <p:nvSpPr>
              <p:cNvPr id="357" name="직사각형 356"/>
              <p:cNvSpPr/>
              <p:nvPr/>
            </p:nvSpPr>
            <p:spPr>
              <a:xfrm>
                <a:off x="1346485" y="4149000"/>
                <a:ext cx="129515" cy="299296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ko-KR" altLang="en-US" sz="1400" dirty="0">
                  <a:solidFill>
                    <a:srgbClr val="0000FF"/>
                  </a:solidFill>
                </a:endParaRPr>
              </a:p>
            </p:txBody>
          </p:sp>
          <p:cxnSp>
            <p:nvCxnSpPr>
              <p:cNvPr id="358" name="직선 연결선 357"/>
              <p:cNvCxnSpPr/>
              <p:nvPr/>
            </p:nvCxnSpPr>
            <p:spPr>
              <a:xfrm>
                <a:off x="1332000" y="4149000"/>
                <a:ext cx="0" cy="299296"/>
              </a:xfrm>
              <a:prstGeom prst="line">
                <a:avLst/>
              </a:prstGeom>
              <a:ln w="12700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31" name="그룹 330"/>
            <p:cNvGrpSpPr/>
            <p:nvPr/>
          </p:nvGrpSpPr>
          <p:grpSpPr>
            <a:xfrm>
              <a:off x="5494713" y="3819658"/>
              <a:ext cx="562593" cy="299296"/>
              <a:chOff x="1066546" y="4149000"/>
              <a:chExt cx="562593" cy="299296"/>
            </a:xfrm>
          </p:grpSpPr>
          <p:sp>
            <p:nvSpPr>
              <p:cNvPr id="349" name="직사각형 348"/>
              <p:cNvSpPr/>
              <p:nvPr/>
            </p:nvSpPr>
            <p:spPr>
              <a:xfrm>
                <a:off x="1072388" y="4149000"/>
                <a:ext cx="403612" cy="299296"/>
              </a:xfrm>
              <a:prstGeom prst="rect">
                <a:avLst/>
              </a:prstGeom>
              <a:noFill/>
              <a:ln w="12700"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350" name="직선 화살표 연결선 349"/>
              <p:cNvCxnSpPr/>
              <p:nvPr/>
            </p:nvCxnSpPr>
            <p:spPr>
              <a:xfrm>
                <a:off x="1413139" y="4301544"/>
                <a:ext cx="216000" cy="0"/>
              </a:xfrm>
              <a:prstGeom prst="straightConnector1">
                <a:avLst/>
              </a:prstGeom>
              <a:ln w="12700">
                <a:solidFill>
                  <a:srgbClr val="0000FF"/>
                </a:solidFill>
                <a:headEnd type="oval" w="sm" len="sm"/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1" name="직사각형 350"/>
              <p:cNvSpPr/>
              <p:nvPr/>
            </p:nvSpPr>
            <p:spPr>
              <a:xfrm>
                <a:off x="1066546" y="4149000"/>
                <a:ext cx="287106" cy="299296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1400" dirty="0">
                    <a:solidFill>
                      <a:srgbClr val="0000FF"/>
                    </a:solidFill>
                  </a:rPr>
                  <a:t>D</a:t>
                </a:r>
                <a:endParaRPr lang="ko-KR" altLang="en-US" sz="1400" dirty="0">
                  <a:solidFill>
                    <a:srgbClr val="0000FF"/>
                  </a:solidFill>
                </a:endParaRPr>
              </a:p>
            </p:txBody>
          </p:sp>
          <p:sp>
            <p:nvSpPr>
              <p:cNvPr id="352" name="직사각형 351"/>
              <p:cNvSpPr/>
              <p:nvPr/>
            </p:nvSpPr>
            <p:spPr>
              <a:xfrm>
                <a:off x="1346485" y="4149000"/>
                <a:ext cx="129515" cy="299296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ko-KR" altLang="en-US" sz="1400" dirty="0">
                  <a:solidFill>
                    <a:srgbClr val="0000FF"/>
                  </a:solidFill>
                </a:endParaRPr>
              </a:p>
            </p:txBody>
          </p:sp>
          <p:cxnSp>
            <p:nvCxnSpPr>
              <p:cNvPr id="353" name="직선 연결선 352"/>
              <p:cNvCxnSpPr/>
              <p:nvPr/>
            </p:nvCxnSpPr>
            <p:spPr>
              <a:xfrm>
                <a:off x="1332000" y="4149000"/>
                <a:ext cx="0" cy="299296"/>
              </a:xfrm>
              <a:prstGeom prst="line">
                <a:avLst/>
              </a:prstGeom>
              <a:ln w="12700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32" name="그룹 331"/>
            <p:cNvGrpSpPr/>
            <p:nvPr/>
          </p:nvGrpSpPr>
          <p:grpSpPr>
            <a:xfrm>
              <a:off x="6049588" y="3819658"/>
              <a:ext cx="562593" cy="299296"/>
              <a:chOff x="1066546" y="4149000"/>
              <a:chExt cx="562593" cy="299296"/>
            </a:xfrm>
          </p:grpSpPr>
          <p:sp>
            <p:nvSpPr>
              <p:cNvPr id="344" name="직사각형 343"/>
              <p:cNvSpPr/>
              <p:nvPr/>
            </p:nvSpPr>
            <p:spPr>
              <a:xfrm>
                <a:off x="1072388" y="4149000"/>
                <a:ext cx="403612" cy="299296"/>
              </a:xfrm>
              <a:prstGeom prst="rect">
                <a:avLst/>
              </a:prstGeom>
              <a:noFill/>
              <a:ln w="12700"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345" name="직선 화살표 연결선 344"/>
              <p:cNvCxnSpPr/>
              <p:nvPr/>
            </p:nvCxnSpPr>
            <p:spPr>
              <a:xfrm>
                <a:off x="1413139" y="4301544"/>
                <a:ext cx="216000" cy="0"/>
              </a:xfrm>
              <a:prstGeom prst="straightConnector1">
                <a:avLst/>
              </a:prstGeom>
              <a:ln w="12700">
                <a:solidFill>
                  <a:srgbClr val="0000FF"/>
                </a:solidFill>
                <a:headEnd type="oval" w="sm" len="sm"/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6" name="직사각형 345"/>
              <p:cNvSpPr/>
              <p:nvPr/>
            </p:nvSpPr>
            <p:spPr>
              <a:xfrm>
                <a:off x="1066546" y="4149000"/>
                <a:ext cx="287106" cy="299296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1400" dirty="0">
                    <a:solidFill>
                      <a:srgbClr val="0000FF"/>
                    </a:solidFill>
                  </a:rPr>
                  <a:t>E</a:t>
                </a:r>
                <a:endParaRPr lang="ko-KR" altLang="en-US" sz="1400" dirty="0">
                  <a:solidFill>
                    <a:srgbClr val="0000FF"/>
                  </a:solidFill>
                </a:endParaRPr>
              </a:p>
            </p:txBody>
          </p:sp>
          <p:sp>
            <p:nvSpPr>
              <p:cNvPr id="347" name="직사각형 346"/>
              <p:cNvSpPr/>
              <p:nvPr/>
            </p:nvSpPr>
            <p:spPr>
              <a:xfrm>
                <a:off x="1346485" y="4149000"/>
                <a:ext cx="129515" cy="299296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ko-KR" altLang="en-US" sz="1400" dirty="0">
                  <a:solidFill>
                    <a:srgbClr val="0000FF"/>
                  </a:solidFill>
                </a:endParaRPr>
              </a:p>
            </p:txBody>
          </p:sp>
          <p:cxnSp>
            <p:nvCxnSpPr>
              <p:cNvPr id="348" name="직선 연결선 347"/>
              <p:cNvCxnSpPr/>
              <p:nvPr/>
            </p:nvCxnSpPr>
            <p:spPr>
              <a:xfrm>
                <a:off x="1332000" y="4149000"/>
                <a:ext cx="0" cy="299296"/>
              </a:xfrm>
              <a:prstGeom prst="line">
                <a:avLst/>
              </a:prstGeom>
              <a:ln w="12700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33" name="그룹 332"/>
            <p:cNvGrpSpPr/>
            <p:nvPr/>
          </p:nvGrpSpPr>
          <p:grpSpPr>
            <a:xfrm>
              <a:off x="6604466" y="3819658"/>
              <a:ext cx="562593" cy="299296"/>
              <a:chOff x="1066546" y="4149000"/>
              <a:chExt cx="562593" cy="299296"/>
            </a:xfrm>
          </p:grpSpPr>
          <p:sp>
            <p:nvSpPr>
              <p:cNvPr id="339" name="직사각형 338"/>
              <p:cNvSpPr/>
              <p:nvPr/>
            </p:nvSpPr>
            <p:spPr>
              <a:xfrm>
                <a:off x="1072388" y="4149000"/>
                <a:ext cx="403612" cy="299296"/>
              </a:xfrm>
              <a:prstGeom prst="rect">
                <a:avLst/>
              </a:prstGeom>
              <a:noFill/>
              <a:ln w="12700"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340" name="직선 화살표 연결선 339"/>
              <p:cNvCxnSpPr/>
              <p:nvPr/>
            </p:nvCxnSpPr>
            <p:spPr>
              <a:xfrm>
                <a:off x="1413139" y="4301544"/>
                <a:ext cx="216000" cy="0"/>
              </a:xfrm>
              <a:prstGeom prst="straightConnector1">
                <a:avLst/>
              </a:prstGeom>
              <a:ln w="12700">
                <a:solidFill>
                  <a:srgbClr val="0000FF"/>
                </a:solidFill>
                <a:headEnd type="oval" w="sm" len="sm"/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1" name="직사각형 340"/>
              <p:cNvSpPr/>
              <p:nvPr/>
            </p:nvSpPr>
            <p:spPr>
              <a:xfrm>
                <a:off x="1066546" y="4149000"/>
                <a:ext cx="287106" cy="299296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1400" dirty="0">
                    <a:solidFill>
                      <a:srgbClr val="0000FF"/>
                    </a:solidFill>
                  </a:rPr>
                  <a:t>F</a:t>
                </a:r>
                <a:endParaRPr lang="ko-KR" altLang="en-US" sz="1400" dirty="0">
                  <a:solidFill>
                    <a:srgbClr val="0000FF"/>
                  </a:solidFill>
                </a:endParaRPr>
              </a:p>
            </p:txBody>
          </p:sp>
          <p:sp>
            <p:nvSpPr>
              <p:cNvPr id="342" name="직사각형 341"/>
              <p:cNvSpPr/>
              <p:nvPr/>
            </p:nvSpPr>
            <p:spPr>
              <a:xfrm>
                <a:off x="1346485" y="4149000"/>
                <a:ext cx="129515" cy="299296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ko-KR" altLang="en-US" sz="1400" dirty="0">
                  <a:solidFill>
                    <a:srgbClr val="0000FF"/>
                  </a:solidFill>
                </a:endParaRPr>
              </a:p>
            </p:txBody>
          </p:sp>
          <p:cxnSp>
            <p:nvCxnSpPr>
              <p:cNvPr id="343" name="직선 연결선 342"/>
              <p:cNvCxnSpPr/>
              <p:nvPr/>
            </p:nvCxnSpPr>
            <p:spPr>
              <a:xfrm>
                <a:off x="1332000" y="4149000"/>
                <a:ext cx="0" cy="299296"/>
              </a:xfrm>
              <a:prstGeom prst="line">
                <a:avLst/>
              </a:prstGeom>
              <a:ln w="12700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34" name="직선 화살표 연결선 333"/>
            <p:cNvCxnSpPr/>
            <p:nvPr/>
          </p:nvCxnSpPr>
          <p:spPr>
            <a:xfrm>
              <a:off x="5208547" y="4401084"/>
              <a:ext cx="288000" cy="0"/>
            </a:xfrm>
            <a:prstGeom prst="straightConnector1">
              <a:avLst/>
            </a:prstGeom>
            <a:ln w="12700">
              <a:solidFill>
                <a:srgbClr val="0000FF"/>
              </a:solidFill>
              <a:headEnd type="none" w="sm" len="sm"/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5" name="직사각형 334"/>
            <p:cNvSpPr/>
            <p:nvPr/>
          </p:nvSpPr>
          <p:spPr>
            <a:xfrm>
              <a:off x="4722557" y="4248540"/>
              <a:ext cx="493708" cy="299296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r"/>
              <a:r>
                <a:rPr lang="en-US" altLang="ko-KR" sz="1400" dirty="0" err="1" smtClean="0">
                  <a:solidFill>
                    <a:srgbClr val="0000FF"/>
                  </a:solidFill>
                </a:rPr>
                <a:t>pNew</a:t>
              </a:r>
              <a:endParaRPr lang="ko-KR" altLang="en-US" sz="1400" dirty="0">
                <a:solidFill>
                  <a:srgbClr val="0000FF"/>
                </a:solidFill>
              </a:endParaRPr>
            </a:p>
          </p:txBody>
        </p:sp>
        <p:sp>
          <p:nvSpPr>
            <p:cNvPr id="336" name="직사각형 335"/>
            <p:cNvSpPr/>
            <p:nvPr/>
          </p:nvSpPr>
          <p:spPr>
            <a:xfrm>
              <a:off x="7178048" y="4227024"/>
              <a:ext cx="210203" cy="299296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400" dirty="0" smtClean="0">
                  <a:solidFill>
                    <a:srgbClr val="0000FF"/>
                  </a:solidFill>
                </a:rPr>
                <a:t>^</a:t>
              </a:r>
              <a:endParaRPr lang="ko-KR" altLang="en-US" sz="1400" dirty="0">
                <a:solidFill>
                  <a:srgbClr val="0000FF"/>
                </a:solidFill>
              </a:endParaRPr>
            </a:p>
          </p:txBody>
        </p:sp>
        <p:cxnSp>
          <p:nvCxnSpPr>
            <p:cNvPr id="338" name="직선 화살표 연결선 337"/>
            <p:cNvCxnSpPr/>
            <p:nvPr/>
          </p:nvCxnSpPr>
          <p:spPr>
            <a:xfrm>
              <a:off x="5208547" y="3993953"/>
              <a:ext cx="288000" cy="0"/>
            </a:xfrm>
            <a:prstGeom prst="straightConnector1">
              <a:avLst/>
            </a:prstGeom>
            <a:ln w="12700">
              <a:solidFill>
                <a:srgbClr val="0000FF"/>
              </a:solidFill>
              <a:headEnd type="none" w="sm" len="sm"/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4" name="그룹 413"/>
          <p:cNvGrpSpPr/>
          <p:nvPr/>
        </p:nvGrpSpPr>
        <p:grpSpPr>
          <a:xfrm>
            <a:off x="4644000" y="4113870"/>
            <a:ext cx="3214675" cy="755130"/>
            <a:chOff x="4724362" y="5271062"/>
            <a:chExt cx="3214675" cy="755130"/>
          </a:xfrm>
        </p:grpSpPr>
        <p:sp>
          <p:nvSpPr>
            <p:cNvPr id="371" name="직사각형 370"/>
            <p:cNvSpPr/>
            <p:nvPr/>
          </p:nvSpPr>
          <p:spPr>
            <a:xfrm>
              <a:off x="4734675" y="5271062"/>
              <a:ext cx="493708" cy="299296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r"/>
              <a:r>
                <a:rPr lang="en-US" altLang="ko-KR" sz="1400" dirty="0" err="1" smtClean="0">
                  <a:solidFill>
                    <a:srgbClr val="0000FF"/>
                  </a:solidFill>
                </a:rPr>
                <a:t>pList</a:t>
              </a:r>
              <a:endParaRPr lang="ko-KR" altLang="en-US" sz="1400" dirty="0">
                <a:solidFill>
                  <a:srgbClr val="0000FF"/>
                </a:solidFill>
              </a:endParaRPr>
            </a:p>
          </p:txBody>
        </p:sp>
        <p:sp>
          <p:nvSpPr>
            <p:cNvPr id="372" name="직사각형 371"/>
            <p:cNvSpPr/>
            <p:nvPr/>
          </p:nvSpPr>
          <p:spPr>
            <a:xfrm>
              <a:off x="6579034" y="5347689"/>
              <a:ext cx="210203" cy="299296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400" dirty="0" smtClean="0">
                  <a:solidFill>
                    <a:srgbClr val="0000FF"/>
                  </a:solidFill>
                </a:rPr>
                <a:t>^</a:t>
              </a:r>
              <a:endParaRPr lang="ko-KR" altLang="en-US" sz="1400" dirty="0">
                <a:solidFill>
                  <a:srgbClr val="0000FF"/>
                </a:solidFill>
              </a:endParaRPr>
            </a:p>
          </p:txBody>
        </p:sp>
        <p:grpSp>
          <p:nvGrpSpPr>
            <p:cNvPr id="373" name="그룹 372"/>
            <p:cNvGrpSpPr/>
            <p:nvPr/>
          </p:nvGrpSpPr>
          <p:grpSpPr>
            <a:xfrm>
              <a:off x="7169567" y="5709208"/>
              <a:ext cx="562593" cy="299296"/>
              <a:chOff x="848302" y="5506202"/>
              <a:chExt cx="562593" cy="299296"/>
            </a:xfrm>
          </p:grpSpPr>
          <p:sp>
            <p:nvSpPr>
              <p:cNvPr id="409" name="직사각형 408"/>
              <p:cNvSpPr/>
              <p:nvPr/>
            </p:nvSpPr>
            <p:spPr>
              <a:xfrm>
                <a:off x="854144" y="5506202"/>
                <a:ext cx="403612" cy="299296"/>
              </a:xfrm>
              <a:prstGeom prst="rect">
                <a:avLst/>
              </a:prstGeom>
              <a:noFill/>
              <a:ln w="12700"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410" name="직선 화살표 연결선 409"/>
              <p:cNvCxnSpPr/>
              <p:nvPr/>
            </p:nvCxnSpPr>
            <p:spPr>
              <a:xfrm>
                <a:off x="1194895" y="5658746"/>
                <a:ext cx="216000" cy="0"/>
              </a:xfrm>
              <a:prstGeom prst="straightConnector1">
                <a:avLst/>
              </a:prstGeom>
              <a:ln w="12700">
                <a:solidFill>
                  <a:srgbClr val="0000FF"/>
                </a:solidFill>
                <a:headEnd type="oval" w="sm" len="sm"/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1" name="직사각형 410"/>
              <p:cNvSpPr/>
              <p:nvPr/>
            </p:nvSpPr>
            <p:spPr>
              <a:xfrm>
                <a:off x="848302" y="5506202"/>
                <a:ext cx="287106" cy="299296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1400" dirty="0">
                    <a:solidFill>
                      <a:srgbClr val="0000FF"/>
                    </a:solidFill>
                  </a:rPr>
                  <a:t>A</a:t>
                </a:r>
                <a:endParaRPr lang="ko-KR" altLang="en-US" sz="1400" dirty="0">
                  <a:solidFill>
                    <a:srgbClr val="0000FF"/>
                  </a:solidFill>
                </a:endParaRPr>
              </a:p>
            </p:txBody>
          </p:sp>
          <p:sp>
            <p:nvSpPr>
              <p:cNvPr id="412" name="직사각형 411"/>
              <p:cNvSpPr/>
              <p:nvPr/>
            </p:nvSpPr>
            <p:spPr>
              <a:xfrm>
                <a:off x="1128241" y="5506202"/>
                <a:ext cx="129515" cy="299296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ko-KR" altLang="en-US" sz="1400" dirty="0">
                  <a:solidFill>
                    <a:srgbClr val="0000FF"/>
                  </a:solidFill>
                </a:endParaRPr>
              </a:p>
            </p:txBody>
          </p:sp>
          <p:cxnSp>
            <p:nvCxnSpPr>
              <p:cNvPr id="413" name="직선 연결선 412"/>
              <p:cNvCxnSpPr/>
              <p:nvPr/>
            </p:nvCxnSpPr>
            <p:spPr>
              <a:xfrm>
                <a:off x="1113756" y="5506202"/>
                <a:ext cx="0" cy="299296"/>
              </a:xfrm>
              <a:prstGeom prst="line">
                <a:avLst/>
              </a:prstGeom>
              <a:ln w="12700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74" name="그룹 373"/>
            <p:cNvGrpSpPr/>
            <p:nvPr/>
          </p:nvGrpSpPr>
          <p:grpSpPr>
            <a:xfrm>
              <a:off x="6614692" y="5709208"/>
              <a:ext cx="562593" cy="299296"/>
              <a:chOff x="1066546" y="4149000"/>
              <a:chExt cx="562593" cy="299296"/>
            </a:xfrm>
          </p:grpSpPr>
          <p:sp>
            <p:nvSpPr>
              <p:cNvPr id="404" name="직사각형 403"/>
              <p:cNvSpPr/>
              <p:nvPr/>
            </p:nvSpPr>
            <p:spPr>
              <a:xfrm>
                <a:off x="1072388" y="4149000"/>
                <a:ext cx="403612" cy="299296"/>
              </a:xfrm>
              <a:prstGeom prst="rect">
                <a:avLst/>
              </a:prstGeom>
              <a:noFill/>
              <a:ln w="12700"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405" name="직선 화살표 연결선 404"/>
              <p:cNvCxnSpPr/>
              <p:nvPr/>
            </p:nvCxnSpPr>
            <p:spPr>
              <a:xfrm>
                <a:off x="1413139" y="4301544"/>
                <a:ext cx="216000" cy="0"/>
              </a:xfrm>
              <a:prstGeom prst="straightConnector1">
                <a:avLst/>
              </a:prstGeom>
              <a:ln w="12700">
                <a:solidFill>
                  <a:srgbClr val="0000FF"/>
                </a:solidFill>
                <a:headEnd type="oval" w="sm" len="sm"/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6" name="직사각형 405"/>
              <p:cNvSpPr/>
              <p:nvPr/>
            </p:nvSpPr>
            <p:spPr>
              <a:xfrm>
                <a:off x="1066546" y="4149000"/>
                <a:ext cx="287106" cy="299296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1400" dirty="0">
                    <a:solidFill>
                      <a:srgbClr val="0000FF"/>
                    </a:solidFill>
                  </a:rPr>
                  <a:t>B</a:t>
                </a:r>
                <a:endParaRPr lang="ko-KR" altLang="en-US" sz="1400" dirty="0">
                  <a:solidFill>
                    <a:srgbClr val="0000FF"/>
                  </a:solidFill>
                </a:endParaRPr>
              </a:p>
            </p:txBody>
          </p:sp>
          <p:sp>
            <p:nvSpPr>
              <p:cNvPr id="407" name="직사각형 406"/>
              <p:cNvSpPr/>
              <p:nvPr/>
            </p:nvSpPr>
            <p:spPr>
              <a:xfrm>
                <a:off x="1346485" y="4149000"/>
                <a:ext cx="129515" cy="299296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ko-KR" altLang="en-US" sz="1400" dirty="0">
                  <a:solidFill>
                    <a:srgbClr val="0000FF"/>
                  </a:solidFill>
                </a:endParaRPr>
              </a:p>
            </p:txBody>
          </p:sp>
          <p:cxnSp>
            <p:nvCxnSpPr>
              <p:cNvPr id="408" name="직선 연결선 407"/>
              <p:cNvCxnSpPr/>
              <p:nvPr/>
            </p:nvCxnSpPr>
            <p:spPr>
              <a:xfrm>
                <a:off x="1332000" y="4149000"/>
                <a:ext cx="0" cy="299296"/>
              </a:xfrm>
              <a:prstGeom prst="line">
                <a:avLst/>
              </a:prstGeom>
              <a:ln w="12700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75" name="그룹 374"/>
            <p:cNvGrpSpPr/>
            <p:nvPr/>
          </p:nvGrpSpPr>
          <p:grpSpPr>
            <a:xfrm>
              <a:off x="6055770" y="5709208"/>
              <a:ext cx="562593" cy="299296"/>
              <a:chOff x="1066546" y="4149000"/>
              <a:chExt cx="562593" cy="299296"/>
            </a:xfrm>
          </p:grpSpPr>
          <p:sp>
            <p:nvSpPr>
              <p:cNvPr id="399" name="직사각형 398"/>
              <p:cNvSpPr/>
              <p:nvPr/>
            </p:nvSpPr>
            <p:spPr>
              <a:xfrm>
                <a:off x="1072388" y="4149000"/>
                <a:ext cx="403612" cy="299296"/>
              </a:xfrm>
              <a:prstGeom prst="rect">
                <a:avLst/>
              </a:prstGeom>
              <a:noFill/>
              <a:ln w="12700"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400" name="직선 화살표 연결선 399"/>
              <p:cNvCxnSpPr/>
              <p:nvPr/>
            </p:nvCxnSpPr>
            <p:spPr>
              <a:xfrm>
                <a:off x="1413139" y="4301544"/>
                <a:ext cx="216000" cy="0"/>
              </a:xfrm>
              <a:prstGeom prst="straightConnector1">
                <a:avLst/>
              </a:prstGeom>
              <a:ln w="12700">
                <a:solidFill>
                  <a:srgbClr val="0000FF"/>
                </a:solidFill>
                <a:headEnd type="oval" w="sm" len="sm"/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1" name="직사각형 400"/>
              <p:cNvSpPr/>
              <p:nvPr/>
            </p:nvSpPr>
            <p:spPr>
              <a:xfrm>
                <a:off x="1066546" y="4149000"/>
                <a:ext cx="287106" cy="299296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1400" dirty="0">
                    <a:solidFill>
                      <a:srgbClr val="0000FF"/>
                    </a:solidFill>
                  </a:rPr>
                  <a:t>C</a:t>
                </a:r>
                <a:endParaRPr lang="ko-KR" altLang="en-US" sz="1400" dirty="0">
                  <a:solidFill>
                    <a:srgbClr val="0000FF"/>
                  </a:solidFill>
                </a:endParaRPr>
              </a:p>
            </p:txBody>
          </p:sp>
          <p:sp>
            <p:nvSpPr>
              <p:cNvPr id="402" name="직사각형 401"/>
              <p:cNvSpPr/>
              <p:nvPr/>
            </p:nvSpPr>
            <p:spPr>
              <a:xfrm>
                <a:off x="1346485" y="4149000"/>
                <a:ext cx="129515" cy="299296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ko-KR" altLang="en-US" sz="1400" dirty="0">
                  <a:solidFill>
                    <a:srgbClr val="0000FF"/>
                  </a:solidFill>
                </a:endParaRPr>
              </a:p>
            </p:txBody>
          </p:sp>
          <p:cxnSp>
            <p:nvCxnSpPr>
              <p:cNvPr id="403" name="직선 연결선 402"/>
              <p:cNvCxnSpPr/>
              <p:nvPr/>
            </p:nvCxnSpPr>
            <p:spPr>
              <a:xfrm>
                <a:off x="1332000" y="4149000"/>
                <a:ext cx="0" cy="299296"/>
              </a:xfrm>
              <a:prstGeom prst="line">
                <a:avLst/>
              </a:prstGeom>
              <a:ln w="12700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76" name="그룹 375"/>
            <p:cNvGrpSpPr/>
            <p:nvPr/>
          </p:nvGrpSpPr>
          <p:grpSpPr>
            <a:xfrm>
              <a:off x="5496518" y="5709208"/>
              <a:ext cx="562593" cy="299296"/>
              <a:chOff x="1066546" y="4149000"/>
              <a:chExt cx="562593" cy="299296"/>
            </a:xfrm>
          </p:grpSpPr>
          <p:sp>
            <p:nvSpPr>
              <p:cNvPr id="394" name="직사각형 393"/>
              <p:cNvSpPr/>
              <p:nvPr/>
            </p:nvSpPr>
            <p:spPr>
              <a:xfrm>
                <a:off x="1072388" y="4149000"/>
                <a:ext cx="403612" cy="299296"/>
              </a:xfrm>
              <a:prstGeom prst="rect">
                <a:avLst/>
              </a:prstGeom>
              <a:noFill/>
              <a:ln w="12700"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395" name="직선 화살표 연결선 394"/>
              <p:cNvCxnSpPr/>
              <p:nvPr/>
            </p:nvCxnSpPr>
            <p:spPr>
              <a:xfrm>
                <a:off x="1413139" y="4301544"/>
                <a:ext cx="216000" cy="0"/>
              </a:xfrm>
              <a:prstGeom prst="straightConnector1">
                <a:avLst/>
              </a:prstGeom>
              <a:ln w="12700">
                <a:solidFill>
                  <a:srgbClr val="0000FF"/>
                </a:solidFill>
                <a:headEnd type="oval" w="sm" len="sm"/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6" name="직사각형 395"/>
              <p:cNvSpPr/>
              <p:nvPr/>
            </p:nvSpPr>
            <p:spPr>
              <a:xfrm>
                <a:off x="1066546" y="4149000"/>
                <a:ext cx="287106" cy="299296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1400" dirty="0">
                    <a:solidFill>
                      <a:srgbClr val="0000FF"/>
                    </a:solidFill>
                  </a:rPr>
                  <a:t>D</a:t>
                </a:r>
                <a:endParaRPr lang="ko-KR" altLang="en-US" sz="1400" dirty="0">
                  <a:solidFill>
                    <a:srgbClr val="0000FF"/>
                  </a:solidFill>
                </a:endParaRPr>
              </a:p>
            </p:txBody>
          </p:sp>
          <p:sp>
            <p:nvSpPr>
              <p:cNvPr id="397" name="직사각형 396"/>
              <p:cNvSpPr/>
              <p:nvPr/>
            </p:nvSpPr>
            <p:spPr>
              <a:xfrm>
                <a:off x="1346485" y="4149000"/>
                <a:ext cx="129515" cy="299296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ko-KR" altLang="en-US" sz="1400" dirty="0">
                  <a:solidFill>
                    <a:srgbClr val="0000FF"/>
                  </a:solidFill>
                </a:endParaRPr>
              </a:p>
            </p:txBody>
          </p:sp>
          <p:cxnSp>
            <p:nvCxnSpPr>
              <p:cNvPr id="398" name="직선 연결선 397"/>
              <p:cNvCxnSpPr/>
              <p:nvPr/>
            </p:nvCxnSpPr>
            <p:spPr>
              <a:xfrm>
                <a:off x="1332000" y="4149000"/>
                <a:ext cx="0" cy="299296"/>
              </a:xfrm>
              <a:prstGeom prst="line">
                <a:avLst/>
              </a:prstGeom>
              <a:ln w="12700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77" name="그룹 376"/>
            <p:cNvGrpSpPr/>
            <p:nvPr/>
          </p:nvGrpSpPr>
          <p:grpSpPr>
            <a:xfrm>
              <a:off x="5494642" y="5311121"/>
              <a:ext cx="562593" cy="299296"/>
              <a:chOff x="1066546" y="4149000"/>
              <a:chExt cx="562593" cy="299296"/>
            </a:xfrm>
          </p:grpSpPr>
          <p:sp>
            <p:nvSpPr>
              <p:cNvPr id="389" name="직사각형 388"/>
              <p:cNvSpPr/>
              <p:nvPr/>
            </p:nvSpPr>
            <p:spPr>
              <a:xfrm>
                <a:off x="1072388" y="4149000"/>
                <a:ext cx="403612" cy="299296"/>
              </a:xfrm>
              <a:prstGeom prst="rect">
                <a:avLst/>
              </a:prstGeom>
              <a:noFill/>
              <a:ln w="12700"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390" name="직선 화살표 연결선 389"/>
              <p:cNvCxnSpPr/>
              <p:nvPr/>
            </p:nvCxnSpPr>
            <p:spPr>
              <a:xfrm>
                <a:off x="1413139" y="4301544"/>
                <a:ext cx="216000" cy="0"/>
              </a:xfrm>
              <a:prstGeom prst="straightConnector1">
                <a:avLst/>
              </a:prstGeom>
              <a:ln w="12700">
                <a:solidFill>
                  <a:srgbClr val="0000FF"/>
                </a:solidFill>
                <a:headEnd type="oval" w="sm" len="sm"/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1" name="직사각형 390"/>
              <p:cNvSpPr/>
              <p:nvPr/>
            </p:nvSpPr>
            <p:spPr>
              <a:xfrm>
                <a:off x="1066546" y="4149000"/>
                <a:ext cx="287106" cy="299296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1400" dirty="0">
                    <a:solidFill>
                      <a:srgbClr val="0000FF"/>
                    </a:solidFill>
                  </a:rPr>
                  <a:t>E</a:t>
                </a:r>
                <a:endParaRPr lang="ko-KR" altLang="en-US" sz="1400" dirty="0">
                  <a:solidFill>
                    <a:srgbClr val="0000FF"/>
                  </a:solidFill>
                </a:endParaRPr>
              </a:p>
            </p:txBody>
          </p:sp>
          <p:sp>
            <p:nvSpPr>
              <p:cNvPr id="392" name="직사각형 391"/>
              <p:cNvSpPr/>
              <p:nvPr/>
            </p:nvSpPr>
            <p:spPr>
              <a:xfrm>
                <a:off x="1346485" y="4149000"/>
                <a:ext cx="129515" cy="299296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ko-KR" altLang="en-US" sz="1400" dirty="0">
                  <a:solidFill>
                    <a:srgbClr val="0000FF"/>
                  </a:solidFill>
                </a:endParaRPr>
              </a:p>
            </p:txBody>
          </p:sp>
          <p:cxnSp>
            <p:nvCxnSpPr>
              <p:cNvPr id="393" name="직선 연결선 392"/>
              <p:cNvCxnSpPr/>
              <p:nvPr/>
            </p:nvCxnSpPr>
            <p:spPr>
              <a:xfrm>
                <a:off x="1332000" y="4149000"/>
                <a:ext cx="0" cy="299296"/>
              </a:xfrm>
              <a:prstGeom prst="line">
                <a:avLst/>
              </a:prstGeom>
              <a:ln w="12700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78" name="그룹 377"/>
            <p:cNvGrpSpPr/>
            <p:nvPr/>
          </p:nvGrpSpPr>
          <p:grpSpPr>
            <a:xfrm>
              <a:off x="6049520" y="5311121"/>
              <a:ext cx="562593" cy="299296"/>
              <a:chOff x="1066546" y="4149000"/>
              <a:chExt cx="562593" cy="299296"/>
            </a:xfrm>
          </p:grpSpPr>
          <p:sp>
            <p:nvSpPr>
              <p:cNvPr id="384" name="직사각형 383"/>
              <p:cNvSpPr/>
              <p:nvPr/>
            </p:nvSpPr>
            <p:spPr>
              <a:xfrm>
                <a:off x="1072388" y="4149000"/>
                <a:ext cx="403612" cy="299296"/>
              </a:xfrm>
              <a:prstGeom prst="rect">
                <a:avLst/>
              </a:prstGeom>
              <a:noFill/>
              <a:ln w="12700"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385" name="직선 화살표 연결선 384"/>
              <p:cNvCxnSpPr/>
              <p:nvPr/>
            </p:nvCxnSpPr>
            <p:spPr>
              <a:xfrm>
                <a:off x="1413139" y="4301544"/>
                <a:ext cx="216000" cy="0"/>
              </a:xfrm>
              <a:prstGeom prst="straightConnector1">
                <a:avLst/>
              </a:prstGeom>
              <a:ln w="12700">
                <a:solidFill>
                  <a:srgbClr val="0000FF"/>
                </a:solidFill>
                <a:headEnd type="oval" w="sm" len="sm"/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6" name="직사각형 385"/>
              <p:cNvSpPr/>
              <p:nvPr/>
            </p:nvSpPr>
            <p:spPr>
              <a:xfrm>
                <a:off x="1066546" y="4149000"/>
                <a:ext cx="287106" cy="299296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1400" dirty="0">
                    <a:solidFill>
                      <a:srgbClr val="0000FF"/>
                    </a:solidFill>
                  </a:rPr>
                  <a:t>F</a:t>
                </a:r>
                <a:endParaRPr lang="ko-KR" altLang="en-US" sz="1400" dirty="0">
                  <a:solidFill>
                    <a:srgbClr val="0000FF"/>
                  </a:solidFill>
                </a:endParaRPr>
              </a:p>
            </p:txBody>
          </p:sp>
          <p:sp>
            <p:nvSpPr>
              <p:cNvPr id="387" name="직사각형 386"/>
              <p:cNvSpPr/>
              <p:nvPr/>
            </p:nvSpPr>
            <p:spPr>
              <a:xfrm>
                <a:off x="1346485" y="4149000"/>
                <a:ext cx="129515" cy="299296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ko-KR" altLang="en-US" sz="1400" dirty="0">
                  <a:solidFill>
                    <a:srgbClr val="0000FF"/>
                  </a:solidFill>
                </a:endParaRPr>
              </a:p>
            </p:txBody>
          </p:sp>
          <p:cxnSp>
            <p:nvCxnSpPr>
              <p:cNvPr id="388" name="직선 연결선 387"/>
              <p:cNvCxnSpPr/>
              <p:nvPr/>
            </p:nvCxnSpPr>
            <p:spPr>
              <a:xfrm>
                <a:off x="1332000" y="4149000"/>
                <a:ext cx="0" cy="299296"/>
              </a:xfrm>
              <a:prstGeom prst="line">
                <a:avLst/>
              </a:prstGeom>
              <a:ln w="12700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79" name="직선 화살표 연결선 378"/>
            <p:cNvCxnSpPr/>
            <p:nvPr/>
          </p:nvCxnSpPr>
          <p:spPr>
            <a:xfrm>
              <a:off x="5210352" y="5875362"/>
              <a:ext cx="288000" cy="0"/>
            </a:xfrm>
            <a:prstGeom prst="straightConnector1">
              <a:avLst/>
            </a:prstGeom>
            <a:ln w="12700">
              <a:solidFill>
                <a:srgbClr val="0000FF"/>
              </a:solidFill>
              <a:headEnd type="none" w="sm" len="sm"/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0" name="직사각형 379"/>
            <p:cNvSpPr/>
            <p:nvPr/>
          </p:nvSpPr>
          <p:spPr>
            <a:xfrm>
              <a:off x="4724362" y="5722818"/>
              <a:ext cx="493708" cy="299296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r"/>
              <a:r>
                <a:rPr lang="en-US" altLang="ko-KR" sz="1400" dirty="0" err="1" smtClean="0">
                  <a:solidFill>
                    <a:srgbClr val="0000FF"/>
                  </a:solidFill>
                </a:rPr>
                <a:t>pNew</a:t>
              </a:r>
              <a:endParaRPr lang="ko-KR" altLang="en-US" sz="1400" dirty="0">
                <a:solidFill>
                  <a:srgbClr val="0000FF"/>
                </a:solidFill>
              </a:endParaRPr>
            </a:p>
          </p:txBody>
        </p:sp>
        <p:sp>
          <p:nvSpPr>
            <p:cNvPr id="381" name="직사각형 380"/>
            <p:cNvSpPr/>
            <p:nvPr/>
          </p:nvSpPr>
          <p:spPr>
            <a:xfrm>
              <a:off x="7728834" y="5726896"/>
              <a:ext cx="210203" cy="299296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400" dirty="0" smtClean="0">
                  <a:solidFill>
                    <a:srgbClr val="0000FF"/>
                  </a:solidFill>
                </a:rPr>
                <a:t>^</a:t>
              </a:r>
              <a:endParaRPr lang="ko-KR" altLang="en-US" sz="1400" dirty="0">
                <a:solidFill>
                  <a:srgbClr val="0000FF"/>
                </a:solidFill>
              </a:endParaRPr>
            </a:p>
          </p:txBody>
        </p:sp>
        <p:cxnSp>
          <p:nvCxnSpPr>
            <p:cNvPr id="383" name="직선 화살표 연결선 382"/>
            <p:cNvCxnSpPr/>
            <p:nvPr/>
          </p:nvCxnSpPr>
          <p:spPr>
            <a:xfrm>
              <a:off x="5210352" y="5468231"/>
              <a:ext cx="288000" cy="0"/>
            </a:xfrm>
            <a:prstGeom prst="straightConnector1">
              <a:avLst/>
            </a:prstGeom>
            <a:ln w="12700">
              <a:solidFill>
                <a:srgbClr val="0000FF"/>
              </a:solidFill>
              <a:headEnd type="none" w="sm" len="sm"/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8" name="그룹 457"/>
          <p:cNvGrpSpPr/>
          <p:nvPr/>
        </p:nvGrpSpPr>
        <p:grpSpPr>
          <a:xfrm>
            <a:off x="4646625" y="5121870"/>
            <a:ext cx="3763694" cy="755130"/>
            <a:chOff x="4646625" y="5481870"/>
            <a:chExt cx="3763694" cy="755130"/>
          </a:xfrm>
        </p:grpSpPr>
        <p:sp>
          <p:nvSpPr>
            <p:cNvPr id="416" name="직사각형 415"/>
            <p:cNvSpPr/>
            <p:nvPr/>
          </p:nvSpPr>
          <p:spPr>
            <a:xfrm>
              <a:off x="4656938" y="5481870"/>
              <a:ext cx="493708" cy="299296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r"/>
              <a:r>
                <a:rPr lang="en-US" altLang="ko-KR" sz="1400" dirty="0" err="1" smtClean="0">
                  <a:solidFill>
                    <a:srgbClr val="0000FF"/>
                  </a:solidFill>
                </a:rPr>
                <a:t>pList</a:t>
              </a:r>
              <a:endParaRPr lang="ko-KR" altLang="en-US" sz="1400" dirty="0">
                <a:solidFill>
                  <a:srgbClr val="0000FF"/>
                </a:solidFill>
              </a:endParaRPr>
            </a:p>
          </p:txBody>
        </p:sp>
        <p:sp>
          <p:nvSpPr>
            <p:cNvPr id="417" name="직사각형 416"/>
            <p:cNvSpPr/>
            <p:nvPr/>
          </p:nvSpPr>
          <p:spPr>
            <a:xfrm>
              <a:off x="5940000" y="5558497"/>
              <a:ext cx="210203" cy="299296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400" dirty="0" smtClean="0">
                  <a:solidFill>
                    <a:srgbClr val="0000FF"/>
                  </a:solidFill>
                </a:rPr>
                <a:t>^</a:t>
              </a:r>
              <a:endParaRPr lang="ko-KR" altLang="en-US" sz="1400" dirty="0">
                <a:solidFill>
                  <a:srgbClr val="0000FF"/>
                </a:solidFill>
              </a:endParaRPr>
            </a:p>
          </p:txBody>
        </p:sp>
        <p:grpSp>
          <p:nvGrpSpPr>
            <p:cNvPr id="418" name="그룹 417"/>
            <p:cNvGrpSpPr/>
            <p:nvPr/>
          </p:nvGrpSpPr>
          <p:grpSpPr>
            <a:xfrm>
              <a:off x="7640849" y="5920016"/>
              <a:ext cx="562593" cy="299296"/>
              <a:chOff x="848302" y="5506202"/>
              <a:chExt cx="562593" cy="299296"/>
            </a:xfrm>
          </p:grpSpPr>
          <p:sp>
            <p:nvSpPr>
              <p:cNvPr id="453" name="직사각형 452"/>
              <p:cNvSpPr/>
              <p:nvPr/>
            </p:nvSpPr>
            <p:spPr>
              <a:xfrm>
                <a:off x="854144" y="5506202"/>
                <a:ext cx="403612" cy="299296"/>
              </a:xfrm>
              <a:prstGeom prst="rect">
                <a:avLst/>
              </a:prstGeom>
              <a:noFill/>
              <a:ln w="12700"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454" name="직선 화살표 연결선 453"/>
              <p:cNvCxnSpPr/>
              <p:nvPr/>
            </p:nvCxnSpPr>
            <p:spPr>
              <a:xfrm>
                <a:off x="1194895" y="5658746"/>
                <a:ext cx="216000" cy="0"/>
              </a:xfrm>
              <a:prstGeom prst="straightConnector1">
                <a:avLst/>
              </a:prstGeom>
              <a:ln w="12700">
                <a:solidFill>
                  <a:srgbClr val="0000FF"/>
                </a:solidFill>
                <a:headEnd type="oval" w="sm" len="sm"/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5" name="직사각형 454"/>
              <p:cNvSpPr/>
              <p:nvPr/>
            </p:nvSpPr>
            <p:spPr>
              <a:xfrm>
                <a:off x="848302" y="5506202"/>
                <a:ext cx="287106" cy="299296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1400" dirty="0">
                    <a:solidFill>
                      <a:srgbClr val="0000FF"/>
                    </a:solidFill>
                  </a:rPr>
                  <a:t>A</a:t>
                </a:r>
                <a:endParaRPr lang="ko-KR" altLang="en-US" sz="1400" dirty="0">
                  <a:solidFill>
                    <a:srgbClr val="0000FF"/>
                  </a:solidFill>
                </a:endParaRPr>
              </a:p>
            </p:txBody>
          </p:sp>
          <p:sp>
            <p:nvSpPr>
              <p:cNvPr id="456" name="직사각형 455"/>
              <p:cNvSpPr/>
              <p:nvPr/>
            </p:nvSpPr>
            <p:spPr>
              <a:xfrm>
                <a:off x="1128241" y="5506202"/>
                <a:ext cx="129515" cy="299296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ko-KR" altLang="en-US" sz="1400" dirty="0">
                  <a:solidFill>
                    <a:srgbClr val="0000FF"/>
                  </a:solidFill>
                </a:endParaRPr>
              </a:p>
            </p:txBody>
          </p:sp>
          <p:cxnSp>
            <p:nvCxnSpPr>
              <p:cNvPr id="457" name="직선 연결선 456"/>
              <p:cNvCxnSpPr/>
              <p:nvPr/>
            </p:nvCxnSpPr>
            <p:spPr>
              <a:xfrm>
                <a:off x="1113756" y="5506202"/>
                <a:ext cx="0" cy="299296"/>
              </a:xfrm>
              <a:prstGeom prst="line">
                <a:avLst/>
              </a:prstGeom>
              <a:ln w="12700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19" name="그룹 418"/>
            <p:cNvGrpSpPr/>
            <p:nvPr/>
          </p:nvGrpSpPr>
          <p:grpSpPr>
            <a:xfrm>
              <a:off x="7085974" y="5920016"/>
              <a:ext cx="562593" cy="299296"/>
              <a:chOff x="1066546" y="4149000"/>
              <a:chExt cx="562593" cy="299296"/>
            </a:xfrm>
          </p:grpSpPr>
          <p:sp>
            <p:nvSpPr>
              <p:cNvPr id="448" name="직사각형 447"/>
              <p:cNvSpPr/>
              <p:nvPr/>
            </p:nvSpPr>
            <p:spPr>
              <a:xfrm>
                <a:off x="1072388" y="4149000"/>
                <a:ext cx="403612" cy="299296"/>
              </a:xfrm>
              <a:prstGeom prst="rect">
                <a:avLst/>
              </a:prstGeom>
              <a:noFill/>
              <a:ln w="12700"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449" name="직선 화살표 연결선 448"/>
              <p:cNvCxnSpPr/>
              <p:nvPr/>
            </p:nvCxnSpPr>
            <p:spPr>
              <a:xfrm>
                <a:off x="1413139" y="4301544"/>
                <a:ext cx="216000" cy="0"/>
              </a:xfrm>
              <a:prstGeom prst="straightConnector1">
                <a:avLst/>
              </a:prstGeom>
              <a:ln w="12700">
                <a:solidFill>
                  <a:srgbClr val="0000FF"/>
                </a:solidFill>
                <a:headEnd type="oval" w="sm" len="sm"/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0" name="직사각형 449"/>
              <p:cNvSpPr/>
              <p:nvPr/>
            </p:nvSpPr>
            <p:spPr>
              <a:xfrm>
                <a:off x="1066546" y="4149000"/>
                <a:ext cx="287106" cy="299296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1400" dirty="0">
                    <a:solidFill>
                      <a:srgbClr val="0000FF"/>
                    </a:solidFill>
                  </a:rPr>
                  <a:t>B</a:t>
                </a:r>
                <a:endParaRPr lang="ko-KR" altLang="en-US" sz="1400" dirty="0">
                  <a:solidFill>
                    <a:srgbClr val="0000FF"/>
                  </a:solidFill>
                </a:endParaRPr>
              </a:p>
            </p:txBody>
          </p:sp>
          <p:sp>
            <p:nvSpPr>
              <p:cNvPr id="451" name="직사각형 450"/>
              <p:cNvSpPr/>
              <p:nvPr/>
            </p:nvSpPr>
            <p:spPr>
              <a:xfrm>
                <a:off x="1346485" y="4149000"/>
                <a:ext cx="129515" cy="299296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ko-KR" altLang="en-US" sz="1400" dirty="0">
                  <a:solidFill>
                    <a:srgbClr val="0000FF"/>
                  </a:solidFill>
                </a:endParaRPr>
              </a:p>
            </p:txBody>
          </p:sp>
          <p:cxnSp>
            <p:nvCxnSpPr>
              <p:cNvPr id="452" name="직선 연결선 451"/>
              <p:cNvCxnSpPr/>
              <p:nvPr/>
            </p:nvCxnSpPr>
            <p:spPr>
              <a:xfrm>
                <a:off x="1332000" y="4149000"/>
                <a:ext cx="0" cy="299296"/>
              </a:xfrm>
              <a:prstGeom prst="line">
                <a:avLst/>
              </a:prstGeom>
              <a:ln w="12700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20" name="그룹 419"/>
            <p:cNvGrpSpPr/>
            <p:nvPr/>
          </p:nvGrpSpPr>
          <p:grpSpPr>
            <a:xfrm>
              <a:off x="6527052" y="5920016"/>
              <a:ext cx="562593" cy="299296"/>
              <a:chOff x="1066546" y="4149000"/>
              <a:chExt cx="562593" cy="299296"/>
            </a:xfrm>
          </p:grpSpPr>
          <p:sp>
            <p:nvSpPr>
              <p:cNvPr id="443" name="직사각형 442"/>
              <p:cNvSpPr/>
              <p:nvPr/>
            </p:nvSpPr>
            <p:spPr>
              <a:xfrm>
                <a:off x="1072388" y="4149000"/>
                <a:ext cx="403612" cy="299296"/>
              </a:xfrm>
              <a:prstGeom prst="rect">
                <a:avLst/>
              </a:prstGeom>
              <a:noFill/>
              <a:ln w="12700"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444" name="직선 화살표 연결선 443"/>
              <p:cNvCxnSpPr/>
              <p:nvPr/>
            </p:nvCxnSpPr>
            <p:spPr>
              <a:xfrm>
                <a:off x="1413139" y="4301544"/>
                <a:ext cx="216000" cy="0"/>
              </a:xfrm>
              <a:prstGeom prst="straightConnector1">
                <a:avLst/>
              </a:prstGeom>
              <a:ln w="12700">
                <a:solidFill>
                  <a:srgbClr val="0000FF"/>
                </a:solidFill>
                <a:headEnd type="oval" w="sm" len="sm"/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5" name="직사각형 444"/>
              <p:cNvSpPr/>
              <p:nvPr/>
            </p:nvSpPr>
            <p:spPr>
              <a:xfrm>
                <a:off x="1066546" y="4149000"/>
                <a:ext cx="287106" cy="299296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1400" dirty="0">
                    <a:solidFill>
                      <a:srgbClr val="0000FF"/>
                    </a:solidFill>
                  </a:rPr>
                  <a:t>C</a:t>
                </a:r>
                <a:endParaRPr lang="ko-KR" altLang="en-US" sz="1400" dirty="0">
                  <a:solidFill>
                    <a:srgbClr val="0000FF"/>
                  </a:solidFill>
                </a:endParaRPr>
              </a:p>
            </p:txBody>
          </p:sp>
          <p:sp>
            <p:nvSpPr>
              <p:cNvPr id="446" name="직사각형 445"/>
              <p:cNvSpPr/>
              <p:nvPr/>
            </p:nvSpPr>
            <p:spPr>
              <a:xfrm>
                <a:off x="1346485" y="4149000"/>
                <a:ext cx="129515" cy="299296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ko-KR" altLang="en-US" sz="1400" dirty="0">
                  <a:solidFill>
                    <a:srgbClr val="0000FF"/>
                  </a:solidFill>
                </a:endParaRPr>
              </a:p>
            </p:txBody>
          </p:sp>
          <p:cxnSp>
            <p:nvCxnSpPr>
              <p:cNvPr id="447" name="직선 연결선 446"/>
              <p:cNvCxnSpPr/>
              <p:nvPr/>
            </p:nvCxnSpPr>
            <p:spPr>
              <a:xfrm>
                <a:off x="1332000" y="4149000"/>
                <a:ext cx="0" cy="299296"/>
              </a:xfrm>
              <a:prstGeom prst="line">
                <a:avLst/>
              </a:prstGeom>
              <a:ln w="12700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21" name="그룹 420"/>
            <p:cNvGrpSpPr/>
            <p:nvPr/>
          </p:nvGrpSpPr>
          <p:grpSpPr>
            <a:xfrm>
              <a:off x="5967800" y="5920016"/>
              <a:ext cx="562593" cy="299296"/>
              <a:chOff x="1066546" y="4149000"/>
              <a:chExt cx="562593" cy="299296"/>
            </a:xfrm>
          </p:grpSpPr>
          <p:sp>
            <p:nvSpPr>
              <p:cNvPr id="438" name="직사각형 437"/>
              <p:cNvSpPr/>
              <p:nvPr/>
            </p:nvSpPr>
            <p:spPr>
              <a:xfrm>
                <a:off x="1072388" y="4149000"/>
                <a:ext cx="403612" cy="299296"/>
              </a:xfrm>
              <a:prstGeom prst="rect">
                <a:avLst/>
              </a:prstGeom>
              <a:noFill/>
              <a:ln w="12700"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439" name="직선 화살표 연결선 438"/>
              <p:cNvCxnSpPr/>
              <p:nvPr/>
            </p:nvCxnSpPr>
            <p:spPr>
              <a:xfrm>
                <a:off x="1413139" y="4301544"/>
                <a:ext cx="216000" cy="0"/>
              </a:xfrm>
              <a:prstGeom prst="straightConnector1">
                <a:avLst/>
              </a:prstGeom>
              <a:ln w="12700">
                <a:solidFill>
                  <a:srgbClr val="0000FF"/>
                </a:solidFill>
                <a:headEnd type="oval" w="sm" len="sm"/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0" name="직사각형 439"/>
              <p:cNvSpPr/>
              <p:nvPr/>
            </p:nvSpPr>
            <p:spPr>
              <a:xfrm>
                <a:off x="1066546" y="4149000"/>
                <a:ext cx="287106" cy="299296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1400" dirty="0">
                    <a:solidFill>
                      <a:srgbClr val="0000FF"/>
                    </a:solidFill>
                  </a:rPr>
                  <a:t>D</a:t>
                </a:r>
                <a:endParaRPr lang="ko-KR" altLang="en-US" sz="1400" dirty="0">
                  <a:solidFill>
                    <a:srgbClr val="0000FF"/>
                  </a:solidFill>
                </a:endParaRPr>
              </a:p>
            </p:txBody>
          </p:sp>
          <p:sp>
            <p:nvSpPr>
              <p:cNvPr id="441" name="직사각형 440"/>
              <p:cNvSpPr/>
              <p:nvPr/>
            </p:nvSpPr>
            <p:spPr>
              <a:xfrm>
                <a:off x="1346485" y="4149000"/>
                <a:ext cx="129515" cy="299296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ko-KR" altLang="en-US" sz="1400" dirty="0">
                  <a:solidFill>
                    <a:srgbClr val="0000FF"/>
                  </a:solidFill>
                </a:endParaRPr>
              </a:p>
            </p:txBody>
          </p:sp>
          <p:cxnSp>
            <p:nvCxnSpPr>
              <p:cNvPr id="442" name="직선 연결선 441"/>
              <p:cNvCxnSpPr/>
              <p:nvPr/>
            </p:nvCxnSpPr>
            <p:spPr>
              <a:xfrm>
                <a:off x="1332000" y="4149000"/>
                <a:ext cx="0" cy="299296"/>
              </a:xfrm>
              <a:prstGeom prst="line">
                <a:avLst/>
              </a:prstGeom>
              <a:ln w="12700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22" name="그룹 421"/>
            <p:cNvGrpSpPr/>
            <p:nvPr/>
          </p:nvGrpSpPr>
          <p:grpSpPr>
            <a:xfrm>
              <a:off x="5416905" y="5920016"/>
              <a:ext cx="562593" cy="299296"/>
              <a:chOff x="1066546" y="4149000"/>
              <a:chExt cx="562593" cy="299296"/>
            </a:xfrm>
          </p:grpSpPr>
          <p:sp>
            <p:nvSpPr>
              <p:cNvPr id="433" name="직사각형 432"/>
              <p:cNvSpPr/>
              <p:nvPr/>
            </p:nvSpPr>
            <p:spPr>
              <a:xfrm>
                <a:off x="1072388" y="4149000"/>
                <a:ext cx="403612" cy="299296"/>
              </a:xfrm>
              <a:prstGeom prst="rect">
                <a:avLst/>
              </a:prstGeom>
              <a:noFill/>
              <a:ln w="12700"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434" name="직선 화살표 연결선 433"/>
              <p:cNvCxnSpPr/>
              <p:nvPr/>
            </p:nvCxnSpPr>
            <p:spPr>
              <a:xfrm>
                <a:off x="1413139" y="4301544"/>
                <a:ext cx="216000" cy="0"/>
              </a:xfrm>
              <a:prstGeom prst="straightConnector1">
                <a:avLst/>
              </a:prstGeom>
              <a:ln w="12700">
                <a:solidFill>
                  <a:srgbClr val="0000FF"/>
                </a:solidFill>
                <a:headEnd type="oval" w="sm" len="sm"/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5" name="직사각형 434"/>
              <p:cNvSpPr/>
              <p:nvPr/>
            </p:nvSpPr>
            <p:spPr>
              <a:xfrm>
                <a:off x="1066546" y="4149000"/>
                <a:ext cx="287106" cy="299296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1400" dirty="0">
                    <a:solidFill>
                      <a:srgbClr val="0000FF"/>
                    </a:solidFill>
                  </a:rPr>
                  <a:t>E</a:t>
                </a:r>
                <a:endParaRPr lang="ko-KR" altLang="en-US" sz="1400" dirty="0">
                  <a:solidFill>
                    <a:srgbClr val="0000FF"/>
                  </a:solidFill>
                </a:endParaRPr>
              </a:p>
            </p:txBody>
          </p:sp>
          <p:sp>
            <p:nvSpPr>
              <p:cNvPr id="436" name="직사각형 435"/>
              <p:cNvSpPr/>
              <p:nvPr/>
            </p:nvSpPr>
            <p:spPr>
              <a:xfrm>
                <a:off x="1346485" y="4149000"/>
                <a:ext cx="129515" cy="299296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ko-KR" altLang="en-US" sz="1400" dirty="0">
                  <a:solidFill>
                    <a:srgbClr val="0000FF"/>
                  </a:solidFill>
                </a:endParaRPr>
              </a:p>
            </p:txBody>
          </p:sp>
          <p:cxnSp>
            <p:nvCxnSpPr>
              <p:cNvPr id="437" name="직선 연결선 436"/>
              <p:cNvCxnSpPr/>
              <p:nvPr/>
            </p:nvCxnSpPr>
            <p:spPr>
              <a:xfrm>
                <a:off x="1332000" y="4149000"/>
                <a:ext cx="0" cy="299296"/>
              </a:xfrm>
              <a:prstGeom prst="line">
                <a:avLst/>
              </a:prstGeom>
              <a:ln w="12700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23" name="그룹 422"/>
            <p:cNvGrpSpPr/>
            <p:nvPr/>
          </p:nvGrpSpPr>
          <p:grpSpPr>
            <a:xfrm>
              <a:off x="5416905" y="5521929"/>
              <a:ext cx="562593" cy="299296"/>
              <a:chOff x="1066546" y="4149000"/>
              <a:chExt cx="562593" cy="299296"/>
            </a:xfrm>
          </p:grpSpPr>
          <p:sp>
            <p:nvSpPr>
              <p:cNvPr id="428" name="직사각형 427"/>
              <p:cNvSpPr/>
              <p:nvPr/>
            </p:nvSpPr>
            <p:spPr>
              <a:xfrm>
                <a:off x="1072388" y="4149000"/>
                <a:ext cx="403612" cy="299296"/>
              </a:xfrm>
              <a:prstGeom prst="rect">
                <a:avLst/>
              </a:prstGeom>
              <a:noFill/>
              <a:ln w="12700"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429" name="직선 화살표 연결선 428"/>
              <p:cNvCxnSpPr/>
              <p:nvPr/>
            </p:nvCxnSpPr>
            <p:spPr>
              <a:xfrm>
                <a:off x="1413139" y="4301544"/>
                <a:ext cx="216000" cy="0"/>
              </a:xfrm>
              <a:prstGeom prst="straightConnector1">
                <a:avLst/>
              </a:prstGeom>
              <a:ln w="12700">
                <a:solidFill>
                  <a:srgbClr val="0000FF"/>
                </a:solidFill>
                <a:headEnd type="oval" w="sm" len="sm"/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0" name="직사각형 429"/>
              <p:cNvSpPr/>
              <p:nvPr/>
            </p:nvSpPr>
            <p:spPr>
              <a:xfrm>
                <a:off x="1066546" y="4149000"/>
                <a:ext cx="287106" cy="299296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1400" dirty="0">
                    <a:solidFill>
                      <a:srgbClr val="0000FF"/>
                    </a:solidFill>
                  </a:rPr>
                  <a:t>F</a:t>
                </a:r>
                <a:endParaRPr lang="ko-KR" altLang="en-US" sz="1400" dirty="0">
                  <a:solidFill>
                    <a:srgbClr val="0000FF"/>
                  </a:solidFill>
                </a:endParaRPr>
              </a:p>
            </p:txBody>
          </p:sp>
          <p:sp>
            <p:nvSpPr>
              <p:cNvPr id="431" name="직사각형 430"/>
              <p:cNvSpPr/>
              <p:nvPr/>
            </p:nvSpPr>
            <p:spPr>
              <a:xfrm>
                <a:off x="1346485" y="4149000"/>
                <a:ext cx="129515" cy="299296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ko-KR" altLang="en-US" sz="1400" dirty="0">
                  <a:solidFill>
                    <a:srgbClr val="0000FF"/>
                  </a:solidFill>
                </a:endParaRPr>
              </a:p>
            </p:txBody>
          </p:sp>
          <p:cxnSp>
            <p:nvCxnSpPr>
              <p:cNvPr id="432" name="직선 연결선 431"/>
              <p:cNvCxnSpPr/>
              <p:nvPr/>
            </p:nvCxnSpPr>
            <p:spPr>
              <a:xfrm>
                <a:off x="1332000" y="4149000"/>
                <a:ext cx="0" cy="299296"/>
              </a:xfrm>
              <a:prstGeom prst="line">
                <a:avLst/>
              </a:prstGeom>
              <a:ln w="12700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24" name="직선 화살표 연결선 423"/>
            <p:cNvCxnSpPr/>
            <p:nvPr/>
          </p:nvCxnSpPr>
          <p:spPr>
            <a:xfrm>
              <a:off x="5132615" y="6086170"/>
              <a:ext cx="288000" cy="0"/>
            </a:xfrm>
            <a:prstGeom prst="straightConnector1">
              <a:avLst/>
            </a:prstGeom>
            <a:ln w="12700">
              <a:solidFill>
                <a:srgbClr val="0000FF"/>
              </a:solidFill>
              <a:headEnd type="none" w="sm" len="sm"/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5" name="직사각형 424"/>
            <p:cNvSpPr/>
            <p:nvPr/>
          </p:nvSpPr>
          <p:spPr>
            <a:xfrm>
              <a:off x="4646625" y="5933626"/>
              <a:ext cx="493708" cy="299296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r"/>
              <a:r>
                <a:rPr lang="en-US" altLang="ko-KR" sz="1400" dirty="0" err="1" smtClean="0">
                  <a:solidFill>
                    <a:srgbClr val="0000FF"/>
                  </a:solidFill>
                </a:rPr>
                <a:t>pNew</a:t>
              </a:r>
              <a:endParaRPr lang="ko-KR" altLang="en-US" sz="1400" dirty="0">
                <a:solidFill>
                  <a:srgbClr val="0000FF"/>
                </a:solidFill>
              </a:endParaRPr>
            </a:p>
          </p:txBody>
        </p:sp>
        <p:sp>
          <p:nvSpPr>
            <p:cNvPr id="426" name="직사각형 425"/>
            <p:cNvSpPr/>
            <p:nvPr/>
          </p:nvSpPr>
          <p:spPr>
            <a:xfrm>
              <a:off x="8200116" y="5937704"/>
              <a:ext cx="210203" cy="299296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400" dirty="0" smtClean="0">
                  <a:solidFill>
                    <a:srgbClr val="0000FF"/>
                  </a:solidFill>
                </a:rPr>
                <a:t>^</a:t>
              </a:r>
              <a:endParaRPr lang="ko-KR" altLang="en-US" sz="1400" dirty="0">
                <a:solidFill>
                  <a:srgbClr val="0000FF"/>
                </a:solidFill>
              </a:endParaRPr>
            </a:p>
          </p:txBody>
        </p:sp>
        <p:cxnSp>
          <p:nvCxnSpPr>
            <p:cNvPr id="427" name="직선 화살표 연결선 426"/>
            <p:cNvCxnSpPr/>
            <p:nvPr/>
          </p:nvCxnSpPr>
          <p:spPr>
            <a:xfrm>
              <a:off x="5132615" y="5679039"/>
              <a:ext cx="288000" cy="0"/>
            </a:xfrm>
            <a:prstGeom prst="straightConnector1">
              <a:avLst/>
            </a:prstGeom>
            <a:ln w="12700">
              <a:solidFill>
                <a:srgbClr val="0000FF"/>
              </a:solidFill>
              <a:headEnd type="none" w="sm" len="sm"/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2" name="그룹 501"/>
          <p:cNvGrpSpPr/>
          <p:nvPr/>
        </p:nvGrpSpPr>
        <p:grpSpPr>
          <a:xfrm>
            <a:off x="4644000" y="5985870"/>
            <a:ext cx="4321443" cy="640114"/>
            <a:chOff x="4644000" y="5985870"/>
            <a:chExt cx="4321443" cy="640114"/>
          </a:xfrm>
        </p:grpSpPr>
        <p:sp>
          <p:nvSpPr>
            <p:cNvPr id="460" name="직사각형 459"/>
            <p:cNvSpPr/>
            <p:nvPr/>
          </p:nvSpPr>
          <p:spPr>
            <a:xfrm>
              <a:off x="4654313" y="5985870"/>
              <a:ext cx="493708" cy="299296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r"/>
              <a:r>
                <a:rPr lang="en-US" altLang="ko-KR" sz="1400" dirty="0" err="1" smtClean="0">
                  <a:solidFill>
                    <a:srgbClr val="0000FF"/>
                  </a:solidFill>
                </a:rPr>
                <a:t>pList</a:t>
              </a:r>
              <a:endParaRPr lang="ko-KR" altLang="en-US" sz="1400" dirty="0">
                <a:solidFill>
                  <a:srgbClr val="0000FF"/>
                </a:solidFill>
              </a:endParaRPr>
            </a:p>
          </p:txBody>
        </p:sp>
        <p:sp>
          <p:nvSpPr>
            <p:cNvPr id="461" name="직사각형 460"/>
            <p:cNvSpPr/>
            <p:nvPr/>
          </p:nvSpPr>
          <p:spPr>
            <a:xfrm>
              <a:off x="5369797" y="6062497"/>
              <a:ext cx="210203" cy="299296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400" dirty="0" smtClean="0">
                  <a:solidFill>
                    <a:srgbClr val="0000FF"/>
                  </a:solidFill>
                </a:rPr>
                <a:t>^</a:t>
              </a:r>
              <a:endParaRPr lang="ko-KR" altLang="en-US" sz="1400" dirty="0">
                <a:solidFill>
                  <a:srgbClr val="0000FF"/>
                </a:solidFill>
              </a:endParaRPr>
            </a:p>
          </p:txBody>
        </p:sp>
        <p:grpSp>
          <p:nvGrpSpPr>
            <p:cNvPr id="462" name="그룹 461"/>
            <p:cNvGrpSpPr/>
            <p:nvPr/>
          </p:nvGrpSpPr>
          <p:grpSpPr>
            <a:xfrm>
              <a:off x="8195973" y="6309000"/>
              <a:ext cx="562593" cy="299296"/>
              <a:chOff x="848302" y="5506202"/>
              <a:chExt cx="562593" cy="299296"/>
            </a:xfrm>
          </p:grpSpPr>
          <p:sp>
            <p:nvSpPr>
              <p:cNvPr id="497" name="직사각형 496"/>
              <p:cNvSpPr/>
              <p:nvPr/>
            </p:nvSpPr>
            <p:spPr>
              <a:xfrm>
                <a:off x="854144" y="5506202"/>
                <a:ext cx="403612" cy="299296"/>
              </a:xfrm>
              <a:prstGeom prst="rect">
                <a:avLst/>
              </a:prstGeom>
              <a:noFill/>
              <a:ln w="12700"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498" name="직선 화살표 연결선 497"/>
              <p:cNvCxnSpPr/>
              <p:nvPr/>
            </p:nvCxnSpPr>
            <p:spPr>
              <a:xfrm>
                <a:off x="1194895" y="5658746"/>
                <a:ext cx="216000" cy="0"/>
              </a:xfrm>
              <a:prstGeom prst="straightConnector1">
                <a:avLst/>
              </a:prstGeom>
              <a:ln w="12700">
                <a:solidFill>
                  <a:srgbClr val="0000FF"/>
                </a:solidFill>
                <a:headEnd type="oval" w="sm" len="sm"/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9" name="직사각형 498"/>
              <p:cNvSpPr/>
              <p:nvPr/>
            </p:nvSpPr>
            <p:spPr>
              <a:xfrm>
                <a:off x="848302" y="5506202"/>
                <a:ext cx="287106" cy="299296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1400" dirty="0">
                    <a:solidFill>
                      <a:srgbClr val="0000FF"/>
                    </a:solidFill>
                  </a:rPr>
                  <a:t>A</a:t>
                </a:r>
                <a:endParaRPr lang="ko-KR" altLang="en-US" sz="1400" dirty="0">
                  <a:solidFill>
                    <a:srgbClr val="0000FF"/>
                  </a:solidFill>
                </a:endParaRPr>
              </a:p>
            </p:txBody>
          </p:sp>
          <p:sp>
            <p:nvSpPr>
              <p:cNvPr id="500" name="직사각형 499"/>
              <p:cNvSpPr/>
              <p:nvPr/>
            </p:nvSpPr>
            <p:spPr>
              <a:xfrm>
                <a:off x="1128241" y="5506202"/>
                <a:ext cx="129515" cy="299296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ko-KR" altLang="en-US" sz="1400" dirty="0">
                  <a:solidFill>
                    <a:srgbClr val="0000FF"/>
                  </a:solidFill>
                </a:endParaRPr>
              </a:p>
            </p:txBody>
          </p:sp>
          <p:cxnSp>
            <p:nvCxnSpPr>
              <p:cNvPr id="501" name="직선 연결선 500"/>
              <p:cNvCxnSpPr/>
              <p:nvPr/>
            </p:nvCxnSpPr>
            <p:spPr>
              <a:xfrm>
                <a:off x="1113756" y="5506202"/>
                <a:ext cx="0" cy="299296"/>
              </a:xfrm>
              <a:prstGeom prst="line">
                <a:avLst/>
              </a:prstGeom>
              <a:ln w="12700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63" name="그룹 462"/>
            <p:cNvGrpSpPr/>
            <p:nvPr/>
          </p:nvGrpSpPr>
          <p:grpSpPr>
            <a:xfrm>
              <a:off x="7641098" y="6309000"/>
              <a:ext cx="562593" cy="299296"/>
              <a:chOff x="1066546" y="4149000"/>
              <a:chExt cx="562593" cy="299296"/>
            </a:xfrm>
          </p:grpSpPr>
          <p:sp>
            <p:nvSpPr>
              <p:cNvPr id="492" name="직사각형 491"/>
              <p:cNvSpPr/>
              <p:nvPr/>
            </p:nvSpPr>
            <p:spPr>
              <a:xfrm>
                <a:off x="1072388" y="4149000"/>
                <a:ext cx="403612" cy="299296"/>
              </a:xfrm>
              <a:prstGeom prst="rect">
                <a:avLst/>
              </a:prstGeom>
              <a:noFill/>
              <a:ln w="12700"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493" name="직선 화살표 연결선 492"/>
              <p:cNvCxnSpPr/>
              <p:nvPr/>
            </p:nvCxnSpPr>
            <p:spPr>
              <a:xfrm>
                <a:off x="1413139" y="4301544"/>
                <a:ext cx="216000" cy="0"/>
              </a:xfrm>
              <a:prstGeom prst="straightConnector1">
                <a:avLst/>
              </a:prstGeom>
              <a:ln w="12700">
                <a:solidFill>
                  <a:srgbClr val="0000FF"/>
                </a:solidFill>
                <a:headEnd type="oval" w="sm" len="sm"/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4" name="직사각형 493"/>
              <p:cNvSpPr/>
              <p:nvPr/>
            </p:nvSpPr>
            <p:spPr>
              <a:xfrm>
                <a:off x="1066546" y="4149000"/>
                <a:ext cx="287106" cy="299296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1400" dirty="0">
                    <a:solidFill>
                      <a:srgbClr val="0000FF"/>
                    </a:solidFill>
                  </a:rPr>
                  <a:t>B</a:t>
                </a:r>
                <a:endParaRPr lang="ko-KR" altLang="en-US" sz="1400" dirty="0">
                  <a:solidFill>
                    <a:srgbClr val="0000FF"/>
                  </a:solidFill>
                </a:endParaRPr>
              </a:p>
            </p:txBody>
          </p:sp>
          <p:sp>
            <p:nvSpPr>
              <p:cNvPr id="495" name="직사각형 494"/>
              <p:cNvSpPr/>
              <p:nvPr/>
            </p:nvSpPr>
            <p:spPr>
              <a:xfrm>
                <a:off x="1346485" y="4149000"/>
                <a:ext cx="129515" cy="299296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ko-KR" altLang="en-US" sz="1400" dirty="0">
                  <a:solidFill>
                    <a:srgbClr val="0000FF"/>
                  </a:solidFill>
                </a:endParaRPr>
              </a:p>
            </p:txBody>
          </p:sp>
          <p:cxnSp>
            <p:nvCxnSpPr>
              <p:cNvPr id="496" name="직선 연결선 495"/>
              <p:cNvCxnSpPr/>
              <p:nvPr/>
            </p:nvCxnSpPr>
            <p:spPr>
              <a:xfrm>
                <a:off x="1332000" y="4149000"/>
                <a:ext cx="0" cy="299296"/>
              </a:xfrm>
              <a:prstGeom prst="line">
                <a:avLst/>
              </a:prstGeom>
              <a:ln w="12700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64" name="그룹 463"/>
            <p:cNvGrpSpPr/>
            <p:nvPr/>
          </p:nvGrpSpPr>
          <p:grpSpPr>
            <a:xfrm>
              <a:off x="7082176" y="6309000"/>
              <a:ext cx="562593" cy="299296"/>
              <a:chOff x="1066546" y="4149000"/>
              <a:chExt cx="562593" cy="299296"/>
            </a:xfrm>
          </p:grpSpPr>
          <p:sp>
            <p:nvSpPr>
              <p:cNvPr id="487" name="직사각형 486"/>
              <p:cNvSpPr/>
              <p:nvPr/>
            </p:nvSpPr>
            <p:spPr>
              <a:xfrm>
                <a:off x="1072388" y="4149000"/>
                <a:ext cx="403612" cy="299296"/>
              </a:xfrm>
              <a:prstGeom prst="rect">
                <a:avLst/>
              </a:prstGeom>
              <a:noFill/>
              <a:ln w="12700"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488" name="직선 화살표 연결선 487"/>
              <p:cNvCxnSpPr/>
              <p:nvPr/>
            </p:nvCxnSpPr>
            <p:spPr>
              <a:xfrm>
                <a:off x="1413139" y="4301544"/>
                <a:ext cx="216000" cy="0"/>
              </a:xfrm>
              <a:prstGeom prst="straightConnector1">
                <a:avLst/>
              </a:prstGeom>
              <a:ln w="12700">
                <a:solidFill>
                  <a:srgbClr val="0000FF"/>
                </a:solidFill>
                <a:headEnd type="oval" w="sm" len="sm"/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9" name="직사각형 488"/>
              <p:cNvSpPr/>
              <p:nvPr/>
            </p:nvSpPr>
            <p:spPr>
              <a:xfrm>
                <a:off x="1066546" y="4149000"/>
                <a:ext cx="287106" cy="299296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1400" dirty="0">
                    <a:solidFill>
                      <a:srgbClr val="0000FF"/>
                    </a:solidFill>
                  </a:rPr>
                  <a:t>C</a:t>
                </a:r>
                <a:endParaRPr lang="ko-KR" altLang="en-US" sz="1400" dirty="0">
                  <a:solidFill>
                    <a:srgbClr val="0000FF"/>
                  </a:solidFill>
                </a:endParaRPr>
              </a:p>
            </p:txBody>
          </p:sp>
          <p:sp>
            <p:nvSpPr>
              <p:cNvPr id="490" name="직사각형 489"/>
              <p:cNvSpPr/>
              <p:nvPr/>
            </p:nvSpPr>
            <p:spPr>
              <a:xfrm>
                <a:off x="1346485" y="4149000"/>
                <a:ext cx="129515" cy="299296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ko-KR" altLang="en-US" sz="1400" dirty="0">
                  <a:solidFill>
                    <a:srgbClr val="0000FF"/>
                  </a:solidFill>
                </a:endParaRPr>
              </a:p>
            </p:txBody>
          </p:sp>
          <p:cxnSp>
            <p:nvCxnSpPr>
              <p:cNvPr id="491" name="직선 연결선 490"/>
              <p:cNvCxnSpPr/>
              <p:nvPr/>
            </p:nvCxnSpPr>
            <p:spPr>
              <a:xfrm>
                <a:off x="1332000" y="4149000"/>
                <a:ext cx="0" cy="299296"/>
              </a:xfrm>
              <a:prstGeom prst="line">
                <a:avLst/>
              </a:prstGeom>
              <a:ln w="12700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65" name="그룹 464"/>
            <p:cNvGrpSpPr/>
            <p:nvPr/>
          </p:nvGrpSpPr>
          <p:grpSpPr>
            <a:xfrm>
              <a:off x="6522924" y="6309000"/>
              <a:ext cx="562593" cy="299296"/>
              <a:chOff x="1066546" y="4149000"/>
              <a:chExt cx="562593" cy="299296"/>
            </a:xfrm>
          </p:grpSpPr>
          <p:sp>
            <p:nvSpPr>
              <p:cNvPr id="482" name="직사각형 481"/>
              <p:cNvSpPr/>
              <p:nvPr/>
            </p:nvSpPr>
            <p:spPr>
              <a:xfrm>
                <a:off x="1072388" y="4149000"/>
                <a:ext cx="403612" cy="299296"/>
              </a:xfrm>
              <a:prstGeom prst="rect">
                <a:avLst/>
              </a:prstGeom>
              <a:noFill/>
              <a:ln w="12700"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483" name="직선 화살표 연결선 482"/>
              <p:cNvCxnSpPr/>
              <p:nvPr/>
            </p:nvCxnSpPr>
            <p:spPr>
              <a:xfrm>
                <a:off x="1413139" y="4301544"/>
                <a:ext cx="216000" cy="0"/>
              </a:xfrm>
              <a:prstGeom prst="straightConnector1">
                <a:avLst/>
              </a:prstGeom>
              <a:ln w="12700">
                <a:solidFill>
                  <a:srgbClr val="0000FF"/>
                </a:solidFill>
                <a:headEnd type="oval" w="sm" len="sm"/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4" name="직사각형 483"/>
              <p:cNvSpPr/>
              <p:nvPr/>
            </p:nvSpPr>
            <p:spPr>
              <a:xfrm>
                <a:off x="1066546" y="4149000"/>
                <a:ext cx="287106" cy="299296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1400" dirty="0">
                    <a:solidFill>
                      <a:srgbClr val="0000FF"/>
                    </a:solidFill>
                  </a:rPr>
                  <a:t>D</a:t>
                </a:r>
                <a:endParaRPr lang="ko-KR" altLang="en-US" sz="1400" dirty="0">
                  <a:solidFill>
                    <a:srgbClr val="0000FF"/>
                  </a:solidFill>
                </a:endParaRPr>
              </a:p>
            </p:txBody>
          </p:sp>
          <p:sp>
            <p:nvSpPr>
              <p:cNvPr id="485" name="직사각형 484"/>
              <p:cNvSpPr/>
              <p:nvPr/>
            </p:nvSpPr>
            <p:spPr>
              <a:xfrm>
                <a:off x="1346485" y="4149000"/>
                <a:ext cx="129515" cy="299296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ko-KR" altLang="en-US" sz="1400" dirty="0">
                  <a:solidFill>
                    <a:srgbClr val="0000FF"/>
                  </a:solidFill>
                </a:endParaRPr>
              </a:p>
            </p:txBody>
          </p:sp>
          <p:cxnSp>
            <p:nvCxnSpPr>
              <p:cNvPr id="486" name="직선 연결선 485"/>
              <p:cNvCxnSpPr/>
              <p:nvPr/>
            </p:nvCxnSpPr>
            <p:spPr>
              <a:xfrm>
                <a:off x="1332000" y="4149000"/>
                <a:ext cx="0" cy="299296"/>
              </a:xfrm>
              <a:prstGeom prst="line">
                <a:avLst/>
              </a:prstGeom>
              <a:ln w="12700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66" name="그룹 465"/>
            <p:cNvGrpSpPr/>
            <p:nvPr/>
          </p:nvGrpSpPr>
          <p:grpSpPr>
            <a:xfrm>
              <a:off x="5972029" y="6309000"/>
              <a:ext cx="562593" cy="299296"/>
              <a:chOff x="1066546" y="4149000"/>
              <a:chExt cx="562593" cy="299296"/>
            </a:xfrm>
          </p:grpSpPr>
          <p:sp>
            <p:nvSpPr>
              <p:cNvPr id="477" name="직사각형 476"/>
              <p:cNvSpPr/>
              <p:nvPr/>
            </p:nvSpPr>
            <p:spPr>
              <a:xfrm>
                <a:off x="1072388" y="4149000"/>
                <a:ext cx="403612" cy="299296"/>
              </a:xfrm>
              <a:prstGeom prst="rect">
                <a:avLst/>
              </a:prstGeom>
              <a:noFill/>
              <a:ln w="12700"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478" name="직선 화살표 연결선 477"/>
              <p:cNvCxnSpPr/>
              <p:nvPr/>
            </p:nvCxnSpPr>
            <p:spPr>
              <a:xfrm>
                <a:off x="1413139" y="4301544"/>
                <a:ext cx="216000" cy="0"/>
              </a:xfrm>
              <a:prstGeom prst="straightConnector1">
                <a:avLst/>
              </a:prstGeom>
              <a:ln w="12700">
                <a:solidFill>
                  <a:srgbClr val="0000FF"/>
                </a:solidFill>
                <a:headEnd type="oval" w="sm" len="sm"/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9" name="직사각형 478"/>
              <p:cNvSpPr/>
              <p:nvPr/>
            </p:nvSpPr>
            <p:spPr>
              <a:xfrm>
                <a:off x="1066546" y="4149000"/>
                <a:ext cx="287106" cy="299296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1400" dirty="0">
                    <a:solidFill>
                      <a:srgbClr val="0000FF"/>
                    </a:solidFill>
                  </a:rPr>
                  <a:t>E</a:t>
                </a:r>
                <a:endParaRPr lang="ko-KR" altLang="en-US" sz="1400" dirty="0">
                  <a:solidFill>
                    <a:srgbClr val="0000FF"/>
                  </a:solidFill>
                </a:endParaRPr>
              </a:p>
            </p:txBody>
          </p:sp>
          <p:sp>
            <p:nvSpPr>
              <p:cNvPr id="480" name="직사각형 479"/>
              <p:cNvSpPr/>
              <p:nvPr/>
            </p:nvSpPr>
            <p:spPr>
              <a:xfrm>
                <a:off x="1346485" y="4149000"/>
                <a:ext cx="129515" cy="299296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ko-KR" altLang="en-US" sz="1400" dirty="0">
                  <a:solidFill>
                    <a:srgbClr val="0000FF"/>
                  </a:solidFill>
                </a:endParaRPr>
              </a:p>
            </p:txBody>
          </p:sp>
          <p:cxnSp>
            <p:nvCxnSpPr>
              <p:cNvPr id="481" name="직선 연결선 480"/>
              <p:cNvCxnSpPr/>
              <p:nvPr/>
            </p:nvCxnSpPr>
            <p:spPr>
              <a:xfrm>
                <a:off x="1332000" y="4149000"/>
                <a:ext cx="0" cy="299296"/>
              </a:xfrm>
              <a:prstGeom prst="line">
                <a:avLst/>
              </a:prstGeom>
              <a:ln w="12700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67" name="그룹 466"/>
            <p:cNvGrpSpPr/>
            <p:nvPr/>
          </p:nvGrpSpPr>
          <p:grpSpPr>
            <a:xfrm>
              <a:off x="5414280" y="6309000"/>
              <a:ext cx="562593" cy="299296"/>
              <a:chOff x="1066546" y="4149000"/>
              <a:chExt cx="562593" cy="299296"/>
            </a:xfrm>
          </p:grpSpPr>
          <p:sp>
            <p:nvSpPr>
              <p:cNvPr id="472" name="직사각형 471"/>
              <p:cNvSpPr/>
              <p:nvPr/>
            </p:nvSpPr>
            <p:spPr>
              <a:xfrm>
                <a:off x="1072388" y="4149000"/>
                <a:ext cx="403612" cy="299296"/>
              </a:xfrm>
              <a:prstGeom prst="rect">
                <a:avLst/>
              </a:prstGeom>
              <a:noFill/>
              <a:ln w="12700"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473" name="직선 화살표 연결선 472"/>
              <p:cNvCxnSpPr/>
              <p:nvPr/>
            </p:nvCxnSpPr>
            <p:spPr>
              <a:xfrm>
                <a:off x="1413139" y="4301544"/>
                <a:ext cx="216000" cy="0"/>
              </a:xfrm>
              <a:prstGeom prst="straightConnector1">
                <a:avLst/>
              </a:prstGeom>
              <a:ln w="12700">
                <a:solidFill>
                  <a:srgbClr val="0000FF"/>
                </a:solidFill>
                <a:headEnd type="oval" w="sm" len="sm"/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4" name="직사각형 473"/>
              <p:cNvSpPr/>
              <p:nvPr/>
            </p:nvSpPr>
            <p:spPr>
              <a:xfrm>
                <a:off x="1066546" y="4149000"/>
                <a:ext cx="287106" cy="299296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1400" dirty="0">
                    <a:solidFill>
                      <a:srgbClr val="0000FF"/>
                    </a:solidFill>
                  </a:rPr>
                  <a:t>F</a:t>
                </a:r>
                <a:endParaRPr lang="ko-KR" altLang="en-US" sz="1400" dirty="0">
                  <a:solidFill>
                    <a:srgbClr val="0000FF"/>
                  </a:solidFill>
                </a:endParaRPr>
              </a:p>
            </p:txBody>
          </p:sp>
          <p:sp>
            <p:nvSpPr>
              <p:cNvPr id="475" name="직사각형 474"/>
              <p:cNvSpPr/>
              <p:nvPr/>
            </p:nvSpPr>
            <p:spPr>
              <a:xfrm>
                <a:off x="1346485" y="4149000"/>
                <a:ext cx="129515" cy="299296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ko-KR" altLang="en-US" sz="1400" dirty="0">
                  <a:solidFill>
                    <a:srgbClr val="0000FF"/>
                  </a:solidFill>
                </a:endParaRPr>
              </a:p>
            </p:txBody>
          </p:sp>
          <p:cxnSp>
            <p:nvCxnSpPr>
              <p:cNvPr id="476" name="직선 연결선 475"/>
              <p:cNvCxnSpPr/>
              <p:nvPr/>
            </p:nvCxnSpPr>
            <p:spPr>
              <a:xfrm>
                <a:off x="1332000" y="4149000"/>
                <a:ext cx="0" cy="299296"/>
              </a:xfrm>
              <a:prstGeom prst="line">
                <a:avLst/>
              </a:prstGeom>
              <a:ln w="12700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68" name="직선 화살표 연결선 467"/>
            <p:cNvCxnSpPr/>
            <p:nvPr/>
          </p:nvCxnSpPr>
          <p:spPr>
            <a:xfrm>
              <a:off x="5129990" y="6475104"/>
              <a:ext cx="288000" cy="0"/>
            </a:xfrm>
            <a:prstGeom prst="straightConnector1">
              <a:avLst/>
            </a:prstGeom>
            <a:ln w="12700">
              <a:solidFill>
                <a:srgbClr val="0000FF"/>
              </a:solidFill>
              <a:headEnd type="none" w="sm" len="sm"/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9" name="직사각형 468"/>
            <p:cNvSpPr/>
            <p:nvPr/>
          </p:nvSpPr>
          <p:spPr>
            <a:xfrm>
              <a:off x="4644000" y="6322560"/>
              <a:ext cx="493708" cy="299296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r"/>
              <a:r>
                <a:rPr lang="en-US" altLang="ko-KR" sz="1400" dirty="0" err="1" smtClean="0">
                  <a:solidFill>
                    <a:srgbClr val="0000FF"/>
                  </a:solidFill>
                </a:rPr>
                <a:t>pNew</a:t>
              </a:r>
              <a:endParaRPr lang="ko-KR" altLang="en-US" sz="1400" dirty="0">
                <a:solidFill>
                  <a:srgbClr val="0000FF"/>
                </a:solidFill>
              </a:endParaRPr>
            </a:p>
          </p:txBody>
        </p:sp>
        <p:sp>
          <p:nvSpPr>
            <p:cNvPr id="470" name="직사각형 469"/>
            <p:cNvSpPr/>
            <p:nvPr/>
          </p:nvSpPr>
          <p:spPr>
            <a:xfrm>
              <a:off x="8755240" y="6326688"/>
              <a:ext cx="210203" cy="299296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400" dirty="0" smtClean="0">
                  <a:solidFill>
                    <a:srgbClr val="0000FF"/>
                  </a:solidFill>
                </a:rPr>
                <a:t>^</a:t>
              </a:r>
              <a:endParaRPr lang="ko-KR" altLang="en-US" sz="1400" dirty="0">
                <a:solidFill>
                  <a:srgbClr val="0000FF"/>
                </a:solidFill>
              </a:endParaRPr>
            </a:p>
          </p:txBody>
        </p:sp>
        <p:cxnSp>
          <p:nvCxnSpPr>
            <p:cNvPr id="471" name="직선 화살표 연결선 470"/>
            <p:cNvCxnSpPr/>
            <p:nvPr/>
          </p:nvCxnSpPr>
          <p:spPr>
            <a:xfrm>
              <a:off x="5129990" y="6183039"/>
              <a:ext cx="288000" cy="0"/>
            </a:xfrm>
            <a:prstGeom prst="straightConnector1">
              <a:avLst/>
            </a:prstGeom>
            <a:ln w="12700">
              <a:solidFill>
                <a:srgbClr val="0000FF"/>
              </a:solidFill>
              <a:headEnd type="none" w="sm" len="sm"/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0" name="원호 369"/>
          <p:cNvSpPr/>
          <p:nvPr/>
        </p:nvSpPr>
        <p:spPr>
          <a:xfrm flipH="1" flipV="1">
            <a:off x="1258493" y="3716999"/>
            <a:ext cx="605111" cy="1174838"/>
          </a:xfrm>
          <a:prstGeom prst="arc">
            <a:avLst>
              <a:gd name="adj1" fmla="val 16310345"/>
              <a:gd name="adj2" fmla="val 0"/>
            </a:avLst>
          </a:prstGeom>
          <a:ln w="9525">
            <a:solidFill>
              <a:srgbClr val="FF0000"/>
            </a:solidFill>
            <a:headEnd type="stealth" w="med" len="lg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4932000" y="1773000"/>
            <a:ext cx="208285" cy="17497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solidFill>
                  <a:schemeClr val="tx1"/>
                </a:solidFill>
              </a:rPr>
              <a:t>1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382" name="타원 381"/>
          <p:cNvSpPr/>
          <p:nvPr/>
        </p:nvSpPr>
        <p:spPr>
          <a:xfrm>
            <a:off x="4932000" y="1422996"/>
            <a:ext cx="208285" cy="17497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2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415" name="타원 414"/>
          <p:cNvSpPr/>
          <p:nvPr/>
        </p:nvSpPr>
        <p:spPr>
          <a:xfrm>
            <a:off x="4932000" y="981000"/>
            <a:ext cx="208285" cy="17497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3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459" name="타원 458"/>
          <p:cNvSpPr/>
          <p:nvPr/>
        </p:nvSpPr>
        <p:spPr>
          <a:xfrm>
            <a:off x="5645426" y="1432346"/>
            <a:ext cx="208285" cy="17497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4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503" name="타원 502"/>
          <p:cNvSpPr/>
          <p:nvPr/>
        </p:nvSpPr>
        <p:spPr>
          <a:xfrm>
            <a:off x="420740" y="4986951"/>
            <a:ext cx="208285" cy="17497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solidFill>
                  <a:schemeClr val="tx1"/>
                </a:solidFill>
              </a:rPr>
              <a:t>1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504" name="타원 503"/>
          <p:cNvSpPr/>
          <p:nvPr/>
        </p:nvSpPr>
        <p:spPr>
          <a:xfrm>
            <a:off x="289450" y="4613613"/>
            <a:ext cx="208285" cy="17497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2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505" name="타원 504"/>
          <p:cNvSpPr/>
          <p:nvPr/>
        </p:nvSpPr>
        <p:spPr>
          <a:xfrm>
            <a:off x="289450" y="4046022"/>
            <a:ext cx="208285" cy="17497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3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512" name="타원 511"/>
          <p:cNvSpPr/>
          <p:nvPr/>
        </p:nvSpPr>
        <p:spPr>
          <a:xfrm>
            <a:off x="1051811" y="4477606"/>
            <a:ext cx="208285" cy="17497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4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19" name="슬라이드 번호 개체 틀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0A2B4F6F-8652-477E-8EDC-DA81EDF989C8}" type="slidenum">
              <a:rPr lang="ko-KR" altLang="en-US" smtClean="0"/>
              <a:pPr algn="r"/>
              <a:t>17</a:t>
            </a:fld>
            <a:r>
              <a:rPr lang="en-US" altLang="ko-KR" smtClean="0"/>
              <a:t>/28</a:t>
            </a:r>
            <a:endParaRPr lang="ko-KR" altLang="en-US" dirty="0"/>
          </a:p>
        </p:txBody>
      </p:sp>
      <p:grpSp>
        <p:nvGrpSpPr>
          <p:cNvPr id="2" name="그룹 1"/>
          <p:cNvGrpSpPr/>
          <p:nvPr/>
        </p:nvGrpSpPr>
        <p:grpSpPr>
          <a:xfrm>
            <a:off x="2916000" y="2221858"/>
            <a:ext cx="208285" cy="919142"/>
            <a:chOff x="4072019" y="2205000"/>
            <a:chExt cx="208285" cy="919142"/>
          </a:xfrm>
        </p:grpSpPr>
        <p:sp>
          <p:nvSpPr>
            <p:cNvPr id="506" name="타원 505"/>
            <p:cNvSpPr/>
            <p:nvPr/>
          </p:nvSpPr>
          <p:spPr>
            <a:xfrm>
              <a:off x="4072019" y="2205000"/>
              <a:ext cx="208285" cy="17497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 dirty="0" smtClean="0">
                  <a:solidFill>
                    <a:schemeClr val="tx1"/>
                  </a:solidFill>
                </a:rPr>
                <a:t>1</a:t>
              </a:r>
              <a:endParaRPr lang="ko-KR" altLang="en-US" sz="900" b="1" dirty="0">
                <a:solidFill>
                  <a:schemeClr val="tx1"/>
                </a:solidFill>
              </a:endParaRPr>
            </a:p>
          </p:txBody>
        </p:sp>
        <p:sp>
          <p:nvSpPr>
            <p:cNvPr id="507" name="타원 506"/>
            <p:cNvSpPr/>
            <p:nvPr/>
          </p:nvSpPr>
          <p:spPr>
            <a:xfrm>
              <a:off x="4072019" y="2453055"/>
              <a:ext cx="208285" cy="17497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 dirty="0">
                  <a:solidFill>
                    <a:schemeClr val="tx1"/>
                  </a:solidFill>
                </a:rPr>
                <a:t>2</a:t>
              </a:r>
              <a:endParaRPr lang="ko-KR" altLang="en-US" sz="900" b="1" dirty="0">
                <a:solidFill>
                  <a:schemeClr val="tx1"/>
                </a:solidFill>
              </a:endParaRPr>
            </a:p>
          </p:txBody>
        </p:sp>
        <p:sp>
          <p:nvSpPr>
            <p:cNvPr id="508" name="타원 507"/>
            <p:cNvSpPr/>
            <p:nvPr/>
          </p:nvSpPr>
          <p:spPr>
            <a:xfrm>
              <a:off x="4072019" y="2701110"/>
              <a:ext cx="208285" cy="17497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 dirty="0">
                  <a:solidFill>
                    <a:schemeClr val="tx1"/>
                  </a:solidFill>
                </a:rPr>
                <a:t>3</a:t>
              </a:r>
              <a:endParaRPr lang="ko-KR" altLang="en-US" sz="900" b="1" dirty="0">
                <a:solidFill>
                  <a:schemeClr val="tx1"/>
                </a:solidFill>
              </a:endParaRPr>
            </a:p>
          </p:txBody>
        </p:sp>
        <p:sp>
          <p:nvSpPr>
            <p:cNvPr id="509" name="타원 508"/>
            <p:cNvSpPr/>
            <p:nvPr/>
          </p:nvSpPr>
          <p:spPr>
            <a:xfrm>
              <a:off x="4072019" y="2949164"/>
              <a:ext cx="208285" cy="17497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 dirty="0">
                  <a:solidFill>
                    <a:schemeClr val="tx1"/>
                  </a:solidFill>
                </a:rPr>
                <a:t>4</a:t>
              </a:r>
              <a:endParaRPr lang="ko-KR" altLang="en-US" sz="9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510" name="원호 509"/>
          <p:cNvSpPr/>
          <p:nvPr/>
        </p:nvSpPr>
        <p:spPr>
          <a:xfrm>
            <a:off x="564149" y="6106987"/>
            <a:ext cx="1474192" cy="818235"/>
          </a:xfrm>
          <a:prstGeom prst="arc">
            <a:avLst>
              <a:gd name="adj1" fmla="val 10981604"/>
              <a:gd name="adj2" fmla="val 17402608"/>
            </a:avLst>
          </a:prstGeom>
          <a:ln w="9525">
            <a:solidFill>
              <a:schemeClr val="bg1">
                <a:lumMod val="75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9386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" grpId="0" animBg="1"/>
      <p:bldP spid="95" grpId="0" animBg="1"/>
      <p:bldP spid="96" grpId="0" animBg="1"/>
      <p:bldP spid="197" grpId="0" animBg="1"/>
      <p:bldP spid="198" grpId="0" animBg="1"/>
      <p:bldP spid="277" grpId="0" animBg="1"/>
      <p:bldP spid="279" grpId="0" animBg="1"/>
      <p:bldP spid="370" grpId="0" animBg="1"/>
      <p:bldP spid="9" grpId="0" animBg="1"/>
      <p:bldP spid="382" grpId="0" animBg="1"/>
      <p:bldP spid="415" grpId="0" animBg="1"/>
      <p:bldP spid="459" grpId="0" animBg="1"/>
      <p:bldP spid="503" grpId="0" animBg="1"/>
      <p:bldP spid="504" grpId="0" animBg="1"/>
      <p:bldP spid="505" grpId="0" animBg="1"/>
      <p:bldP spid="512" grpId="0" animBg="1"/>
      <p:bldP spid="51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리스트 연산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3"/>
          </p:nvPr>
        </p:nvSpPr>
        <p:spPr>
          <a:xfrm>
            <a:off x="145628" y="1053000"/>
            <a:ext cx="4354371" cy="2815613"/>
          </a:xfrm>
        </p:spPr>
        <p:txBody>
          <a:bodyPr/>
          <a:lstStyle/>
          <a:p>
            <a:pPr>
              <a:lnSpc>
                <a:spcPts val="1800"/>
              </a:lnSpc>
            </a:pPr>
            <a:r>
              <a:rPr lang="en-US" altLang="ko-KR" sz="1600" dirty="0"/>
              <a:t>NodePtr </a:t>
            </a:r>
            <a:r>
              <a:rPr lang="en-US" altLang="ko-KR" sz="1600" dirty="0" err="1"/>
              <a:t>concat</a:t>
            </a:r>
            <a:r>
              <a:rPr lang="en-US" altLang="ko-KR" sz="1600" dirty="0"/>
              <a:t>(NodePtr ptr1, NodePtr ptr2)</a:t>
            </a:r>
          </a:p>
          <a:p>
            <a:pPr>
              <a:lnSpc>
                <a:spcPts val="1800"/>
              </a:lnSpc>
            </a:pPr>
            <a:r>
              <a:rPr lang="en-US" altLang="ko-KR" sz="1600" dirty="0"/>
              <a:t>{	</a:t>
            </a:r>
            <a:r>
              <a:rPr lang="en-US" altLang="ko-KR" sz="1600" dirty="0" smtClean="0">
                <a:solidFill>
                  <a:srgbClr val="008000"/>
                </a:solidFill>
              </a:rPr>
              <a:t>// ptr1 </a:t>
            </a:r>
            <a:r>
              <a:rPr lang="ko-KR" altLang="en-US" sz="1600" dirty="0" smtClean="0">
                <a:solidFill>
                  <a:srgbClr val="008000"/>
                </a:solidFill>
              </a:rPr>
              <a:t>뒤에 </a:t>
            </a:r>
            <a:r>
              <a:rPr lang="en-US" altLang="ko-KR" sz="1600" dirty="0" smtClean="0">
                <a:solidFill>
                  <a:srgbClr val="008000"/>
                </a:solidFill>
              </a:rPr>
              <a:t>ptr2</a:t>
            </a:r>
            <a:r>
              <a:rPr lang="ko-KR" altLang="en-US" sz="1600" dirty="0" smtClean="0">
                <a:solidFill>
                  <a:srgbClr val="008000"/>
                </a:solidFill>
              </a:rPr>
              <a:t>를 결합</a:t>
            </a:r>
            <a:endParaRPr lang="en-US" altLang="ko-KR" sz="1600" dirty="0" smtClean="0">
              <a:solidFill>
                <a:srgbClr val="008000"/>
              </a:solidFill>
            </a:endParaRPr>
          </a:p>
          <a:p>
            <a:pPr>
              <a:lnSpc>
                <a:spcPts val="1800"/>
              </a:lnSpc>
            </a:pPr>
            <a:r>
              <a:rPr lang="en-US" altLang="ko-KR" sz="1600" dirty="0"/>
              <a:t>	if (ptr1 == NULL) </a:t>
            </a:r>
          </a:p>
          <a:p>
            <a:pPr>
              <a:lnSpc>
                <a:spcPts val="1800"/>
              </a:lnSpc>
            </a:pPr>
            <a:r>
              <a:rPr lang="en-US" altLang="ko-KR" sz="1600" dirty="0"/>
              <a:t>		return ptr2;</a:t>
            </a:r>
          </a:p>
          <a:p>
            <a:pPr>
              <a:lnSpc>
                <a:spcPts val="1800"/>
              </a:lnSpc>
            </a:pPr>
            <a:r>
              <a:rPr lang="en-US" altLang="ko-KR" sz="1600" dirty="0"/>
              <a:t>	if (ptr2 != NULL) {</a:t>
            </a:r>
          </a:p>
          <a:p>
            <a:pPr>
              <a:lnSpc>
                <a:spcPts val="1800"/>
              </a:lnSpc>
            </a:pPr>
            <a:r>
              <a:rPr lang="en-US" altLang="ko-KR" sz="1600" dirty="0" smtClean="0"/>
              <a:t>	</a:t>
            </a:r>
            <a:r>
              <a:rPr lang="en-US" altLang="ko-KR" sz="1600" dirty="0"/>
              <a:t>	NodePtr p = ptr1;</a:t>
            </a:r>
          </a:p>
          <a:p>
            <a:pPr>
              <a:lnSpc>
                <a:spcPts val="1800"/>
              </a:lnSpc>
            </a:pPr>
            <a:r>
              <a:rPr lang="en-US" altLang="ko-KR" sz="1600" dirty="0"/>
              <a:t>		</a:t>
            </a:r>
            <a:r>
              <a:rPr lang="en-US" altLang="ko-KR" sz="1600" dirty="0" smtClean="0"/>
              <a:t>while (p-&gt;link)	</a:t>
            </a:r>
            <a:r>
              <a:rPr lang="en-US" altLang="ko-KR" sz="1600" dirty="0" smtClean="0">
                <a:solidFill>
                  <a:srgbClr val="008000"/>
                </a:solidFill>
              </a:rPr>
              <a:t>// </a:t>
            </a:r>
            <a:r>
              <a:rPr lang="ko-KR" altLang="en-US" sz="1600" dirty="0" smtClean="0">
                <a:solidFill>
                  <a:srgbClr val="008000"/>
                </a:solidFill>
              </a:rPr>
              <a:t>마지막 </a:t>
            </a:r>
            <a:r>
              <a:rPr lang="ko-KR" altLang="en-US" sz="1600" dirty="0" err="1" smtClean="0">
                <a:solidFill>
                  <a:srgbClr val="008000"/>
                </a:solidFill>
              </a:rPr>
              <a:t>노드</a:t>
            </a:r>
            <a:r>
              <a:rPr lang="ko-KR" altLang="en-US" sz="1600" dirty="0" smtClean="0">
                <a:solidFill>
                  <a:srgbClr val="008000"/>
                </a:solidFill>
              </a:rPr>
              <a:t> 찾고</a:t>
            </a:r>
            <a:endParaRPr lang="en-US" altLang="ko-KR" sz="1600" dirty="0" smtClean="0">
              <a:solidFill>
                <a:srgbClr val="008000"/>
              </a:solidFill>
            </a:endParaRPr>
          </a:p>
          <a:p>
            <a:pPr>
              <a:lnSpc>
                <a:spcPts val="1800"/>
              </a:lnSpc>
            </a:pPr>
            <a:r>
              <a:rPr lang="en-US" altLang="ko-KR" sz="1600" dirty="0"/>
              <a:t>	</a:t>
            </a:r>
            <a:r>
              <a:rPr lang="en-US" altLang="ko-KR" sz="1600" dirty="0" smtClean="0"/>
              <a:t>		p </a:t>
            </a:r>
            <a:r>
              <a:rPr lang="en-US" altLang="ko-KR" sz="1600" dirty="0"/>
              <a:t>= </a:t>
            </a:r>
            <a:r>
              <a:rPr lang="en-US" altLang="ko-KR" sz="1600" dirty="0" smtClean="0"/>
              <a:t>p-</a:t>
            </a:r>
            <a:r>
              <a:rPr lang="en-US" altLang="ko-KR" sz="1600" dirty="0"/>
              <a:t>&gt;</a:t>
            </a:r>
            <a:r>
              <a:rPr lang="en-US" altLang="ko-KR" sz="1600" dirty="0" smtClean="0"/>
              <a:t>link;</a:t>
            </a:r>
            <a:endParaRPr lang="en-US" altLang="ko-KR" sz="1600" dirty="0"/>
          </a:p>
          <a:p>
            <a:pPr>
              <a:lnSpc>
                <a:spcPts val="1800"/>
              </a:lnSpc>
            </a:pPr>
            <a:r>
              <a:rPr lang="en-US" altLang="ko-KR" sz="1600" dirty="0"/>
              <a:t>		</a:t>
            </a:r>
            <a:r>
              <a:rPr lang="en-US" altLang="ko-KR" sz="1600" dirty="0" smtClean="0"/>
              <a:t>p-</a:t>
            </a:r>
            <a:r>
              <a:rPr lang="en-US" altLang="ko-KR" sz="1600" dirty="0"/>
              <a:t>&gt;link = ptr2;</a:t>
            </a:r>
          </a:p>
          <a:p>
            <a:pPr>
              <a:lnSpc>
                <a:spcPts val="1800"/>
              </a:lnSpc>
            </a:pPr>
            <a:r>
              <a:rPr lang="en-US" altLang="ko-KR" sz="1600" dirty="0"/>
              <a:t>	}</a:t>
            </a:r>
          </a:p>
          <a:p>
            <a:pPr>
              <a:lnSpc>
                <a:spcPts val="1800"/>
              </a:lnSpc>
            </a:pPr>
            <a:r>
              <a:rPr lang="en-US" altLang="ko-KR" sz="1600" dirty="0"/>
              <a:t>	return ptr1;</a:t>
            </a:r>
          </a:p>
          <a:p>
            <a:pPr>
              <a:lnSpc>
                <a:spcPts val="1800"/>
              </a:lnSpc>
            </a:pPr>
            <a:r>
              <a:rPr lang="en-US" altLang="ko-KR" sz="1600" dirty="0"/>
              <a:t>}</a:t>
            </a:r>
          </a:p>
          <a:p>
            <a:endParaRPr lang="ko-KR" altLang="en-US" sz="1600" dirty="0"/>
          </a:p>
        </p:txBody>
      </p:sp>
      <p:sp>
        <p:nvSpPr>
          <p:cNvPr id="6" name="내용 개체 틀 5"/>
          <p:cNvSpPr>
            <a:spLocks noGrp="1"/>
          </p:cNvSpPr>
          <p:nvPr>
            <p:ph idx="14"/>
          </p:nvPr>
        </p:nvSpPr>
        <p:spPr>
          <a:xfrm>
            <a:off x="4572000" y="1053000"/>
            <a:ext cx="4248000" cy="2815613"/>
          </a:xfrm>
        </p:spPr>
        <p:txBody>
          <a:bodyPr/>
          <a:lstStyle/>
          <a:p>
            <a:pPr fontAlgn="base" latinLnBrk="0">
              <a:lnSpc>
                <a:spcPts val="1800"/>
              </a:lnSpc>
            </a:pPr>
            <a:r>
              <a:rPr lang="en-US" altLang="ko-KR" sz="1600" dirty="0"/>
              <a:t>int length(</a:t>
            </a:r>
            <a:r>
              <a:rPr lang="en-US" altLang="ko-KR" sz="1600" dirty="0" err="1"/>
              <a:t>NodePtr</a:t>
            </a:r>
            <a:r>
              <a:rPr lang="en-US" altLang="ko-KR" sz="1600" dirty="0"/>
              <a:t> </a:t>
            </a:r>
            <a:r>
              <a:rPr lang="en-US" altLang="ko-KR" sz="1600" dirty="0" err="1" smtClean="0"/>
              <a:t>pList</a:t>
            </a:r>
            <a:r>
              <a:rPr lang="en-US" altLang="ko-KR" sz="1600" dirty="0" smtClean="0"/>
              <a:t>)</a:t>
            </a:r>
            <a:endParaRPr lang="en-US" altLang="ko-KR" sz="1600" dirty="0"/>
          </a:p>
          <a:p>
            <a:pPr fontAlgn="base" latinLnBrk="0">
              <a:lnSpc>
                <a:spcPts val="1800"/>
              </a:lnSpc>
            </a:pPr>
            <a:r>
              <a:rPr lang="en-US" altLang="ko-KR" sz="1600" dirty="0"/>
              <a:t>{	</a:t>
            </a:r>
            <a:r>
              <a:rPr lang="en-US" altLang="ko-KR" sz="1600" dirty="0" smtClean="0">
                <a:solidFill>
                  <a:srgbClr val="008000"/>
                </a:solidFill>
              </a:rPr>
              <a:t>// </a:t>
            </a:r>
            <a:r>
              <a:rPr lang="ko-KR" altLang="en-US" sz="1600" dirty="0" smtClean="0">
                <a:solidFill>
                  <a:srgbClr val="008000"/>
                </a:solidFill>
              </a:rPr>
              <a:t>원형 연결 리스트의 길이</a:t>
            </a:r>
            <a:endParaRPr lang="en-US" altLang="ko-KR" sz="1600" dirty="0">
              <a:solidFill>
                <a:srgbClr val="008000"/>
              </a:solidFill>
            </a:endParaRPr>
          </a:p>
          <a:p>
            <a:pPr fontAlgn="base" latinLnBrk="0">
              <a:lnSpc>
                <a:spcPts val="1800"/>
              </a:lnSpc>
            </a:pPr>
            <a:r>
              <a:rPr lang="en-US" altLang="ko-KR" sz="1600" dirty="0"/>
              <a:t>	int count = 0</a:t>
            </a:r>
            <a:r>
              <a:rPr lang="en-US" altLang="ko-KR" sz="1600" dirty="0" smtClean="0"/>
              <a:t>;</a:t>
            </a:r>
            <a:endParaRPr lang="en-US" altLang="ko-KR" sz="1600" dirty="0"/>
          </a:p>
          <a:p>
            <a:pPr fontAlgn="base" latinLnBrk="0">
              <a:lnSpc>
                <a:spcPts val="1800"/>
              </a:lnSpc>
            </a:pPr>
            <a:r>
              <a:rPr lang="en-US" altLang="ko-KR" sz="1600" dirty="0"/>
              <a:t>	if (</a:t>
            </a:r>
            <a:r>
              <a:rPr lang="en-US" altLang="ko-KR" sz="1600" dirty="0" err="1" smtClean="0"/>
              <a:t>pList</a:t>
            </a:r>
            <a:r>
              <a:rPr lang="en-US" altLang="ko-KR" sz="1600" dirty="0" smtClean="0"/>
              <a:t>) </a:t>
            </a:r>
            <a:r>
              <a:rPr lang="en-US" altLang="ko-KR" sz="1600" dirty="0"/>
              <a:t>{</a:t>
            </a:r>
          </a:p>
          <a:p>
            <a:pPr fontAlgn="base" latinLnBrk="0">
              <a:lnSpc>
                <a:spcPts val="1800"/>
              </a:lnSpc>
            </a:pPr>
            <a:r>
              <a:rPr lang="en-US" altLang="ko-KR" sz="1600" dirty="0"/>
              <a:t>		</a:t>
            </a:r>
            <a:r>
              <a:rPr lang="en-US" altLang="ko-KR" sz="1600" dirty="0" smtClean="0"/>
              <a:t>NodePtr </a:t>
            </a:r>
            <a:r>
              <a:rPr lang="en-US" altLang="ko-KR" sz="1600" dirty="0" err="1" smtClean="0"/>
              <a:t>pHead</a:t>
            </a:r>
            <a:r>
              <a:rPr lang="en-US" altLang="ko-KR" sz="1600" dirty="0" smtClean="0"/>
              <a:t> </a:t>
            </a:r>
            <a:r>
              <a:rPr lang="en-US" altLang="ko-KR" sz="1600" dirty="0"/>
              <a:t>= </a:t>
            </a:r>
            <a:r>
              <a:rPr lang="en-US" altLang="ko-KR" sz="1600" dirty="0" err="1" smtClean="0"/>
              <a:t>pList</a:t>
            </a:r>
            <a:r>
              <a:rPr lang="en-US" altLang="ko-KR" sz="1600" dirty="0" smtClean="0"/>
              <a:t>;</a:t>
            </a:r>
            <a:endParaRPr lang="en-US" altLang="ko-KR" sz="1600" dirty="0"/>
          </a:p>
          <a:p>
            <a:pPr fontAlgn="base" latinLnBrk="0">
              <a:lnSpc>
                <a:spcPts val="1800"/>
              </a:lnSpc>
            </a:pPr>
            <a:r>
              <a:rPr lang="en-US" altLang="ko-KR" sz="1600" dirty="0"/>
              <a:t>		do {</a:t>
            </a:r>
          </a:p>
          <a:p>
            <a:pPr fontAlgn="base" latinLnBrk="0">
              <a:lnSpc>
                <a:spcPts val="1800"/>
              </a:lnSpc>
            </a:pPr>
            <a:r>
              <a:rPr lang="en-US" altLang="ko-KR" sz="1600" dirty="0"/>
              <a:t>			count++;</a:t>
            </a:r>
          </a:p>
          <a:p>
            <a:pPr fontAlgn="base" latinLnBrk="0">
              <a:lnSpc>
                <a:spcPts val="1800"/>
              </a:lnSpc>
            </a:pPr>
            <a:r>
              <a:rPr lang="en-US" altLang="ko-KR" sz="1600" dirty="0"/>
              <a:t>			</a:t>
            </a:r>
            <a:r>
              <a:rPr lang="en-US" altLang="ko-KR" sz="1600" dirty="0" err="1" smtClean="0"/>
              <a:t>pList</a:t>
            </a:r>
            <a:r>
              <a:rPr lang="en-US" altLang="ko-KR" sz="1600" dirty="0" smtClean="0"/>
              <a:t> </a:t>
            </a:r>
            <a:r>
              <a:rPr lang="en-US" altLang="ko-KR" sz="1600" dirty="0"/>
              <a:t>= </a:t>
            </a:r>
            <a:r>
              <a:rPr lang="en-US" altLang="ko-KR" sz="1600" dirty="0" err="1" smtClean="0"/>
              <a:t>pList</a:t>
            </a:r>
            <a:r>
              <a:rPr lang="en-US" altLang="ko-KR" sz="1600" dirty="0" smtClean="0"/>
              <a:t>-</a:t>
            </a:r>
            <a:r>
              <a:rPr lang="en-US" altLang="ko-KR" sz="1600" dirty="0"/>
              <a:t>&gt;link;</a:t>
            </a:r>
          </a:p>
          <a:p>
            <a:pPr fontAlgn="base" latinLnBrk="0">
              <a:lnSpc>
                <a:spcPts val="1800"/>
              </a:lnSpc>
            </a:pPr>
            <a:r>
              <a:rPr lang="en-US" altLang="ko-KR" sz="1600" dirty="0"/>
              <a:t>		} while </a:t>
            </a:r>
            <a:r>
              <a:rPr lang="en-US" altLang="ko-KR" sz="1600" dirty="0" smtClean="0"/>
              <a:t>(</a:t>
            </a:r>
            <a:r>
              <a:rPr lang="en-US" altLang="ko-KR" sz="1600" dirty="0" err="1" smtClean="0"/>
              <a:t>pList</a:t>
            </a:r>
            <a:r>
              <a:rPr lang="en-US" altLang="ko-KR" sz="1600" dirty="0" smtClean="0"/>
              <a:t> </a:t>
            </a:r>
            <a:r>
              <a:rPr lang="en-US" altLang="ko-KR" sz="1600" dirty="0"/>
              <a:t>!= </a:t>
            </a:r>
            <a:r>
              <a:rPr lang="en-US" altLang="ko-KR" sz="1600" dirty="0" err="1" smtClean="0"/>
              <a:t>pHead</a:t>
            </a:r>
            <a:r>
              <a:rPr lang="en-US" altLang="ko-KR" sz="1600" dirty="0" smtClean="0"/>
              <a:t>);</a:t>
            </a:r>
            <a:endParaRPr lang="en-US" altLang="ko-KR" sz="1600" dirty="0"/>
          </a:p>
          <a:p>
            <a:pPr fontAlgn="base" latinLnBrk="0">
              <a:lnSpc>
                <a:spcPts val="1800"/>
              </a:lnSpc>
            </a:pPr>
            <a:r>
              <a:rPr lang="en-US" altLang="ko-KR" sz="1600" dirty="0"/>
              <a:t>	}</a:t>
            </a:r>
          </a:p>
          <a:p>
            <a:pPr fontAlgn="base" latinLnBrk="0">
              <a:lnSpc>
                <a:spcPts val="1800"/>
              </a:lnSpc>
            </a:pPr>
            <a:r>
              <a:rPr lang="en-US" altLang="ko-KR" sz="1600" dirty="0"/>
              <a:t>	return count;</a:t>
            </a:r>
          </a:p>
          <a:p>
            <a:pPr fontAlgn="base" latinLnBrk="0">
              <a:lnSpc>
                <a:spcPts val="1800"/>
              </a:lnSpc>
            </a:pPr>
            <a:r>
              <a:rPr lang="en-US" altLang="ko-KR" sz="1600" dirty="0"/>
              <a:t>}</a:t>
            </a:r>
          </a:p>
          <a:p>
            <a:pPr>
              <a:lnSpc>
                <a:spcPts val="1800"/>
              </a:lnSpc>
            </a:pPr>
            <a:endParaRPr lang="ko-KR" altLang="en-US" sz="1600" dirty="0"/>
          </a:p>
        </p:txBody>
      </p:sp>
      <p:grpSp>
        <p:nvGrpSpPr>
          <p:cNvPr id="203" name="그룹 202"/>
          <p:cNvGrpSpPr/>
          <p:nvPr/>
        </p:nvGrpSpPr>
        <p:grpSpPr>
          <a:xfrm>
            <a:off x="174139" y="4149000"/>
            <a:ext cx="3769203" cy="933330"/>
            <a:chOff x="174139" y="4055713"/>
            <a:chExt cx="3769203" cy="933330"/>
          </a:xfrm>
        </p:grpSpPr>
        <p:grpSp>
          <p:nvGrpSpPr>
            <p:cNvPr id="201" name="그룹 200"/>
            <p:cNvGrpSpPr/>
            <p:nvPr/>
          </p:nvGrpSpPr>
          <p:grpSpPr>
            <a:xfrm>
              <a:off x="174139" y="4055713"/>
              <a:ext cx="3746627" cy="328270"/>
              <a:chOff x="174139" y="4055713"/>
              <a:chExt cx="3746627" cy="328270"/>
            </a:xfrm>
          </p:grpSpPr>
          <p:sp>
            <p:nvSpPr>
              <p:cNvPr id="95" name="직사각형 94"/>
              <p:cNvSpPr/>
              <p:nvPr/>
            </p:nvSpPr>
            <p:spPr>
              <a:xfrm>
                <a:off x="174139" y="4055713"/>
                <a:ext cx="493708" cy="299296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0"/>
              <a:lstStyle/>
              <a:p>
                <a:pPr algn="r"/>
                <a:r>
                  <a:rPr lang="en-US" altLang="ko-KR" sz="1400" dirty="0" smtClean="0">
                    <a:solidFill>
                      <a:srgbClr val="0000FF"/>
                    </a:solidFill>
                  </a:rPr>
                  <a:t>ptr1</a:t>
                </a:r>
                <a:endParaRPr lang="ko-KR" altLang="en-US" sz="1400" dirty="0">
                  <a:solidFill>
                    <a:srgbClr val="0000FF"/>
                  </a:solidFill>
                </a:endParaRPr>
              </a:p>
            </p:txBody>
          </p:sp>
          <p:sp>
            <p:nvSpPr>
              <p:cNvPr id="96" name="직사각형 95"/>
              <p:cNvSpPr/>
              <p:nvPr/>
            </p:nvSpPr>
            <p:spPr>
              <a:xfrm>
                <a:off x="3710563" y="4084687"/>
                <a:ext cx="210203" cy="299296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1400" dirty="0" smtClean="0">
                    <a:solidFill>
                      <a:srgbClr val="0000FF"/>
                    </a:solidFill>
                  </a:rPr>
                  <a:t>^</a:t>
                </a:r>
                <a:endParaRPr lang="ko-KR" altLang="en-US" sz="1400" dirty="0">
                  <a:solidFill>
                    <a:srgbClr val="0000FF"/>
                  </a:solidFill>
                </a:endParaRPr>
              </a:p>
            </p:txBody>
          </p:sp>
          <p:grpSp>
            <p:nvGrpSpPr>
              <p:cNvPr id="97" name="그룹 96"/>
              <p:cNvGrpSpPr/>
              <p:nvPr/>
            </p:nvGrpSpPr>
            <p:grpSpPr>
              <a:xfrm>
                <a:off x="960279" y="4065807"/>
                <a:ext cx="562593" cy="299296"/>
                <a:chOff x="1066546" y="4149000"/>
                <a:chExt cx="562593" cy="299296"/>
              </a:xfrm>
            </p:grpSpPr>
            <p:sp>
              <p:nvSpPr>
                <p:cNvPr id="98" name="직사각형 97"/>
                <p:cNvSpPr/>
                <p:nvPr/>
              </p:nvSpPr>
              <p:spPr>
                <a:xfrm>
                  <a:off x="1072388" y="4149000"/>
                  <a:ext cx="403612" cy="299296"/>
                </a:xfrm>
                <a:prstGeom prst="rect">
                  <a:avLst/>
                </a:prstGeom>
                <a:noFill/>
                <a:ln w="12700">
                  <a:solidFill>
                    <a:srgbClr val="0000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99" name="직선 화살표 연결선 98"/>
                <p:cNvCxnSpPr/>
                <p:nvPr/>
              </p:nvCxnSpPr>
              <p:spPr>
                <a:xfrm>
                  <a:off x="1413139" y="4301544"/>
                  <a:ext cx="216000" cy="0"/>
                </a:xfrm>
                <a:prstGeom prst="straightConnector1">
                  <a:avLst/>
                </a:prstGeom>
                <a:ln w="12700">
                  <a:solidFill>
                    <a:srgbClr val="0000FF"/>
                  </a:solidFill>
                  <a:headEnd type="oval" w="sm" len="sm"/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0" name="직사각형 99"/>
                <p:cNvSpPr/>
                <p:nvPr/>
              </p:nvSpPr>
              <p:spPr>
                <a:xfrm>
                  <a:off x="1066546" y="4149000"/>
                  <a:ext cx="287106" cy="299296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altLang="ko-KR" sz="1400" dirty="0" smtClean="0">
                      <a:solidFill>
                        <a:srgbClr val="0000FF"/>
                      </a:solidFill>
                    </a:rPr>
                    <a:t>A</a:t>
                  </a:r>
                  <a:endParaRPr lang="ko-KR" altLang="en-US" sz="1400" dirty="0">
                    <a:solidFill>
                      <a:srgbClr val="0000FF"/>
                    </a:solidFill>
                  </a:endParaRPr>
                </a:p>
              </p:txBody>
            </p:sp>
            <p:sp>
              <p:nvSpPr>
                <p:cNvPr id="101" name="직사각형 100"/>
                <p:cNvSpPr/>
                <p:nvPr/>
              </p:nvSpPr>
              <p:spPr>
                <a:xfrm>
                  <a:off x="1346485" y="4149000"/>
                  <a:ext cx="129515" cy="299296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ko-KR" altLang="en-US" sz="1400" dirty="0">
                    <a:solidFill>
                      <a:srgbClr val="0000FF"/>
                    </a:solidFill>
                  </a:endParaRPr>
                </a:p>
              </p:txBody>
            </p:sp>
            <p:cxnSp>
              <p:nvCxnSpPr>
                <p:cNvPr id="102" name="직선 연결선 101"/>
                <p:cNvCxnSpPr/>
                <p:nvPr/>
              </p:nvCxnSpPr>
              <p:spPr>
                <a:xfrm>
                  <a:off x="1332000" y="4149000"/>
                  <a:ext cx="0" cy="299296"/>
                </a:xfrm>
                <a:prstGeom prst="line">
                  <a:avLst/>
                </a:prstGeom>
                <a:ln w="12700">
                  <a:solidFill>
                    <a:srgbClr val="0000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3" name="그룹 102"/>
              <p:cNvGrpSpPr/>
              <p:nvPr/>
            </p:nvGrpSpPr>
            <p:grpSpPr>
              <a:xfrm>
                <a:off x="1515154" y="4065807"/>
                <a:ext cx="562593" cy="299296"/>
                <a:chOff x="1066546" y="4149000"/>
                <a:chExt cx="562593" cy="299296"/>
              </a:xfrm>
            </p:grpSpPr>
            <p:sp>
              <p:nvSpPr>
                <p:cNvPr id="104" name="직사각형 103"/>
                <p:cNvSpPr/>
                <p:nvPr/>
              </p:nvSpPr>
              <p:spPr>
                <a:xfrm>
                  <a:off x="1072388" y="4149000"/>
                  <a:ext cx="403612" cy="299296"/>
                </a:xfrm>
                <a:prstGeom prst="rect">
                  <a:avLst/>
                </a:prstGeom>
                <a:noFill/>
                <a:ln w="12700">
                  <a:solidFill>
                    <a:srgbClr val="0000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105" name="직선 화살표 연결선 104"/>
                <p:cNvCxnSpPr/>
                <p:nvPr/>
              </p:nvCxnSpPr>
              <p:spPr>
                <a:xfrm>
                  <a:off x="1413139" y="4301544"/>
                  <a:ext cx="216000" cy="0"/>
                </a:xfrm>
                <a:prstGeom prst="straightConnector1">
                  <a:avLst/>
                </a:prstGeom>
                <a:ln w="12700">
                  <a:solidFill>
                    <a:srgbClr val="0000FF"/>
                  </a:solidFill>
                  <a:headEnd type="oval" w="sm" len="sm"/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6" name="직사각형 105"/>
                <p:cNvSpPr/>
                <p:nvPr/>
              </p:nvSpPr>
              <p:spPr>
                <a:xfrm>
                  <a:off x="1066546" y="4149000"/>
                  <a:ext cx="287106" cy="299296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altLang="ko-KR" sz="1400" dirty="0" smtClean="0">
                      <a:solidFill>
                        <a:srgbClr val="0000FF"/>
                      </a:solidFill>
                    </a:rPr>
                    <a:t>B</a:t>
                  </a:r>
                  <a:endParaRPr lang="ko-KR" altLang="en-US" sz="1400" dirty="0">
                    <a:solidFill>
                      <a:srgbClr val="0000FF"/>
                    </a:solidFill>
                  </a:endParaRPr>
                </a:p>
              </p:txBody>
            </p:sp>
            <p:sp>
              <p:nvSpPr>
                <p:cNvPr id="107" name="직사각형 106"/>
                <p:cNvSpPr/>
                <p:nvPr/>
              </p:nvSpPr>
              <p:spPr>
                <a:xfrm>
                  <a:off x="1346485" y="4149000"/>
                  <a:ext cx="129515" cy="299296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ko-KR" altLang="en-US" sz="1400" dirty="0">
                    <a:solidFill>
                      <a:srgbClr val="0000FF"/>
                    </a:solidFill>
                  </a:endParaRPr>
                </a:p>
              </p:txBody>
            </p:sp>
            <p:cxnSp>
              <p:nvCxnSpPr>
                <p:cNvPr id="108" name="직선 연결선 107"/>
                <p:cNvCxnSpPr/>
                <p:nvPr/>
              </p:nvCxnSpPr>
              <p:spPr>
                <a:xfrm>
                  <a:off x="1332000" y="4149000"/>
                  <a:ext cx="0" cy="299296"/>
                </a:xfrm>
                <a:prstGeom prst="line">
                  <a:avLst/>
                </a:prstGeom>
                <a:ln w="12700">
                  <a:solidFill>
                    <a:srgbClr val="0000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9" name="그룹 108"/>
              <p:cNvGrpSpPr/>
              <p:nvPr/>
            </p:nvGrpSpPr>
            <p:grpSpPr>
              <a:xfrm>
                <a:off x="2070029" y="4065807"/>
                <a:ext cx="562593" cy="299296"/>
                <a:chOff x="1066546" y="4149000"/>
                <a:chExt cx="562593" cy="299296"/>
              </a:xfrm>
            </p:grpSpPr>
            <p:sp>
              <p:nvSpPr>
                <p:cNvPr id="110" name="직사각형 109"/>
                <p:cNvSpPr/>
                <p:nvPr/>
              </p:nvSpPr>
              <p:spPr>
                <a:xfrm>
                  <a:off x="1072388" y="4149000"/>
                  <a:ext cx="403612" cy="299296"/>
                </a:xfrm>
                <a:prstGeom prst="rect">
                  <a:avLst/>
                </a:prstGeom>
                <a:noFill/>
                <a:ln w="12700">
                  <a:solidFill>
                    <a:srgbClr val="0000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111" name="직선 화살표 연결선 110"/>
                <p:cNvCxnSpPr/>
                <p:nvPr/>
              </p:nvCxnSpPr>
              <p:spPr>
                <a:xfrm>
                  <a:off x="1413139" y="4301544"/>
                  <a:ext cx="216000" cy="0"/>
                </a:xfrm>
                <a:prstGeom prst="straightConnector1">
                  <a:avLst/>
                </a:prstGeom>
                <a:ln w="12700">
                  <a:solidFill>
                    <a:srgbClr val="0000FF"/>
                  </a:solidFill>
                  <a:headEnd type="oval" w="sm" len="sm"/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2" name="직사각형 111"/>
                <p:cNvSpPr/>
                <p:nvPr/>
              </p:nvSpPr>
              <p:spPr>
                <a:xfrm>
                  <a:off x="1066546" y="4149000"/>
                  <a:ext cx="287106" cy="299296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altLang="ko-KR" sz="1400" dirty="0" smtClean="0">
                      <a:solidFill>
                        <a:srgbClr val="0000FF"/>
                      </a:solidFill>
                    </a:rPr>
                    <a:t>C</a:t>
                  </a:r>
                  <a:endParaRPr lang="ko-KR" altLang="en-US" sz="1400" dirty="0">
                    <a:solidFill>
                      <a:srgbClr val="0000FF"/>
                    </a:solidFill>
                  </a:endParaRPr>
                </a:p>
              </p:txBody>
            </p:sp>
            <p:sp>
              <p:nvSpPr>
                <p:cNvPr id="113" name="직사각형 112"/>
                <p:cNvSpPr/>
                <p:nvPr/>
              </p:nvSpPr>
              <p:spPr>
                <a:xfrm>
                  <a:off x="1346485" y="4149000"/>
                  <a:ext cx="129515" cy="299296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ko-KR" altLang="en-US" sz="1400" dirty="0">
                    <a:solidFill>
                      <a:srgbClr val="0000FF"/>
                    </a:solidFill>
                  </a:endParaRPr>
                </a:p>
              </p:txBody>
            </p:sp>
            <p:cxnSp>
              <p:nvCxnSpPr>
                <p:cNvPr id="114" name="직선 연결선 113"/>
                <p:cNvCxnSpPr/>
                <p:nvPr/>
              </p:nvCxnSpPr>
              <p:spPr>
                <a:xfrm>
                  <a:off x="1332000" y="4149000"/>
                  <a:ext cx="0" cy="299296"/>
                </a:xfrm>
                <a:prstGeom prst="line">
                  <a:avLst/>
                </a:prstGeom>
                <a:ln w="12700">
                  <a:solidFill>
                    <a:srgbClr val="0000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5" name="그룹 114"/>
              <p:cNvGrpSpPr/>
              <p:nvPr/>
            </p:nvGrpSpPr>
            <p:grpSpPr>
              <a:xfrm>
                <a:off x="2624904" y="4065807"/>
                <a:ext cx="562593" cy="299296"/>
                <a:chOff x="1066546" y="4149000"/>
                <a:chExt cx="562593" cy="299296"/>
              </a:xfrm>
            </p:grpSpPr>
            <p:sp>
              <p:nvSpPr>
                <p:cNvPr id="116" name="직사각형 115"/>
                <p:cNvSpPr/>
                <p:nvPr/>
              </p:nvSpPr>
              <p:spPr>
                <a:xfrm>
                  <a:off x="1072388" y="4149000"/>
                  <a:ext cx="403612" cy="299296"/>
                </a:xfrm>
                <a:prstGeom prst="rect">
                  <a:avLst/>
                </a:prstGeom>
                <a:noFill/>
                <a:ln w="12700">
                  <a:solidFill>
                    <a:srgbClr val="0000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117" name="직선 화살표 연결선 116"/>
                <p:cNvCxnSpPr/>
                <p:nvPr/>
              </p:nvCxnSpPr>
              <p:spPr>
                <a:xfrm>
                  <a:off x="1413139" y="4301544"/>
                  <a:ext cx="216000" cy="0"/>
                </a:xfrm>
                <a:prstGeom prst="straightConnector1">
                  <a:avLst/>
                </a:prstGeom>
                <a:ln w="12700">
                  <a:solidFill>
                    <a:srgbClr val="0000FF"/>
                  </a:solidFill>
                  <a:headEnd type="oval" w="sm" len="sm"/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8" name="직사각형 117"/>
                <p:cNvSpPr/>
                <p:nvPr/>
              </p:nvSpPr>
              <p:spPr>
                <a:xfrm>
                  <a:off x="1066546" y="4149000"/>
                  <a:ext cx="287106" cy="299296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altLang="ko-KR" sz="1400" dirty="0" smtClean="0">
                      <a:solidFill>
                        <a:srgbClr val="0000FF"/>
                      </a:solidFill>
                    </a:rPr>
                    <a:t>D</a:t>
                  </a:r>
                  <a:endParaRPr lang="ko-KR" altLang="en-US" sz="1400" dirty="0">
                    <a:solidFill>
                      <a:srgbClr val="0000FF"/>
                    </a:solidFill>
                  </a:endParaRPr>
                </a:p>
              </p:txBody>
            </p:sp>
            <p:sp>
              <p:nvSpPr>
                <p:cNvPr id="119" name="직사각형 118"/>
                <p:cNvSpPr/>
                <p:nvPr/>
              </p:nvSpPr>
              <p:spPr>
                <a:xfrm>
                  <a:off x="1346485" y="4149000"/>
                  <a:ext cx="129515" cy="299296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ko-KR" altLang="en-US" sz="1400" dirty="0">
                    <a:solidFill>
                      <a:srgbClr val="0000FF"/>
                    </a:solidFill>
                  </a:endParaRPr>
                </a:p>
              </p:txBody>
            </p:sp>
            <p:cxnSp>
              <p:nvCxnSpPr>
                <p:cNvPr id="120" name="직선 연결선 119"/>
                <p:cNvCxnSpPr/>
                <p:nvPr/>
              </p:nvCxnSpPr>
              <p:spPr>
                <a:xfrm>
                  <a:off x="1332000" y="4149000"/>
                  <a:ext cx="0" cy="299296"/>
                </a:xfrm>
                <a:prstGeom prst="line">
                  <a:avLst/>
                </a:prstGeom>
                <a:ln w="12700">
                  <a:solidFill>
                    <a:srgbClr val="0000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1" name="그룹 120"/>
              <p:cNvGrpSpPr/>
              <p:nvPr/>
            </p:nvGrpSpPr>
            <p:grpSpPr>
              <a:xfrm>
                <a:off x="3179782" y="4065807"/>
                <a:ext cx="562593" cy="299296"/>
                <a:chOff x="1066546" y="4149000"/>
                <a:chExt cx="562593" cy="299296"/>
              </a:xfrm>
            </p:grpSpPr>
            <p:sp>
              <p:nvSpPr>
                <p:cNvPr id="122" name="직사각형 121"/>
                <p:cNvSpPr/>
                <p:nvPr/>
              </p:nvSpPr>
              <p:spPr>
                <a:xfrm>
                  <a:off x="1072388" y="4149000"/>
                  <a:ext cx="403612" cy="299296"/>
                </a:xfrm>
                <a:prstGeom prst="rect">
                  <a:avLst/>
                </a:prstGeom>
                <a:noFill/>
                <a:ln w="12700">
                  <a:solidFill>
                    <a:srgbClr val="0000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123" name="직선 화살표 연결선 122"/>
                <p:cNvCxnSpPr/>
                <p:nvPr/>
              </p:nvCxnSpPr>
              <p:spPr>
                <a:xfrm>
                  <a:off x="1413139" y="4301544"/>
                  <a:ext cx="216000" cy="0"/>
                </a:xfrm>
                <a:prstGeom prst="straightConnector1">
                  <a:avLst/>
                </a:prstGeom>
                <a:ln w="12700">
                  <a:solidFill>
                    <a:srgbClr val="0000FF"/>
                  </a:solidFill>
                  <a:headEnd type="oval" w="sm" len="sm"/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4" name="직사각형 123"/>
                <p:cNvSpPr/>
                <p:nvPr/>
              </p:nvSpPr>
              <p:spPr>
                <a:xfrm>
                  <a:off x="1066546" y="4149000"/>
                  <a:ext cx="287106" cy="299296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altLang="ko-KR" sz="1400" dirty="0" smtClean="0">
                      <a:solidFill>
                        <a:srgbClr val="0000FF"/>
                      </a:solidFill>
                    </a:rPr>
                    <a:t>E</a:t>
                  </a:r>
                  <a:endParaRPr lang="ko-KR" altLang="en-US" sz="1400" dirty="0">
                    <a:solidFill>
                      <a:srgbClr val="0000FF"/>
                    </a:solidFill>
                  </a:endParaRPr>
                </a:p>
              </p:txBody>
            </p:sp>
            <p:sp>
              <p:nvSpPr>
                <p:cNvPr id="125" name="직사각형 124"/>
                <p:cNvSpPr/>
                <p:nvPr/>
              </p:nvSpPr>
              <p:spPr>
                <a:xfrm>
                  <a:off x="1346485" y="4149000"/>
                  <a:ext cx="129515" cy="299296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ko-KR" altLang="en-US" sz="1400" dirty="0">
                    <a:solidFill>
                      <a:srgbClr val="0000FF"/>
                    </a:solidFill>
                  </a:endParaRPr>
                </a:p>
              </p:txBody>
            </p:sp>
            <p:cxnSp>
              <p:nvCxnSpPr>
                <p:cNvPr id="126" name="직선 연결선 125"/>
                <p:cNvCxnSpPr/>
                <p:nvPr/>
              </p:nvCxnSpPr>
              <p:spPr>
                <a:xfrm>
                  <a:off x="1332000" y="4149000"/>
                  <a:ext cx="0" cy="299296"/>
                </a:xfrm>
                <a:prstGeom prst="line">
                  <a:avLst/>
                </a:prstGeom>
                <a:ln w="12700">
                  <a:solidFill>
                    <a:srgbClr val="0000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7" name="직선 화살표 연결선 126"/>
              <p:cNvCxnSpPr/>
              <p:nvPr/>
            </p:nvCxnSpPr>
            <p:spPr>
              <a:xfrm>
                <a:off x="663842" y="4230230"/>
                <a:ext cx="288000" cy="0"/>
              </a:xfrm>
              <a:prstGeom prst="straightConnector1">
                <a:avLst/>
              </a:prstGeom>
              <a:ln w="12700">
                <a:solidFill>
                  <a:srgbClr val="0000FF"/>
                </a:solidFill>
                <a:headEnd type="none" w="sm" len="sm"/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0" name="그룹 199"/>
            <p:cNvGrpSpPr/>
            <p:nvPr/>
          </p:nvGrpSpPr>
          <p:grpSpPr>
            <a:xfrm>
              <a:off x="196715" y="4655745"/>
              <a:ext cx="3746627" cy="333298"/>
              <a:chOff x="174139" y="4607702"/>
              <a:chExt cx="3746627" cy="333298"/>
            </a:xfrm>
          </p:grpSpPr>
          <p:sp>
            <p:nvSpPr>
              <p:cNvPr id="128" name="직사각형 127"/>
              <p:cNvSpPr/>
              <p:nvPr/>
            </p:nvSpPr>
            <p:spPr>
              <a:xfrm>
                <a:off x="174139" y="4607702"/>
                <a:ext cx="493708" cy="299296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0"/>
              <a:lstStyle/>
              <a:p>
                <a:pPr algn="r"/>
                <a:r>
                  <a:rPr lang="en-US" altLang="ko-KR" sz="1400" dirty="0" smtClean="0">
                    <a:solidFill>
                      <a:srgbClr val="0000FF"/>
                    </a:solidFill>
                  </a:rPr>
                  <a:t>ptr2</a:t>
                </a:r>
                <a:endParaRPr lang="ko-KR" altLang="en-US" sz="1400" dirty="0">
                  <a:solidFill>
                    <a:srgbClr val="0000FF"/>
                  </a:solidFill>
                </a:endParaRPr>
              </a:p>
            </p:txBody>
          </p:sp>
          <p:sp>
            <p:nvSpPr>
              <p:cNvPr id="129" name="직사각형 128"/>
              <p:cNvSpPr/>
              <p:nvPr/>
            </p:nvSpPr>
            <p:spPr>
              <a:xfrm>
                <a:off x="3710563" y="4636676"/>
                <a:ext cx="210203" cy="299296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1400" dirty="0" smtClean="0">
                    <a:solidFill>
                      <a:srgbClr val="0000FF"/>
                    </a:solidFill>
                  </a:rPr>
                  <a:t>^</a:t>
                </a:r>
                <a:endParaRPr lang="ko-KR" altLang="en-US" sz="1400" dirty="0">
                  <a:solidFill>
                    <a:srgbClr val="0000FF"/>
                  </a:solidFill>
                </a:endParaRPr>
              </a:p>
            </p:txBody>
          </p:sp>
          <p:grpSp>
            <p:nvGrpSpPr>
              <p:cNvPr id="130" name="그룹 129"/>
              <p:cNvGrpSpPr/>
              <p:nvPr/>
            </p:nvGrpSpPr>
            <p:grpSpPr>
              <a:xfrm>
                <a:off x="960279" y="4641704"/>
                <a:ext cx="562593" cy="299296"/>
                <a:chOff x="1066546" y="4149000"/>
                <a:chExt cx="562593" cy="299296"/>
              </a:xfrm>
            </p:grpSpPr>
            <p:sp>
              <p:nvSpPr>
                <p:cNvPr id="131" name="직사각형 130"/>
                <p:cNvSpPr/>
                <p:nvPr/>
              </p:nvSpPr>
              <p:spPr>
                <a:xfrm>
                  <a:off x="1072388" y="4149000"/>
                  <a:ext cx="403612" cy="299296"/>
                </a:xfrm>
                <a:prstGeom prst="rect">
                  <a:avLst/>
                </a:prstGeom>
                <a:noFill/>
                <a:ln w="12700">
                  <a:solidFill>
                    <a:srgbClr val="0000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132" name="직선 화살표 연결선 131"/>
                <p:cNvCxnSpPr/>
                <p:nvPr/>
              </p:nvCxnSpPr>
              <p:spPr>
                <a:xfrm>
                  <a:off x="1413139" y="4301544"/>
                  <a:ext cx="216000" cy="0"/>
                </a:xfrm>
                <a:prstGeom prst="straightConnector1">
                  <a:avLst/>
                </a:prstGeom>
                <a:ln w="12700">
                  <a:solidFill>
                    <a:srgbClr val="0000FF"/>
                  </a:solidFill>
                  <a:headEnd type="oval" w="sm" len="sm"/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3" name="직사각형 132"/>
                <p:cNvSpPr/>
                <p:nvPr/>
              </p:nvSpPr>
              <p:spPr>
                <a:xfrm>
                  <a:off x="1066546" y="4149000"/>
                  <a:ext cx="287106" cy="299296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altLang="ko-KR" sz="1400" dirty="0" smtClean="0">
                      <a:solidFill>
                        <a:srgbClr val="0000FF"/>
                      </a:solidFill>
                    </a:rPr>
                    <a:t>O</a:t>
                  </a:r>
                  <a:endParaRPr lang="ko-KR" altLang="en-US" sz="1400" dirty="0">
                    <a:solidFill>
                      <a:srgbClr val="0000FF"/>
                    </a:solidFill>
                  </a:endParaRPr>
                </a:p>
              </p:txBody>
            </p:sp>
            <p:sp>
              <p:nvSpPr>
                <p:cNvPr id="134" name="직사각형 133"/>
                <p:cNvSpPr/>
                <p:nvPr/>
              </p:nvSpPr>
              <p:spPr>
                <a:xfrm>
                  <a:off x="1346485" y="4149000"/>
                  <a:ext cx="129515" cy="299296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ko-KR" altLang="en-US" sz="1400" dirty="0">
                    <a:solidFill>
                      <a:srgbClr val="0000FF"/>
                    </a:solidFill>
                  </a:endParaRPr>
                </a:p>
              </p:txBody>
            </p:sp>
            <p:cxnSp>
              <p:nvCxnSpPr>
                <p:cNvPr id="135" name="직선 연결선 134"/>
                <p:cNvCxnSpPr/>
                <p:nvPr/>
              </p:nvCxnSpPr>
              <p:spPr>
                <a:xfrm>
                  <a:off x="1332000" y="4149000"/>
                  <a:ext cx="0" cy="299296"/>
                </a:xfrm>
                <a:prstGeom prst="line">
                  <a:avLst/>
                </a:prstGeom>
                <a:ln w="12700">
                  <a:solidFill>
                    <a:srgbClr val="0000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36" name="그룹 135"/>
              <p:cNvGrpSpPr/>
              <p:nvPr/>
            </p:nvGrpSpPr>
            <p:grpSpPr>
              <a:xfrm>
                <a:off x="1515154" y="4641704"/>
                <a:ext cx="562593" cy="299296"/>
                <a:chOff x="1066546" y="4149000"/>
                <a:chExt cx="562593" cy="299296"/>
              </a:xfrm>
            </p:grpSpPr>
            <p:sp>
              <p:nvSpPr>
                <p:cNvPr id="137" name="직사각형 136"/>
                <p:cNvSpPr/>
                <p:nvPr/>
              </p:nvSpPr>
              <p:spPr>
                <a:xfrm>
                  <a:off x="1072388" y="4149000"/>
                  <a:ext cx="403612" cy="299296"/>
                </a:xfrm>
                <a:prstGeom prst="rect">
                  <a:avLst/>
                </a:prstGeom>
                <a:noFill/>
                <a:ln w="12700">
                  <a:solidFill>
                    <a:srgbClr val="0000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138" name="직선 화살표 연결선 137"/>
                <p:cNvCxnSpPr/>
                <p:nvPr/>
              </p:nvCxnSpPr>
              <p:spPr>
                <a:xfrm>
                  <a:off x="1413139" y="4301544"/>
                  <a:ext cx="216000" cy="0"/>
                </a:xfrm>
                <a:prstGeom prst="straightConnector1">
                  <a:avLst/>
                </a:prstGeom>
                <a:ln w="12700">
                  <a:solidFill>
                    <a:srgbClr val="0000FF"/>
                  </a:solidFill>
                  <a:headEnd type="oval" w="sm" len="sm"/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9" name="직사각형 138"/>
                <p:cNvSpPr/>
                <p:nvPr/>
              </p:nvSpPr>
              <p:spPr>
                <a:xfrm>
                  <a:off x="1066546" y="4149000"/>
                  <a:ext cx="287106" cy="299296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altLang="ko-KR" sz="1400" dirty="0">
                      <a:solidFill>
                        <a:srgbClr val="0000FF"/>
                      </a:solidFill>
                    </a:rPr>
                    <a:t>P</a:t>
                  </a:r>
                  <a:endParaRPr lang="ko-KR" altLang="en-US" sz="1400" dirty="0">
                    <a:solidFill>
                      <a:srgbClr val="0000FF"/>
                    </a:solidFill>
                  </a:endParaRPr>
                </a:p>
              </p:txBody>
            </p:sp>
            <p:sp>
              <p:nvSpPr>
                <p:cNvPr id="140" name="직사각형 139"/>
                <p:cNvSpPr/>
                <p:nvPr/>
              </p:nvSpPr>
              <p:spPr>
                <a:xfrm>
                  <a:off x="1346485" y="4149000"/>
                  <a:ext cx="129515" cy="299296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ko-KR" altLang="en-US" sz="1400" dirty="0">
                    <a:solidFill>
                      <a:srgbClr val="0000FF"/>
                    </a:solidFill>
                  </a:endParaRPr>
                </a:p>
              </p:txBody>
            </p:sp>
            <p:cxnSp>
              <p:nvCxnSpPr>
                <p:cNvPr id="141" name="직선 연결선 140"/>
                <p:cNvCxnSpPr/>
                <p:nvPr/>
              </p:nvCxnSpPr>
              <p:spPr>
                <a:xfrm>
                  <a:off x="1332000" y="4149000"/>
                  <a:ext cx="0" cy="299296"/>
                </a:xfrm>
                <a:prstGeom prst="line">
                  <a:avLst/>
                </a:prstGeom>
                <a:ln w="12700">
                  <a:solidFill>
                    <a:srgbClr val="0000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42" name="그룹 141"/>
              <p:cNvGrpSpPr/>
              <p:nvPr/>
            </p:nvGrpSpPr>
            <p:grpSpPr>
              <a:xfrm>
                <a:off x="2070029" y="4641704"/>
                <a:ext cx="562593" cy="299296"/>
                <a:chOff x="1066546" y="4149000"/>
                <a:chExt cx="562593" cy="299296"/>
              </a:xfrm>
            </p:grpSpPr>
            <p:sp>
              <p:nvSpPr>
                <p:cNvPr id="143" name="직사각형 142"/>
                <p:cNvSpPr/>
                <p:nvPr/>
              </p:nvSpPr>
              <p:spPr>
                <a:xfrm>
                  <a:off x="1072388" y="4149000"/>
                  <a:ext cx="403612" cy="299296"/>
                </a:xfrm>
                <a:prstGeom prst="rect">
                  <a:avLst/>
                </a:prstGeom>
                <a:noFill/>
                <a:ln w="12700">
                  <a:solidFill>
                    <a:srgbClr val="0000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144" name="직선 화살표 연결선 143"/>
                <p:cNvCxnSpPr/>
                <p:nvPr/>
              </p:nvCxnSpPr>
              <p:spPr>
                <a:xfrm>
                  <a:off x="1413139" y="4301544"/>
                  <a:ext cx="216000" cy="0"/>
                </a:xfrm>
                <a:prstGeom prst="straightConnector1">
                  <a:avLst/>
                </a:prstGeom>
                <a:ln w="12700">
                  <a:solidFill>
                    <a:srgbClr val="0000FF"/>
                  </a:solidFill>
                  <a:headEnd type="oval" w="sm" len="sm"/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5" name="직사각형 144"/>
                <p:cNvSpPr/>
                <p:nvPr/>
              </p:nvSpPr>
              <p:spPr>
                <a:xfrm>
                  <a:off x="1066546" y="4149000"/>
                  <a:ext cx="287106" cy="299296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altLang="ko-KR" sz="1400" dirty="0">
                      <a:solidFill>
                        <a:srgbClr val="0000FF"/>
                      </a:solidFill>
                    </a:rPr>
                    <a:t>Q</a:t>
                  </a:r>
                  <a:endParaRPr lang="ko-KR" altLang="en-US" sz="1400" dirty="0">
                    <a:solidFill>
                      <a:srgbClr val="0000FF"/>
                    </a:solidFill>
                  </a:endParaRPr>
                </a:p>
              </p:txBody>
            </p:sp>
            <p:sp>
              <p:nvSpPr>
                <p:cNvPr id="146" name="직사각형 145"/>
                <p:cNvSpPr/>
                <p:nvPr/>
              </p:nvSpPr>
              <p:spPr>
                <a:xfrm>
                  <a:off x="1346485" y="4149000"/>
                  <a:ext cx="129515" cy="299296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ko-KR" altLang="en-US" sz="1400" dirty="0">
                    <a:solidFill>
                      <a:srgbClr val="0000FF"/>
                    </a:solidFill>
                  </a:endParaRPr>
                </a:p>
              </p:txBody>
            </p:sp>
            <p:cxnSp>
              <p:nvCxnSpPr>
                <p:cNvPr id="147" name="직선 연결선 146"/>
                <p:cNvCxnSpPr/>
                <p:nvPr/>
              </p:nvCxnSpPr>
              <p:spPr>
                <a:xfrm>
                  <a:off x="1332000" y="4149000"/>
                  <a:ext cx="0" cy="299296"/>
                </a:xfrm>
                <a:prstGeom prst="line">
                  <a:avLst/>
                </a:prstGeom>
                <a:ln w="12700">
                  <a:solidFill>
                    <a:srgbClr val="0000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48" name="그룹 147"/>
              <p:cNvGrpSpPr/>
              <p:nvPr/>
            </p:nvGrpSpPr>
            <p:grpSpPr>
              <a:xfrm>
                <a:off x="2624904" y="4641704"/>
                <a:ext cx="562593" cy="299296"/>
                <a:chOff x="1066546" y="4149000"/>
                <a:chExt cx="562593" cy="299296"/>
              </a:xfrm>
            </p:grpSpPr>
            <p:sp>
              <p:nvSpPr>
                <p:cNvPr id="149" name="직사각형 148"/>
                <p:cNvSpPr/>
                <p:nvPr/>
              </p:nvSpPr>
              <p:spPr>
                <a:xfrm>
                  <a:off x="1072388" y="4149000"/>
                  <a:ext cx="403612" cy="299296"/>
                </a:xfrm>
                <a:prstGeom prst="rect">
                  <a:avLst/>
                </a:prstGeom>
                <a:noFill/>
                <a:ln w="12700">
                  <a:solidFill>
                    <a:srgbClr val="0000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150" name="직선 화살표 연결선 149"/>
                <p:cNvCxnSpPr/>
                <p:nvPr/>
              </p:nvCxnSpPr>
              <p:spPr>
                <a:xfrm>
                  <a:off x="1413139" y="4301544"/>
                  <a:ext cx="216000" cy="0"/>
                </a:xfrm>
                <a:prstGeom prst="straightConnector1">
                  <a:avLst/>
                </a:prstGeom>
                <a:ln w="12700">
                  <a:solidFill>
                    <a:srgbClr val="0000FF"/>
                  </a:solidFill>
                  <a:headEnd type="oval" w="sm" len="sm"/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1" name="직사각형 150"/>
                <p:cNvSpPr/>
                <p:nvPr/>
              </p:nvSpPr>
              <p:spPr>
                <a:xfrm>
                  <a:off x="1066546" y="4149000"/>
                  <a:ext cx="287106" cy="299296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altLang="ko-KR" sz="1400" dirty="0">
                      <a:solidFill>
                        <a:srgbClr val="0000FF"/>
                      </a:solidFill>
                    </a:rPr>
                    <a:t>R</a:t>
                  </a:r>
                  <a:endParaRPr lang="ko-KR" altLang="en-US" sz="1400" dirty="0">
                    <a:solidFill>
                      <a:srgbClr val="0000FF"/>
                    </a:solidFill>
                  </a:endParaRPr>
                </a:p>
              </p:txBody>
            </p:sp>
            <p:sp>
              <p:nvSpPr>
                <p:cNvPr id="152" name="직사각형 151"/>
                <p:cNvSpPr/>
                <p:nvPr/>
              </p:nvSpPr>
              <p:spPr>
                <a:xfrm>
                  <a:off x="1346485" y="4149000"/>
                  <a:ext cx="129515" cy="299296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ko-KR" altLang="en-US" sz="1400" dirty="0">
                    <a:solidFill>
                      <a:srgbClr val="0000FF"/>
                    </a:solidFill>
                  </a:endParaRPr>
                </a:p>
              </p:txBody>
            </p:sp>
            <p:cxnSp>
              <p:nvCxnSpPr>
                <p:cNvPr id="153" name="직선 연결선 152"/>
                <p:cNvCxnSpPr/>
                <p:nvPr/>
              </p:nvCxnSpPr>
              <p:spPr>
                <a:xfrm>
                  <a:off x="1332000" y="4149000"/>
                  <a:ext cx="0" cy="299296"/>
                </a:xfrm>
                <a:prstGeom prst="line">
                  <a:avLst/>
                </a:prstGeom>
                <a:ln w="12700">
                  <a:solidFill>
                    <a:srgbClr val="0000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54" name="그룹 153"/>
              <p:cNvGrpSpPr/>
              <p:nvPr/>
            </p:nvGrpSpPr>
            <p:grpSpPr>
              <a:xfrm>
                <a:off x="3179782" y="4641704"/>
                <a:ext cx="562593" cy="299296"/>
                <a:chOff x="1066546" y="4149000"/>
                <a:chExt cx="562593" cy="299296"/>
              </a:xfrm>
            </p:grpSpPr>
            <p:sp>
              <p:nvSpPr>
                <p:cNvPr id="155" name="직사각형 154"/>
                <p:cNvSpPr/>
                <p:nvPr/>
              </p:nvSpPr>
              <p:spPr>
                <a:xfrm>
                  <a:off x="1072388" y="4149000"/>
                  <a:ext cx="403612" cy="299296"/>
                </a:xfrm>
                <a:prstGeom prst="rect">
                  <a:avLst/>
                </a:prstGeom>
                <a:noFill/>
                <a:ln w="12700">
                  <a:solidFill>
                    <a:srgbClr val="0000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156" name="직선 화살표 연결선 155"/>
                <p:cNvCxnSpPr/>
                <p:nvPr/>
              </p:nvCxnSpPr>
              <p:spPr>
                <a:xfrm>
                  <a:off x="1413139" y="4301544"/>
                  <a:ext cx="216000" cy="0"/>
                </a:xfrm>
                <a:prstGeom prst="straightConnector1">
                  <a:avLst/>
                </a:prstGeom>
                <a:ln w="12700">
                  <a:solidFill>
                    <a:srgbClr val="0000FF"/>
                  </a:solidFill>
                  <a:headEnd type="oval" w="sm" len="sm"/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7" name="직사각형 156"/>
                <p:cNvSpPr/>
                <p:nvPr/>
              </p:nvSpPr>
              <p:spPr>
                <a:xfrm>
                  <a:off x="1066546" y="4149000"/>
                  <a:ext cx="287106" cy="299296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altLang="ko-KR" sz="1400" dirty="0">
                      <a:solidFill>
                        <a:srgbClr val="0000FF"/>
                      </a:solidFill>
                    </a:rPr>
                    <a:t>S</a:t>
                  </a:r>
                  <a:endParaRPr lang="ko-KR" altLang="en-US" sz="1400" dirty="0">
                    <a:solidFill>
                      <a:srgbClr val="0000FF"/>
                    </a:solidFill>
                  </a:endParaRPr>
                </a:p>
              </p:txBody>
            </p:sp>
            <p:sp>
              <p:nvSpPr>
                <p:cNvPr id="158" name="직사각형 157"/>
                <p:cNvSpPr/>
                <p:nvPr/>
              </p:nvSpPr>
              <p:spPr>
                <a:xfrm>
                  <a:off x="1346485" y="4149000"/>
                  <a:ext cx="129515" cy="299296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ko-KR" altLang="en-US" sz="1400" dirty="0">
                    <a:solidFill>
                      <a:srgbClr val="0000FF"/>
                    </a:solidFill>
                  </a:endParaRPr>
                </a:p>
              </p:txBody>
            </p:sp>
            <p:cxnSp>
              <p:nvCxnSpPr>
                <p:cNvPr id="159" name="직선 연결선 158"/>
                <p:cNvCxnSpPr/>
                <p:nvPr/>
              </p:nvCxnSpPr>
              <p:spPr>
                <a:xfrm>
                  <a:off x="1332000" y="4149000"/>
                  <a:ext cx="0" cy="299296"/>
                </a:xfrm>
                <a:prstGeom prst="line">
                  <a:avLst/>
                </a:prstGeom>
                <a:ln w="12700">
                  <a:solidFill>
                    <a:srgbClr val="0000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60" name="직선 화살표 연결선 159"/>
              <p:cNvCxnSpPr/>
              <p:nvPr/>
            </p:nvCxnSpPr>
            <p:spPr>
              <a:xfrm>
                <a:off x="663842" y="4782219"/>
                <a:ext cx="288000" cy="0"/>
              </a:xfrm>
              <a:prstGeom prst="straightConnector1">
                <a:avLst/>
              </a:prstGeom>
              <a:ln w="12700">
                <a:solidFill>
                  <a:srgbClr val="0000FF"/>
                </a:solidFill>
                <a:headEnd type="none" w="sm" len="sm"/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5" name="원호 194"/>
            <p:cNvSpPr/>
            <p:nvPr/>
          </p:nvSpPr>
          <p:spPr>
            <a:xfrm>
              <a:off x="1167927" y="4519379"/>
              <a:ext cx="254053" cy="315388"/>
            </a:xfrm>
            <a:prstGeom prst="arc">
              <a:avLst>
                <a:gd name="adj1" fmla="val 10790995"/>
                <a:gd name="adj2" fmla="val 16374220"/>
              </a:avLst>
            </a:prstGeom>
            <a:ln w="12700">
              <a:solidFill>
                <a:srgbClr val="FF0000"/>
              </a:solidFill>
              <a:headEnd type="stealth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6" name="원호 195"/>
            <p:cNvSpPr/>
            <p:nvPr/>
          </p:nvSpPr>
          <p:spPr>
            <a:xfrm>
              <a:off x="3339899" y="4230230"/>
              <a:ext cx="360836" cy="278770"/>
            </a:xfrm>
            <a:prstGeom prst="arc">
              <a:avLst>
                <a:gd name="adj1" fmla="val 16200000"/>
                <a:gd name="adj2" fmla="val 5441230"/>
              </a:avLst>
            </a:prstGeom>
            <a:ln w="12700">
              <a:solidFill>
                <a:srgbClr val="FF0000"/>
              </a:solidFill>
              <a:head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98" name="직선 연결선 197"/>
            <p:cNvCxnSpPr>
              <a:stCxn id="195" idx="2"/>
              <a:endCxn id="196" idx="2"/>
            </p:cNvCxnSpPr>
            <p:nvPr/>
          </p:nvCxnSpPr>
          <p:spPr>
            <a:xfrm flipV="1">
              <a:off x="1302936" y="4508994"/>
              <a:ext cx="2215709" cy="10697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1" name="그룹 320"/>
          <p:cNvGrpSpPr/>
          <p:nvPr/>
        </p:nvGrpSpPr>
        <p:grpSpPr>
          <a:xfrm>
            <a:off x="24201" y="5739743"/>
            <a:ext cx="3697595" cy="776026"/>
            <a:chOff x="4362103" y="4323538"/>
            <a:chExt cx="3697595" cy="776026"/>
          </a:xfrm>
        </p:grpSpPr>
        <p:sp>
          <p:nvSpPr>
            <p:cNvPr id="244" name="직사각형 243"/>
            <p:cNvSpPr/>
            <p:nvPr/>
          </p:nvSpPr>
          <p:spPr>
            <a:xfrm>
              <a:off x="4362103" y="4449764"/>
              <a:ext cx="664707" cy="299296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r"/>
              <a:r>
                <a:rPr lang="en-US" altLang="ko-KR" sz="1400" dirty="0" err="1" smtClean="0">
                  <a:solidFill>
                    <a:srgbClr val="0000FF"/>
                  </a:solidFill>
                </a:rPr>
                <a:t>pHead</a:t>
              </a:r>
              <a:endParaRPr lang="ko-KR" altLang="en-US" sz="1400" dirty="0">
                <a:solidFill>
                  <a:srgbClr val="0000FF"/>
                </a:solidFill>
              </a:endParaRPr>
            </a:p>
          </p:txBody>
        </p:sp>
        <p:grpSp>
          <p:nvGrpSpPr>
            <p:cNvPr id="246" name="그룹 245"/>
            <p:cNvGrpSpPr/>
            <p:nvPr/>
          </p:nvGrpSpPr>
          <p:grpSpPr>
            <a:xfrm>
              <a:off x="5319242" y="4459858"/>
              <a:ext cx="562593" cy="299296"/>
              <a:chOff x="1066546" y="4149000"/>
              <a:chExt cx="562593" cy="299296"/>
            </a:xfrm>
          </p:grpSpPr>
          <p:sp>
            <p:nvSpPr>
              <p:cNvPr id="272" name="직사각형 271"/>
              <p:cNvSpPr/>
              <p:nvPr/>
            </p:nvSpPr>
            <p:spPr>
              <a:xfrm>
                <a:off x="1072388" y="4149000"/>
                <a:ext cx="403612" cy="299296"/>
              </a:xfrm>
              <a:prstGeom prst="rect">
                <a:avLst/>
              </a:prstGeom>
              <a:noFill/>
              <a:ln w="12700"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73" name="직선 화살표 연결선 272"/>
              <p:cNvCxnSpPr/>
              <p:nvPr/>
            </p:nvCxnSpPr>
            <p:spPr>
              <a:xfrm>
                <a:off x="1413139" y="4301544"/>
                <a:ext cx="216000" cy="0"/>
              </a:xfrm>
              <a:prstGeom prst="straightConnector1">
                <a:avLst/>
              </a:prstGeom>
              <a:ln w="12700">
                <a:solidFill>
                  <a:srgbClr val="0000FF"/>
                </a:solidFill>
                <a:headEnd type="oval" w="sm" len="sm"/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4" name="직사각형 273"/>
              <p:cNvSpPr/>
              <p:nvPr/>
            </p:nvSpPr>
            <p:spPr>
              <a:xfrm>
                <a:off x="1066546" y="4149000"/>
                <a:ext cx="287106" cy="299296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1400" dirty="0" smtClean="0">
                    <a:solidFill>
                      <a:srgbClr val="0000FF"/>
                    </a:solidFill>
                  </a:rPr>
                  <a:t>A</a:t>
                </a:r>
                <a:endParaRPr lang="ko-KR" altLang="en-US" sz="1400" dirty="0">
                  <a:solidFill>
                    <a:srgbClr val="0000FF"/>
                  </a:solidFill>
                </a:endParaRPr>
              </a:p>
            </p:txBody>
          </p:sp>
          <p:sp>
            <p:nvSpPr>
              <p:cNvPr id="275" name="직사각형 274"/>
              <p:cNvSpPr/>
              <p:nvPr/>
            </p:nvSpPr>
            <p:spPr>
              <a:xfrm>
                <a:off x="1346485" y="4149000"/>
                <a:ext cx="129515" cy="299296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ko-KR" altLang="en-US" sz="1400" dirty="0">
                  <a:solidFill>
                    <a:srgbClr val="0000FF"/>
                  </a:solidFill>
                </a:endParaRPr>
              </a:p>
            </p:txBody>
          </p:sp>
          <p:cxnSp>
            <p:nvCxnSpPr>
              <p:cNvPr id="276" name="직선 연결선 275"/>
              <p:cNvCxnSpPr/>
              <p:nvPr/>
            </p:nvCxnSpPr>
            <p:spPr>
              <a:xfrm>
                <a:off x="1332000" y="4149000"/>
                <a:ext cx="0" cy="299296"/>
              </a:xfrm>
              <a:prstGeom prst="line">
                <a:avLst/>
              </a:prstGeom>
              <a:ln w="12700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7" name="그룹 246"/>
            <p:cNvGrpSpPr/>
            <p:nvPr/>
          </p:nvGrpSpPr>
          <p:grpSpPr>
            <a:xfrm>
              <a:off x="5874117" y="4459858"/>
              <a:ext cx="562593" cy="299296"/>
              <a:chOff x="1066546" y="4149000"/>
              <a:chExt cx="562593" cy="299296"/>
            </a:xfrm>
          </p:grpSpPr>
          <p:sp>
            <p:nvSpPr>
              <p:cNvPr id="267" name="직사각형 266"/>
              <p:cNvSpPr/>
              <p:nvPr/>
            </p:nvSpPr>
            <p:spPr>
              <a:xfrm>
                <a:off x="1072388" y="4149000"/>
                <a:ext cx="403612" cy="299296"/>
              </a:xfrm>
              <a:prstGeom prst="rect">
                <a:avLst/>
              </a:prstGeom>
              <a:noFill/>
              <a:ln w="12700"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68" name="직선 화살표 연결선 267"/>
              <p:cNvCxnSpPr/>
              <p:nvPr/>
            </p:nvCxnSpPr>
            <p:spPr>
              <a:xfrm>
                <a:off x="1413139" y="4301544"/>
                <a:ext cx="216000" cy="0"/>
              </a:xfrm>
              <a:prstGeom prst="straightConnector1">
                <a:avLst/>
              </a:prstGeom>
              <a:ln w="12700">
                <a:solidFill>
                  <a:srgbClr val="0000FF"/>
                </a:solidFill>
                <a:headEnd type="oval" w="sm" len="sm"/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9" name="직사각형 268"/>
              <p:cNvSpPr/>
              <p:nvPr/>
            </p:nvSpPr>
            <p:spPr>
              <a:xfrm>
                <a:off x="1066546" y="4149000"/>
                <a:ext cx="287106" cy="299296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1400" dirty="0" smtClean="0">
                    <a:solidFill>
                      <a:srgbClr val="0000FF"/>
                    </a:solidFill>
                  </a:rPr>
                  <a:t>B</a:t>
                </a:r>
                <a:endParaRPr lang="ko-KR" altLang="en-US" sz="1400" dirty="0">
                  <a:solidFill>
                    <a:srgbClr val="0000FF"/>
                  </a:solidFill>
                </a:endParaRPr>
              </a:p>
            </p:txBody>
          </p:sp>
          <p:sp>
            <p:nvSpPr>
              <p:cNvPr id="270" name="직사각형 269"/>
              <p:cNvSpPr/>
              <p:nvPr/>
            </p:nvSpPr>
            <p:spPr>
              <a:xfrm>
                <a:off x="1346485" y="4149000"/>
                <a:ext cx="129515" cy="299296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ko-KR" altLang="en-US" sz="1400" dirty="0">
                  <a:solidFill>
                    <a:srgbClr val="0000FF"/>
                  </a:solidFill>
                </a:endParaRPr>
              </a:p>
            </p:txBody>
          </p:sp>
          <p:cxnSp>
            <p:nvCxnSpPr>
              <p:cNvPr id="271" name="직선 연결선 270"/>
              <p:cNvCxnSpPr/>
              <p:nvPr/>
            </p:nvCxnSpPr>
            <p:spPr>
              <a:xfrm>
                <a:off x="1332000" y="4149000"/>
                <a:ext cx="0" cy="299296"/>
              </a:xfrm>
              <a:prstGeom prst="line">
                <a:avLst/>
              </a:prstGeom>
              <a:ln w="12700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8" name="그룹 247"/>
            <p:cNvGrpSpPr/>
            <p:nvPr/>
          </p:nvGrpSpPr>
          <p:grpSpPr>
            <a:xfrm>
              <a:off x="6428992" y="4459858"/>
              <a:ext cx="562593" cy="299296"/>
              <a:chOff x="1066546" y="4149000"/>
              <a:chExt cx="562593" cy="299296"/>
            </a:xfrm>
          </p:grpSpPr>
          <p:sp>
            <p:nvSpPr>
              <p:cNvPr id="262" name="직사각형 261"/>
              <p:cNvSpPr/>
              <p:nvPr/>
            </p:nvSpPr>
            <p:spPr>
              <a:xfrm>
                <a:off x="1072388" y="4149000"/>
                <a:ext cx="403612" cy="299296"/>
              </a:xfrm>
              <a:prstGeom prst="rect">
                <a:avLst/>
              </a:prstGeom>
              <a:noFill/>
              <a:ln w="12700"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63" name="직선 화살표 연결선 262"/>
              <p:cNvCxnSpPr/>
              <p:nvPr/>
            </p:nvCxnSpPr>
            <p:spPr>
              <a:xfrm>
                <a:off x="1413139" y="4301544"/>
                <a:ext cx="216000" cy="0"/>
              </a:xfrm>
              <a:prstGeom prst="straightConnector1">
                <a:avLst/>
              </a:prstGeom>
              <a:ln w="12700">
                <a:solidFill>
                  <a:srgbClr val="0000FF"/>
                </a:solidFill>
                <a:headEnd type="oval" w="sm" len="sm"/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4" name="직사각형 263"/>
              <p:cNvSpPr/>
              <p:nvPr/>
            </p:nvSpPr>
            <p:spPr>
              <a:xfrm>
                <a:off x="1066546" y="4149000"/>
                <a:ext cx="287106" cy="299296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1400" dirty="0" smtClean="0">
                    <a:solidFill>
                      <a:srgbClr val="0000FF"/>
                    </a:solidFill>
                  </a:rPr>
                  <a:t>C</a:t>
                </a:r>
                <a:endParaRPr lang="ko-KR" altLang="en-US" sz="1400" dirty="0">
                  <a:solidFill>
                    <a:srgbClr val="0000FF"/>
                  </a:solidFill>
                </a:endParaRPr>
              </a:p>
            </p:txBody>
          </p:sp>
          <p:sp>
            <p:nvSpPr>
              <p:cNvPr id="265" name="직사각형 264"/>
              <p:cNvSpPr/>
              <p:nvPr/>
            </p:nvSpPr>
            <p:spPr>
              <a:xfrm>
                <a:off x="1346485" y="4149000"/>
                <a:ext cx="129515" cy="299296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ko-KR" altLang="en-US" sz="1400" dirty="0">
                  <a:solidFill>
                    <a:srgbClr val="0000FF"/>
                  </a:solidFill>
                </a:endParaRPr>
              </a:p>
            </p:txBody>
          </p:sp>
          <p:cxnSp>
            <p:nvCxnSpPr>
              <p:cNvPr id="266" name="직선 연결선 265"/>
              <p:cNvCxnSpPr/>
              <p:nvPr/>
            </p:nvCxnSpPr>
            <p:spPr>
              <a:xfrm>
                <a:off x="1332000" y="4149000"/>
                <a:ext cx="0" cy="299296"/>
              </a:xfrm>
              <a:prstGeom prst="line">
                <a:avLst/>
              </a:prstGeom>
              <a:ln w="12700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9" name="그룹 248"/>
            <p:cNvGrpSpPr/>
            <p:nvPr/>
          </p:nvGrpSpPr>
          <p:grpSpPr>
            <a:xfrm>
              <a:off x="6983867" y="4459858"/>
              <a:ext cx="562593" cy="299296"/>
              <a:chOff x="1066546" y="4149000"/>
              <a:chExt cx="562593" cy="299296"/>
            </a:xfrm>
          </p:grpSpPr>
          <p:sp>
            <p:nvSpPr>
              <p:cNvPr id="257" name="직사각형 256"/>
              <p:cNvSpPr/>
              <p:nvPr/>
            </p:nvSpPr>
            <p:spPr>
              <a:xfrm>
                <a:off x="1072388" y="4149000"/>
                <a:ext cx="403612" cy="299296"/>
              </a:xfrm>
              <a:prstGeom prst="rect">
                <a:avLst/>
              </a:prstGeom>
              <a:noFill/>
              <a:ln w="12700"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58" name="직선 화살표 연결선 257"/>
              <p:cNvCxnSpPr/>
              <p:nvPr/>
            </p:nvCxnSpPr>
            <p:spPr>
              <a:xfrm>
                <a:off x="1413139" y="4301544"/>
                <a:ext cx="216000" cy="0"/>
              </a:xfrm>
              <a:prstGeom prst="straightConnector1">
                <a:avLst/>
              </a:prstGeom>
              <a:ln w="12700">
                <a:solidFill>
                  <a:srgbClr val="0000FF"/>
                </a:solidFill>
                <a:headEnd type="oval" w="sm" len="sm"/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9" name="직사각형 258"/>
              <p:cNvSpPr/>
              <p:nvPr/>
            </p:nvSpPr>
            <p:spPr>
              <a:xfrm>
                <a:off x="1066546" y="4149000"/>
                <a:ext cx="287106" cy="299296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1400" dirty="0" smtClean="0">
                    <a:solidFill>
                      <a:srgbClr val="0000FF"/>
                    </a:solidFill>
                  </a:rPr>
                  <a:t>D</a:t>
                </a:r>
                <a:endParaRPr lang="ko-KR" altLang="en-US" sz="1400" dirty="0">
                  <a:solidFill>
                    <a:srgbClr val="0000FF"/>
                  </a:solidFill>
                </a:endParaRPr>
              </a:p>
            </p:txBody>
          </p:sp>
          <p:sp>
            <p:nvSpPr>
              <p:cNvPr id="260" name="직사각형 259"/>
              <p:cNvSpPr/>
              <p:nvPr/>
            </p:nvSpPr>
            <p:spPr>
              <a:xfrm>
                <a:off x="1346485" y="4149000"/>
                <a:ext cx="129515" cy="299296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ko-KR" altLang="en-US" sz="1400" dirty="0">
                  <a:solidFill>
                    <a:srgbClr val="0000FF"/>
                  </a:solidFill>
                </a:endParaRPr>
              </a:p>
            </p:txBody>
          </p:sp>
          <p:cxnSp>
            <p:nvCxnSpPr>
              <p:cNvPr id="261" name="직선 연결선 260"/>
              <p:cNvCxnSpPr/>
              <p:nvPr/>
            </p:nvCxnSpPr>
            <p:spPr>
              <a:xfrm>
                <a:off x="1332000" y="4149000"/>
                <a:ext cx="0" cy="299296"/>
              </a:xfrm>
              <a:prstGeom prst="line">
                <a:avLst/>
              </a:prstGeom>
              <a:ln w="12700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0" name="그룹 249"/>
            <p:cNvGrpSpPr/>
            <p:nvPr/>
          </p:nvGrpSpPr>
          <p:grpSpPr>
            <a:xfrm>
              <a:off x="7538745" y="4459858"/>
              <a:ext cx="409454" cy="299296"/>
              <a:chOff x="1066546" y="4149000"/>
              <a:chExt cx="409454" cy="299296"/>
            </a:xfrm>
          </p:grpSpPr>
          <p:sp>
            <p:nvSpPr>
              <p:cNvPr id="252" name="직사각형 251"/>
              <p:cNvSpPr/>
              <p:nvPr/>
            </p:nvSpPr>
            <p:spPr>
              <a:xfrm>
                <a:off x="1072388" y="4149000"/>
                <a:ext cx="403612" cy="299296"/>
              </a:xfrm>
              <a:prstGeom prst="rect">
                <a:avLst/>
              </a:prstGeom>
              <a:noFill/>
              <a:ln w="12700"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4" name="직사각형 253"/>
              <p:cNvSpPr/>
              <p:nvPr/>
            </p:nvSpPr>
            <p:spPr>
              <a:xfrm>
                <a:off x="1066546" y="4149000"/>
                <a:ext cx="287106" cy="299296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1400" dirty="0" smtClean="0">
                    <a:solidFill>
                      <a:srgbClr val="0000FF"/>
                    </a:solidFill>
                  </a:rPr>
                  <a:t>E</a:t>
                </a:r>
                <a:endParaRPr lang="ko-KR" altLang="en-US" sz="1400" dirty="0">
                  <a:solidFill>
                    <a:srgbClr val="0000FF"/>
                  </a:solidFill>
                </a:endParaRPr>
              </a:p>
            </p:txBody>
          </p:sp>
          <p:sp>
            <p:nvSpPr>
              <p:cNvPr id="255" name="직사각형 254"/>
              <p:cNvSpPr/>
              <p:nvPr/>
            </p:nvSpPr>
            <p:spPr>
              <a:xfrm>
                <a:off x="1346485" y="4149000"/>
                <a:ext cx="129515" cy="299296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ko-KR" altLang="en-US" sz="1400" dirty="0">
                  <a:solidFill>
                    <a:srgbClr val="0000FF"/>
                  </a:solidFill>
                </a:endParaRPr>
              </a:p>
            </p:txBody>
          </p:sp>
          <p:cxnSp>
            <p:nvCxnSpPr>
              <p:cNvPr id="256" name="직선 연결선 255"/>
              <p:cNvCxnSpPr/>
              <p:nvPr/>
            </p:nvCxnSpPr>
            <p:spPr>
              <a:xfrm>
                <a:off x="1332000" y="4149000"/>
                <a:ext cx="0" cy="299296"/>
              </a:xfrm>
              <a:prstGeom prst="line">
                <a:avLst/>
              </a:prstGeom>
              <a:ln w="12700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51" name="직선 화살표 연결선 250"/>
            <p:cNvCxnSpPr/>
            <p:nvPr/>
          </p:nvCxnSpPr>
          <p:spPr>
            <a:xfrm>
              <a:off x="5022805" y="4624281"/>
              <a:ext cx="288000" cy="0"/>
            </a:xfrm>
            <a:prstGeom prst="straightConnector1">
              <a:avLst/>
            </a:prstGeom>
            <a:ln w="12700">
              <a:solidFill>
                <a:srgbClr val="0000FF"/>
              </a:solidFill>
              <a:headEnd type="none" w="sm" len="sm"/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8" name="원호 207"/>
            <p:cNvSpPr/>
            <p:nvPr/>
          </p:nvSpPr>
          <p:spPr>
            <a:xfrm>
              <a:off x="5558885" y="4323544"/>
              <a:ext cx="254053" cy="315388"/>
            </a:xfrm>
            <a:prstGeom prst="arc">
              <a:avLst>
                <a:gd name="adj1" fmla="val 10790995"/>
                <a:gd name="adj2" fmla="val 16374220"/>
              </a:avLst>
            </a:prstGeom>
            <a:ln w="12700">
              <a:solidFill>
                <a:srgbClr val="0000FF"/>
              </a:solidFill>
              <a:headEnd type="stealth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9" name="원호 208"/>
            <p:cNvSpPr/>
            <p:nvPr/>
          </p:nvSpPr>
          <p:spPr>
            <a:xfrm flipV="1">
              <a:off x="7698862" y="4323538"/>
              <a:ext cx="360836" cy="278770"/>
            </a:xfrm>
            <a:prstGeom prst="arc">
              <a:avLst>
                <a:gd name="adj1" fmla="val 16200000"/>
                <a:gd name="adj2" fmla="val 5441230"/>
              </a:avLst>
            </a:prstGeom>
            <a:ln w="12700">
              <a:solidFill>
                <a:srgbClr val="0000FF"/>
              </a:solidFill>
              <a:head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10" name="직선 연결선 209"/>
            <p:cNvCxnSpPr>
              <a:stCxn id="208" idx="2"/>
              <a:endCxn id="209" idx="2"/>
            </p:cNvCxnSpPr>
            <p:nvPr/>
          </p:nvCxnSpPr>
          <p:spPr>
            <a:xfrm flipV="1">
              <a:off x="5693894" y="4323544"/>
              <a:ext cx="2183714" cy="312"/>
            </a:xfrm>
            <a:prstGeom prst="line">
              <a:avLst/>
            </a:prstGeom>
            <a:ln w="127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20" name="그룹 319"/>
            <p:cNvGrpSpPr/>
            <p:nvPr/>
          </p:nvGrpSpPr>
          <p:grpSpPr>
            <a:xfrm>
              <a:off x="4723930" y="4602307"/>
              <a:ext cx="843879" cy="497257"/>
              <a:chOff x="4723930" y="4602307"/>
              <a:chExt cx="843879" cy="497257"/>
            </a:xfrm>
          </p:grpSpPr>
          <p:sp>
            <p:nvSpPr>
              <p:cNvPr id="282" name="직사각형 281"/>
              <p:cNvSpPr/>
              <p:nvPr/>
            </p:nvSpPr>
            <p:spPr>
              <a:xfrm>
                <a:off x="4723930" y="4800268"/>
                <a:ext cx="664707" cy="299296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0"/>
              <a:lstStyle/>
              <a:p>
                <a:pPr algn="r"/>
                <a:r>
                  <a:rPr lang="en-US" altLang="ko-KR" sz="1400" dirty="0" smtClean="0">
                    <a:solidFill>
                      <a:srgbClr val="FF0000"/>
                    </a:solidFill>
                  </a:rPr>
                  <a:t>0 </a:t>
                </a:r>
                <a:r>
                  <a:rPr lang="en-US" altLang="ko-KR" sz="1400" dirty="0" smtClean="0">
                    <a:solidFill>
                      <a:srgbClr val="0000FF"/>
                    </a:solidFill>
                  </a:rPr>
                  <a:t> </a:t>
                </a:r>
                <a:r>
                  <a:rPr lang="en-US" altLang="ko-KR" sz="1400" dirty="0" err="1" smtClean="0">
                    <a:solidFill>
                      <a:srgbClr val="0000FF"/>
                    </a:solidFill>
                  </a:rPr>
                  <a:t>pList</a:t>
                </a:r>
                <a:endParaRPr lang="ko-KR" altLang="en-US" sz="1400" dirty="0">
                  <a:solidFill>
                    <a:srgbClr val="0000FF"/>
                  </a:solidFill>
                </a:endParaRPr>
              </a:p>
            </p:txBody>
          </p:sp>
          <p:sp>
            <p:nvSpPr>
              <p:cNvPr id="283" name="원호 282"/>
              <p:cNvSpPr/>
              <p:nvPr/>
            </p:nvSpPr>
            <p:spPr>
              <a:xfrm flipV="1">
                <a:off x="5220582" y="4602307"/>
                <a:ext cx="347227" cy="373751"/>
              </a:xfrm>
              <a:prstGeom prst="arc">
                <a:avLst/>
              </a:prstGeom>
              <a:ln w="12700">
                <a:solidFill>
                  <a:srgbClr val="FF0000"/>
                </a:solidFill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322" name="그룹 321"/>
          <p:cNvGrpSpPr/>
          <p:nvPr/>
        </p:nvGrpSpPr>
        <p:grpSpPr>
          <a:xfrm>
            <a:off x="4644000" y="4149000"/>
            <a:ext cx="3697595" cy="776026"/>
            <a:chOff x="4362103" y="4323538"/>
            <a:chExt cx="3697595" cy="776026"/>
          </a:xfrm>
        </p:grpSpPr>
        <p:sp>
          <p:nvSpPr>
            <p:cNvPr id="323" name="직사각형 322"/>
            <p:cNvSpPr/>
            <p:nvPr/>
          </p:nvSpPr>
          <p:spPr>
            <a:xfrm>
              <a:off x="4362103" y="4449764"/>
              <a:ext cx="664707" cy="299296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r"/>
              <a:r>
                <a:rPr lang="en-US" altLang="ko-KR" sz="1400" dirty="0" err="1" smtClean="0">
                  <a:solidFill>
                    <a:srgbClr val="0000FF"/>
                  </a:solidFill>
                </a:rPr>
                <a:t>pHead</a:t>
              </a:r>
              <a:endParaRPr lang="ko-KR" altLang="en-US" sz="1400" dirty="0">
                <a:solidFill>
                  <a:srgbClr val="0000FF"/>
                </a:solidFill>
              </a:endParaRPr>
            </a:p>
          </p:txBody>
        </p:sp>
        <p:grpSp>
          <p:nvGrpSpPr>
            <p:cNvPr id="324" name="그룹 323"/>
            <p:cNvGrpSpPr/>
            <p:nvPr/>
          </p:nvGrpSpPr>
          <p:grpSpPr>
            <a:xfrm>
              <a:off x="5319242" y="4459858"/>
              <a:ext cx="562593" cy="299296"/>
              <a:chOff x="1066546" y="4149000"/>
              <a:chExt cx="562593" cy="299296"/>
            </a:xfrm>
          </p:grpSpPr>
          <p:sp>
            <p:nvSpPr>
              <p:cNvPr id="355" name="직사각형 354"/>
              <p:cNvSpPr/>
              <p:nvPr/>
            </p:nvSpPr>
            <p:spPr>
              <a:xfrm>
                <a:off x="1072388" y="4149000"/>
                <a:ext cx="403612" cy="299296"/>
              </a:xfrm>
              <a:prstGeom prst="rect">
                <a:avLst/>
              </a:prstGeom>
              <a:noFill/>
              <a:ln w="12700"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356" name="직선 화살표 연결선 355"/>
              <p:cNvCxnSpPr/>
              <p:nvPr/>
            </p:nvCxnSpPr>
            <p:spPr>
              <a:xfrm>
                <a:off x="1413139" y="4301544"/>
                <a:ext cx="216000" cy="0"/>
              </a:xfrm>
              <a:prstGeom prst="straightConnector1">
                <a:avLst/>
              </a:prstGeom>
              <a:ln w="12700">
                <a:solidFill>
                  <a:srgbClr val="0000FF"/>
                </a:solidFill>
                <a:headEnd type="oval" w="sm" len="sm"/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7" name="직사각형 356"/>
              <p:cNvSpPr/>
              <p:nvPr/>
            </p:nvSpPr>
            <p:spPr>
              <a:xfrm>
                <a:off x="1066546" y="4149000"/>
                <a:ext cx="287106" cy="299296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1400" dirty="0" smtClean="0">
                    <a:solidFill>
                      <a:srgbClr val="0000FF"/>
                    </a:solidFill>
                  </a:rPr>
                  <a:t>A</a:t>
                </a:r>
                <a:endParaRPr lang="ko-KR" altLang="en-US" sz="1400" dirty="0">
                  <a:solidFill>
                    <a:srgbClr val="0000FF"/>
                  </a:solidFill>
                </a:endParaRPr>
              </a:p>
            </p:txBody>
          </p:sp>
          <p:sp>
            <p:nvSpPr>
              <p:cNvPr id="358" name="직사각형 357"/>
              <p:cNvSpPr/>
              <p:nvPr/>
            </p:nvSpPr>
            <p:spPr>
              <a:xfrm>
                <a:off x="1346485" y="4149000"/>
                <a:ext cx="129515" cy="299296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ko-KR" altLang="en-US" sz="1400" dirty="0">
                  <a:solidFill>
                    <a:srgbClr val="0000FF"/>
                  </a:solidFill>
                </a:endParaRPr>
              </a:p>
            </p:txBody>
          </p:sp>
          <p:cxnSp>
            <p:nvCxnSpPr>
              <p:cNvPr id="359" name="직선 연결선 358"/>
              <p:cNvCxnSpPr/>
              <p:nvPr/>
            </p:nvCxnSpPr>
            <p:spPr>
              <a:xfrm>
                <a:off x="1332000" y="4149000"/>
                <a:ext cx="0" cy="299296"/>
              </a:xfrm>
              <a:prstGeom prst="line">
                <a:avLst/>
              </a:prstGeom>
              <a:ln w="12700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25" name="그룹 324"/>
            <p:cNvGrpSpPr/>
            <p:nvPr/>
          </p:nvGrpSpPr>
          <p:grpSpPr>
            <a:xfrm>
              <a:off x="5874117" y="4459858"/>
              <a:ext cx="562593" cy="299296"/>
              <a:chOff x="1066546" y="4149000"/>
              <a:chExt cx="562593" cy="299296"/>
            </a:xfrm>
          </p:grpSpPr>
          <p:sp>
            <p:nvSpPr>
              <p:cNvPr id="350" name="직사각형 349"/>
              <p:cNvSpPr/>
              <p:nvPr/>
            </p:nvSpPr>
            <p:spPr>
              <a:xfrm>
                <a:off x="1072388" y="4149000"/>
                <a:ext cx="403612" cy="299296"/>
              </a:xfrm>
              <a:prstGeom prst="rect">
                <a:avLst/>
              </a:prstGeom>
              <a:noFill/>
              <a:ln w="12700"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351" name="직선 화살표 연결선 350"/>
              <p:cNvCxnSpPr/>
              <p:nvPr/>
            </p:nvCxnSpPr>
            <p:spPr>
              <a:xfrm>
                <a:off x="1413139" y="4301544"/>
                <a:ext cx="216000" cy="0"/>
              </a:xfrm>
              <a:prstGeom prst="straightConnector1">
                <a:avLst/>
              </a:prstGeom>
              <a:ln w="12700">
                <a:solidFill>
                  <a:srgbClr val="0000FF"/>
                </a:solidFill>
                <a:headEnd type="oval" w="sm" len="sm"/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2" name="직사각형 351"/>
              <p:cNvSpPr/>
              <p:nvPr/>
            </p:nvSpPr>
            <p:spPr>
              <a:xfrm>
                <a:off x="1066546" y="4149000"/>
                <a:ext cx="287106" cy="299296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1400" dirty="0" smtClean="0">
                    <a:solidFill>
                      <a:srgbClr val="0000FF"/>
                    </a:solidFill>
                  </a:rPr>
                  <a:t>B</a:t>
                </a:r>
                <a:endParaRPr lang="ko-KR" altLang="en-US" sz="1400" dirty="0">
                  <a:solidFill>
                    <a:srgbClr val="0000FF"/>
                  </a:solidFill>
                </a:endParaRPr>
              </a:p>
            </p:txBody>
          </p:sp>
          <p:sp>
            <p:nvSpPr>
              <p:cNvPr id="353" name="직사각형 352"/>
              <p:cNvSpPr/>
              <p:nvPr/>
            </p:nvSpPr>
            <p:spPr>
              <a:xfrm>
                <a:off x="1346485" y="4149000"/>
                <a:ext cx="129515" cy="299296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ko-KR" altLang="en-US" sz="1400" dirty="0">
                  <a:solidFill>
                    <a:srgbClr val="0000FF"/>
                  </a:solidFill>
                </a:endParaRPr>
              </a:p>
            </p:txBody>
          </p:sp>
          <p:cxnSp>
            <p:nvCxnSpPr>
              <p:cNvPr id="354" name="직선 연결선 353"/>
              <p:cNvCxnSpPr/>
              <p:nvPr/>
            </p:nvCxnSpPr>
            <p:spPr>
              <a:xfrm>
                <a:off x="1332000" y="4149000"/>
                <a:ext cx="0" cy="299296"/>
              </a:xfrm>
              <a:prstGeom prst="line">
                <a:avLst/>
              </a:prstGeom>
              <a:ln w="12700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26" name="그룹 325"/>
            <p:cNvGrpSpPr/>
            <p:nvPr/>
          </p:nvGrpSpPr>
          <p:grpSpPr>
            <a:xfrm>
              <a:off x="6428992" y="4459858"/>
              <a:ext cx="562593" cy="299296"/>
              <a:chOff x="1066546" y="4149000"/>
              <a:chExt cx="562593" cy="299296"/>
            </a:xfrm>
          </p:grpSpPr>
          <p:sp>
            <p:nvSpPr>
              <p:cNvPr id="345" name="직사각형 344"/>
              <p:cNvSpPr/>
              <p:nvPr/>
            </p:nvSpPr>
            <p:spPr>
              <a:xfrm>
                <a:off x="1072388" y="4149000"/>
                <a:ext cx="403612" cy="299296"/>
              </a:xfrm>
              <a:prstGeom prst="rect">
                <a:avLst/>
              </a:prstGeom>
              <a:noFill/>
              <a:ln w="12700"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346" name="직선 화살표 연결선 345"/>
              <p:cNvCxnSpPr/>
              <p:nvPr/>
            </p:nvCxnSpPr>
            <p:spPr>
              <a:xfrm>
                <a:off x="1413139" y="4301544"/>
                <a:ext cx="216000" cy="0"/>
              </a:xfrm>
              <a:prstGeom prst="straightConnector1">
                <a:avLst/>
              </a:prstGeom>
              <a:ln w="12700">
                <a:solidFill>
                  <a:srgbClr val="0000FF"/>
                </a:solidFill>
                <a:headEnd type="oval" w="sm" len="sm"/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7" name="직사각형 346"/>
              <p:cNvSpPr/>
              <p:nvPr/>
            </p:nvSpPr>
            <p:spPr>
              <a:xfrm>
                <a:off x="1066546" y="4149000"/>
                <a:ext cx="287106" cy="299296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1400" dirty="0" smtClean="0">
                    <a:solidFill>
                      <a:srgbClr val="0000FF"/>
                    </a:solidFill>
                  </a:rPr>
                  <a:t>C</a:t>
                </a:r>
                <a:endParaRPr lang="ko-KR" altLang="en-US" sz="1400" dirty="0">
                  <a:solidFill>
                    <a:srgbClr val="0000FF"/>
                  </a:solidFill>
                </a:endParaRPr>
              </a:p>
            </p:txBody>
          </p:sp>
          <p:sp>
            <p:nvSpPr>
              <p:cNvPr id="348" name="직사각형 347"/>
              <p:cNvSpPr/>
              <p:nvPr/>
            </p:nvSpPr>
            <p:spPr>
              <a:xfrm>
                <a:off x="1346485" y="4149000"/>
                <a:ext cx="129515" cy="299296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ko-KR" altLang="en-US" sz="1400" dirty="0">
                  <a:solidFill>
                    <a:srgbClr val="0000FF"/>
                  </a:solidFill>
                </a:endParaRPr>
              </a:p>
            </p:txBody>
          </p:sp>
          <p:cxnSp>
            <p:nvCxnSpPr>
              <p:cNvPr id="349" name="직선 연결선 348"/>
              <p:cNvCxnSpPr/>
              <p:nvPr/>
            </p:nvCxnSpPr>
            <p:spPr>
              <a:xfrm>
                <a:off x="1332000" y="4149000"/>
                <a:ext cx="0" cy="299296"/>
              </a:xfrm>
              <a:prstGeom prst="line">
                <a:avLst/>
              </a:prstGeom>
              <a:ln w="12700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27" name="그룹 326"/>
            <p:cNvGrpSpPr/>
            <p:nvPr/>
          </p:nvGrpSpPr>
          <p:grpSpPr>
            <a:xfrm>
              <a:off x="6983867" y="4459858"/>
              <a:ext cx="562593" cy="299296"/>
              <a:chOff x="1066546" y="4149000"/>
              <a:chExt cx="562593" cy="299296"/>
            </a:xfrm>
          </p:grpSpPr>
          <p:sp>
            <p:nvSpPr>
              <p:cNvPr id="340" name="직사각형 339"/>
              <p:cNvSpPr/>
              <p:nvPr/>
            </p:nvSpPr>
            <p:spPr>
              <a:xfrm>
                <a:off x="1072388" y="4149000"/>
                <a:ext cx="403612" cy="299296"/>
              </a:xfrm>
              <a:prstGeom prst="rect">
                <a:avLst/>
              </a:prstGeom>
              <a:noFill/>
              <a:ln w="12700"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341" name="직선 화살표 연결선 340"/>
              <p:cNvCxnSpPr/>
              <p:nvPr/>
            </p:nvCxnSpPr>
            <p:spPr>
              <a:xfrm>
                <a:off x="1413139" y="4301544"/>
                <a:ext cx="216000" cy="0"/>
              </a:xfrm>
              <a:prstGeom prst="straightConnector1">
                <a:avLst/>
              </a:prstGeom>
              <a:ln w="12700">
                <a:solidFill>
                  <a:srgbClr val="0000FF"/>
                </a:solidFill>
                <a:headEnd type="oval" w="sm" len="sm"/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2" name="직사각형 341"/>
              <p:cNvSpPr/>
              <p:nvPr/>
            </p:nvSpPr>
            <p:spPr>
              <a:xfrm>
                <a:off x="1066546" y="4149000"/>
                <a:ext cx="287106" cy="299296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1400" dirty="0" smtClean="0">
                    <a:solidFill>
                      <a:srgbClr val="0000FF"/>
                    </a:solidFill>
                  </a:rPr>
                  <a:t>D</a:t>
                </a:r>
                <a:endParaRPr lang="ko-KR" altLang="en-US" sz="1400" dirty="0">
                  <a:solidFill>
                    <a:srgbClr val="0000FF"/>
                  </a:solidFill>
                </a:endParaRPr>
              </a:p>
            </p:txBody>
          </p:sp>
          <p:sp>
            <p:nvSpPr>
              <p:cNvPr id="343" name="직사각형 342"/>
              <p:cNvSpPr/>
              <p:nvPr/>
            </p:nvSpPr>
            <p:spPr>
              <a:xfrm>
                <a:off x="1346485" y="4149000"/>
                <a:ext cx="129515" cy="299296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ko-KR" altLang="en-US" sz="1400" dirty="0">
                  <a:solidFill>
                    <a:srgbClr val="0000FF"/>
                  </a:solidFill>
                </a:endParaRPr>
              </a:p>
            </p:txBody>
          </p:sp>
          <p:cxnSp>
            <p:nvCxnSpPr>
              <p:cNvPr id="344" name="직선 연결선 343"/>
              <p:cNvCxnSpPr/>
              <p:nvPr/>
            </p:nvCxnSpPr>
            <p:spPr>
              <a:xfrm>
                <a:off x="1332000" y="4149000"/>
                <a:ext cx="0" cy="299296"/>
              </a:xfrm>
              <a:prstGeom prst="line">
                <a:avLst/>
              </a:prstGeom>
              <a:ln w="12700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28" name="그룹 327"/>
            <p:cNvGrpSpPr/>
            <p:nvPr/>
          </p:nvGrpSpPr>
          <p:grpSpPr>
            <a:xfrm>
              <a:off x="7538745" y="4459858"/>
              <a:ext cx="409454" cy="299296"/>
              <a:chOff x="1066546" y="4149000"/>
              <a:chExt cx="409454" cy="299296"/>
            </a:xfrm>
          </p:grpSpPr>
          <p:sp>
            <p:nvSpPr>
              <p:cNvPr id="336" name="직사각형 335"/>
              <p:cNvSpPr/>
              <p:nvPr/>
            </p:nvSpPr>
            <p:spPr>
              <a:xfrm>
                <a:off x="1072388" y="4149000"/>
                <a:ext cx="403612" cy="299296"/>
              </a:xfrm>
              <a:prstGeom prst="rect">
                <a:avLst/>
              </a:prstGeom>
              <a:noFill/>
              <a:ln w="12700"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7" name="직사각형 336"/>
              <p:cNvSpPr/>
              <p:nvPr/>
            </p:nvSpPr>
            <p:spPr>
              <a:xfrm>
                <a:off x="1066546" y="4149000"/>
                <a:ext cx="287106" cy="299296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1400" dirty="0" smtClean="0">
                    <a:solidFill>
                      <a:srgbClr val="0000FF"/>
                    </a:solidFill>
                  </a:rPr>
                  <a:t>E</a:t>
                </a:r>
                <a:endParaRPr lang="ko-KR" altLang="en-US" sz="1400" dirty="0">
                  <a:solidFill>
                    <a:srgbClr val="0000FF"/>
                  </a:solidFill>
                </a:endParaRPr>
              </a:p>
            </p:txBody>
          </p:sp>
          <p:sp>
            <p:nvSpPr>
              <p:cNvPr id="338" name="직사각형 337"/>
              <p:cNvSpPr/>
              <p:nvPr/>
            </p:nvSpPr>
            <p:spPr>
              <a:xfrm>
                <a:off x="1346485" y="4149000"/>
                <a:ext cx="129515" cy="299296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ko-KR" altLang="en-US" sz="1400" dirty="0">
                  <a:solidFill>
                    <a:srgbClr val="0000FF"/>
                  </a:solidFill>
                </a:endParaRPr>
              </a:p>
            </p:txBody>
          </p:sp>
          <p:cxnSp>
            <p:nvCxnSpPr>
              <p:cNvPr id="339" name="직선 연결선 338"/>
              <p:cNvCxnSpPr/>
              <p:nvPr/>
            </p:nvCxnSpPr>
            <p:spPr>
              <a:xfrm>
                <a:off x="1332000" y="4149000"/>
                <a:ext cx="0" cy="299296"/>
              </a:xfrm>
              <a:prstGeom prst="line">
                <a:avLst/>
              </a:prstGeom>
              <a:ln w="12700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29" name="직선 화살표 연결선 328"/>
            <p:cNvCxnSpPr/>
            <p:nvPr/>
          </p:nvCxnSpPr>
          <p:spPr>
            <a:xfrm>
              <a:off x="5022805" y="4624281"/>
              <a:ext cx="288000" cy="0"/>
            </a:xfrm>
            <a:prstGeom prst="straightConnector1">
              <a:avLst/>
            </a:prstGeom>
            <a:ln w="12700">
              <a:solidFill>
                <a:srgbClr val="0000FF"/>
              </a:solidFill>
              <a:headEnd type="none" w="sm" len="sm"/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0" name="원호 329"/>
            <p:cNvSpPr/>
            <p:nvPr/>
          </p:nvSpPr>
          <p:spPr>
            <a:xfrm>
              <a:off x="5558885" y="4323544"/>
              <a:ext cx="254053" cy="315388"/>
            </a:xfrm>
            <a:prstGeom prst="arc">
              <a:avLst>
                <a:gd name="adj1" fmla="val 10790995"/>
                <a:gd name="adj2" fmla="val 16374220"/>
              </a:avLst>
            </a:prstGeom>
            <a:ln w="12700">
              <a:solidFill>
                <a:srgbClr val="0000FF"/>
              </a:solidFill>
              <a:headEnd type="stealth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1" name="원호 330"/>
            <p:cNvSpPr/>
            <p:nvPr/>
          </p:nvSpPr>
          <p:spPr>
            <a:xfrm flipV="1">
              <a:off x="7698862" y="4323538"/>
              <a:ext cx="360836" cy="278770"/>
            </a:xfrm>
            <a:prstGeom prst="arc">
              <a:avLst>
                <a:gd name="adj1" fmla="val 16200000"/>
                <a:gd name="adj2" fmla="val 5441230"/>
              </a:avLst>
            </a:prstGeom>
            <a:ln w="12700">
              <a:solidFill>
                <a:srgbClr val="0000FF"/>
              </a:solidFill>
              <a:head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32" name="직선 연결선 331"/>
            <p:cNvCxnSpPr>
              <a:stCxn id="330" idx="2"/>
              <a:endCxn id="331" idx="2"/>
            </p:cNvCxnSpPr>
            <p:nvPr/>
          </p:nvCxnSpPr>
          <p:spPr>
            <a:xfrm flipV="1">
              <a:off x="5693894" y="4323544"/>
              <a:ext cx="2183714" cy="312"/>
            </a:xfrm>
            <a:prstGeom prst="line">
              <a:avLst/>
            </a:prstGeom>
            <a:ln w="127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33" name="그룹 332"/>
            <p:cNvGrpSpPr/>
            <p:nvPr/>
          </p:nvGrpSpPr>
          <p:grpSpPr>
            <a:xfrm>
              <a:off x="5318224" y="4602307"/>
              <a:ext cx="843879" cy="497257"/>
              <a:chOff x="5318224" y="4602307"/>
              <a:chExt cx="843879" cy="497257"/>
            </a:xfrm>
          </p:grpSpPr>
          <p:sp>
            <p:nvSpPr>
              <p:cNvPr id="334" name="직사각형 333"/>
              <p:cNvSpPr/>
              <p:nvPr/>
            </p:nvSpPr>
            <p:spPr>
              <a:xfrm>
                <a:off x="5318224" y="4800268"/>
                <a:ext cx="664707" cy="299296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0"/>
              <a:lstStyle/>
              <a:p>
                <a:pPr algn="r"/>
                <a:r>
                  <a:rPr lang="en-US" altLang="ko-KR" sz="1400" dirty="0">
                    <a:solidFill>
                      <a:srgbClr val="FF0000"/>
                    </a:solidFill>
                  </a:rPr>
                  <a:t>1</a:t>
                </a:r>
                <a:r>
                  <a:rPr lang="en-US" altLang="ko-KR" sz="1400" dirty="0" smtClean="0">
                    <a:solidFill>
                      <a:srgbClr val="0000FF"/>
                    </a:solidFill>
                  </a:rPr>
                  <a:t>  </a:t>
                </a:r>
                <a:r>
                  <a:rPr lang="en-US" altLang="ko-KR" sz="1400" dirty="0" err="1" smtClean="0">
                    <a:solidFill>
                      <a:srgbClr val="0000FF"/>
                    </a:solidFill>
                  </a:rPr>
                  <a:t>pList</a:t>
                </a:r>
                <a:endParaRPr lang="ko-KR" altLang="en-US" sz="1400" dirty="0">
                  <a:solidFill>
                    <a:srgbClr val="0000FF"/>
                  </a:solidFill>
                </a:endParaRPr>
              </a:p>
            </p:txBody>
          </p:sp>
          <p:sp>
            <p:nvSpPr>
              <p:cNvPr id="335" name="원호 334"/>
              <p:cNvSpPr/>
              <p:nvPr/>
            </p:nvSpPr>
            <p:spPr>
              <a:xfrm flipV="1">
                <a:off x="5814876" y="4602307"/>
                <a:ext cx="347227" cy="373751"/>
              </a:xfrm>
              <a:prstGeom prst="arc">
                <a:avLst/>
              </a:prstGeom>
              <a:ln w="12700">
                <a:solidFill>
                  <a:srgbClr val="FF0000"/>
                </a:solidFill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360" name="그룹 359"/>
          <p:cNvGrpSpPr/>
          <p:nvPr/>
        </p:nvGrpSpPr>
        <p:grpSpPr>
          <a:xfrm>
            <a:off x="4644000" y="5877000"/>
            <a:ext cx="3697595" cy="776026"/>
            <a:chOff x="4362103" y="4323538"/>
            <a:chExt cx="3697595" cy="776026"/>
          </a:xfrm>
        </p:grpSpPr>
        <p:sp>
          <p:nvSpPr>
            <p:cNvPr id="361" name="직사각형 360"/>
            <p:cNvSpPr/>
            <p:nvPr/>
          </p:nvSpPr>
          <p:spPr>
            <a:xfrm>
              <a:off x="4362103" y="4449764"/>
              <a:ext cx="664707" cy="299296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r"/>
              <a:r>
                <a:rPr lang="en-US" altLang="ko-KR" sz="1400" dirty="0" err="1" smtClean="0">
                  <a:solidFill>
                    <a:srgbClr val="0000FF"/>
                  </a:solidFill>
                </a:rPr>
                <a:t>pHead</a:t>
              </a:r>
              <a:endParaRPr lang="ko-KR" altLang="en-US" sz="1400" dirty="0">
                <a:solidFill>
                  <a:srgbClr val="0000FF"/>
                </a:solidFill>
              </a:endParaRPr>
            </a:p>
          </p:txBody>
        </p:sp>
        <p:grpSp>
          <p:nvGrpSpPr>
            <p:cNvPr id="362" name="그룹 361"/>
            <p:cNvGrpSpPr/>
            <p:nvPr/>
          </p:nvGrpSpPr>
          <p:grpSpPr>
            <a:xfrm>
              <a:off x="5319242" y="4459858"/>
              <a:ext cx="562593" cy="299296"/>
              <a:chOff x="1066546" y="4149000"/>
              <a:chExt cx="562593" cy="299296"/>
            </a:xfrm>
          </p:grpSpPr>
          <p:sp>
            <p:nvSpPr>
              <p:cNvPr id="393" name="직사각형 392"/>
              <p:cNvSpPr/>
              <p:nvPr/>
            </p:nvSpPr>
            <p:spPr>
              <a:xfrm>
                <a:off x="1072388" y="4149000"/>
                <a:ext cx="403612" cy="299296"/>
              </a:xfrm>
              <a:prstGeom prst="rect">
                <a:avLst/>
              </a:prstGeom>
              <a:noFill/>
              <a:ln w="12700"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394" name="직선 화살표 연결선 393"/>
              <p:cNvCxnSpPr/>
              <p:nvPr/>
            </p:nvCxnSpPr>
            <p:spPr>
              <a:xfrm>
                <a:off x="1413139" y="4301544"/>
                <a:ext cx="216000" cy="0"/>
              </a:xfrm>
              <a:prstGeom prst="straightConnector1">
                <a:avLst/>
              </a:prstGeom>
              <a:ln w="12700">
                <a:solidFill>
                  <a:srgbClr val="0000FF"/>
                </a:solidFill>
                <a:headEnd type="oval" w="sm" len="sm"/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5" name="직사각형 394"/>
              <p:cNvSpPr/>
              <p:nvPr/>
            </p:nvSpPr>
            <p:spPr>
              <a:xfrm>
                <a:off x="1066546" y="4149000"/>
                <a:ext cx="287106" cy="299296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1400" dirty="0" smtClean="0">
                    <a:solidFill>
                      <a:srgbClr val="0000FF"/>
                    </a:solidFill>
                  </a:rPr>
                  <a:t>A</a:t>
                </a:r>
                <a:endParaRPr lang="ko-KR" altLang="en-US" sz="1400" dirty="0">
                  <a:solidFill>
                    <a:srgbClr val="0000FF"/>
                  </a:solidFill>
                </a:endParaRPr>
              </a:p>
            </p:txBody>
          </p:sp>
          <p:sp>
            <p:nvSpPr>
              <p:cNvPr id="396" name="직사각형 395"/>
              <p:cNvSpPr/>
              <p:nvPr/>
            </p:nvSpPr>
            <p:spPr>
              <a:xfrm>
                <a:off x="1346485" y="4149000"/>
                <a:ext cx="129515" cy="299296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ko-KR" altLang="en-US" sz="1400" dirty="0">
                  <a:solidFill>
                    <a:srgbClr val="0000FF"/>
                  </a:solidFill>
                </a:endParaRPr>
              </a:p>
            </p:txBody>
          </p:sp>
          <p:cxnSp>
            <p:nvCxnSpPr>
              <p:cNvPr id="397" name="직선 연결선 396"/>
              <p:cNvCxnSpPr/>
              <p:nvPr/>
            </p:nvCxnSpPr>
            <p:spPr>
              <a:xfrm>
                <a:off x="1332000" y="4149000"/>
                <a:ext cx="0" cy="299296"/>
              </a:xfrm>
              <a:prstGeom prst="line">
                <a:avLst/>
              </a:prstGeom>
              <a:ln w="12700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3" name="그룹 362"/>
            <p:cNvGrpSpPr/>
            <p:nvPr/>
          </p:nvGrpSpPr>
          <p:grpSpPr>
            <a:xfrm>
              <a:off x="5874117" y="4459858"/>
              <a:ext cx="562593" cy="299296"/>
              <a:chOff x="1066546" y="4149000"/>
              <a:chExt cx="562593" cy="299296"/>
            </a:xfrm>
          </p:grpSpPr>
          <p:sp>
            <p:nvSpPr>
              <p:cNvPr id="388" name="직사각형 387"/>
              <p:cNvSpPr/>
              <p:nvPr/>
            </p:nvSpPr>
            <p:spPr>
              <a:xfrm>
                <a:off x="1072388" y="4149000"/>
                <a:ext cx="403612" cy="299296"/>
              </a:xfrm>
              <a:prstGeom prst="rect">
                <a:avLst/>
              </a:prstGeom>
              <a:noFill/>
              <a:ln w="12700"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389" name="직선 화살표 연결선 388"/>
              <p:cNvCxnSpPr/>
              <p:nvPr/>
            </p:nvCxnSpPr>
            <p:spPr>
              <a:xfrm>
                <a:off x="1413139" y="4301544"/>
                <a:ext cx="216000" cy="0"/>
              </a:xfrm>
              <a:prstGeom prst="straightConnector1">
                <a:avLst/>
              </a:prstGeom>
              <a:ln w="12700">
                <a:solidFill>
                  <a:srgbClr val="0000FF"/>
                </a:solidFill>
                <a:headEnd type="oval" w="sm" len="sm"/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0" name="직사각형 389"/>
              <p:cNvSpPr/>
              <p:nvPr/>
            </p:nvSpPr>
            <p:spPr>
              <a:xfrm>
                <a:off x="1066546" y="4149000"/>
                <a:ext cx="287106" cy="299296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1400" dirty="0" smtClean="0">
                    <a:solidFill>
                      <a:srgbClr val="0000FF"/>
                    </a:solidFill>
                  </a:rPr>
                  <a:t>B</a:t>
                </a:r>
                <a:endParaRPr lang="ko-KR" altLang="en-US" sz="1400" dirty="0">
                  <a:solidFill>
                    <a:srgbClr val="0000FF"/>
                  </a:solidFill>
                </a:endParaRPr>
              </a:p>
            </p:txBody>
          </p:sp>
          <p:sp>
            <p:nvSpPr>
              <p:cNvPr id="391" name="직사각형 390"/>
              <p:cNvSpPr/>
              <p:nvPr/>
            </p:nvSpPr>
            <p:spPr>
              <a:xfrm>
                <a:off x="1346485" y="4149000"/>
                <a:ext cx="129515" cy="299296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ko-KR" altLang="en-US" sz="1400" dirty="0">
                  <a:solidFill>
                    <a:srgbClr val="0000FF"/>
                  </a:solidFill>
                </a:endParaRPr>
              </a:p>
            </p:txBody>
          </p:sp>
          <p:cxnSp>
            <p:nvCxnSpPr>
              <p:cNvPr id="392" name="직선 연결선 391"/>
              <p:cNvCxnSpPr/>
              <p:nvPr/>
            </p:nvCxnSpPr>
            <p:spPr>
              <a:xfrm>
                <a:off x="1332000" y="4149000"/>
                <a:ext cx="0" cy="299296"/>
              </a:xfrm>
              <a:prstGeom prst="line">
                <a:avLst/>
              </a:prstGeom>
              <a:ln w="12700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4" name="그룹 363"/>
            <p:cNvGrpSpPr/>
            <p:nvPr/>
          </p:nvGrpSpPr>
          <p:grpSpPr>
            <a:xfrm>
              <a:off x="6428992" y="4459858"/>
              <a:ext cx="562593" cy="299296"/>
              <a:chOff x="1066546" y="4149000"/>
              <a:chExt cx="562593" cy="299296"/>
            </a:xfrm>
          </p:grpSpPr>
          <p:sp>
            <p:nvSpPr>
              <p:cNvPr id="383" name="직사각형 382"/>
              <p:cNvSpPr/>
              <p:nvPr/>
            </p:nvSpPr>
            <p:spPr>
              <a:xfrm>
                <a:off x="1072388" y="4149000"/>
                <a:ext cx="403612" cy="299296"/>
              </a:xfrm>
              <a:prstGeom prst="rect">
                <a:avLst/>
              </a:prstGeom>
              <a:noFill/>
              <a:ln w="12700"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384" name="직선 화살표 연결선 383"/>
              <p:cNvCxnSpPr/>
              <p:nvPr/>
            </p:nvCxnSpPr>
            <p:spPr>
              <a:xfrm>
                <a:off x="1413139" y="4301544"/>
                <a:ext cx="216000" cy="0"/>
              </a:xfrm>
              <a:prstGeom prst="straightConnector1">
                <a:avLst/>
              </a:prstGeom>
              <a:ln w="12700">
                <a:solidFill>
                  <a:srgbClr val="0000FF"/>
                </a:solidFill>
                <a:headEnd type="oval" w="sm" len="sm"/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5" name="직사각형 384"/>
              <p:cNvSpPr/>
              <p:nvPr/>
            </p:nvSpPr>
            <p:spPr>
              <a:xfrm>
                <a:off x="1066546" y="4149000"/>
                <a:ext cx="287106" cy="299296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1400" dirty="0" smtClean="0">
                    <a:solidFill>
                      <a:srgbClr val="0000FF"/>
                    </a:solidFill>
                  </a:rPr>
                  <a:t>C</a:t>
                </a:r>
                <a:endParaRPr lang="ko-KR" altLang="en-US" sz="1400" dirty="0">
                  <a:solidFill>
                    <a:srgbClr val="0000FF"/>
                  </a:solidFill>
                </a:endParaRPr>
              </a:p>
            </p:txBody>
          </p:sp>
          <p:sp>
            <p:nvSpPr>
              <p:cNvPr id="386" name="직사각형 385"/>
              <p:cNvSpPr/>
              <p:nvPr/>
            </p:nvSpPr>
            <p:spPr>
              <a:xfrm>
                <a:off x="1346485" y="4149000"/>
                <a:ext cx="129515" cy="299296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ko-KR" altLang="en-US" sz="1400" dirty="0">
                  <a:solidFill>
                    <a:srgbClr val="0000FF"/>
                  </a:solidFill>
                </a:endParaRPr>
              </a:p>
            </p:txBody>
          </p:sp>
          <p:cxnSp>
            <p:nvCxnSpPr>
              <p:cNvPr id="387" name="직선 연결선 386"/>
              <p:cNvCxnSpPr/>
              <p:nvPr/>
            </p:nvCxnSpPr>
            <p:spPr>
              <a:xfrm>
                <a:off x="1332000" y="4149000"/>
                <a:ext cx="0" cy="299296"/>
              </a:xfrm>
              <a:prstGeom prst="line">
                <a:avLst/>
              </a:prstGeom>
              <a:ln w="12700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5" name="그룹 364"/>
            <p:cNvGrpSpPr/>
            <p:nvPr/>
          </p:nvGrpSpPr>
          <p:grpSpPr>
            <a:xfrm>
              <a:off x="6983867" y="4459858"/>
              <a:ext cx="562593" cy="299296"/>
              <a:chOff x="1066546" y="4149000"/>
              <a:chExt cx="562593" cy="299296"/>
            </a:xfrm>
          </p:grpSpPr>
          <p:sp>
            <p:nvSpPr>
              <p:cNvPr id="378" name="직사각형 377"/>
              <p:cNvSpPr/>
              <p:nvPr/>
            </p:nvSpPr>
            <p:spPr>
              <a:xfrm>
                <a:off x="1072388" y="4149000"/>
                <a:ext cx="403612" cy="299296"/>
              </a:xfrm>
              <a:prstGeom prst="rect">
                <a:avLst/>
              </a:prstGeom>
              <a:noFill/>
              <a:ln w="12700"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379" name="직선 화살표 연결선 378"/>
              <p:cNvCxnSpPr/>
              <p:nvPr/>
            </p:nvCxnSpPr>
            <p:spPr>
              <a:xfrm>
                <a:off x="1413139" y="4301544"/>
                <a:ext cx="216000" cy="0"/>
              </a:xfrm>
              <a:prstGeom prst="straightConnector1">
                <a:avLst/>
              </a:prstGeom>
              <a:ln w="12700">
                <a:solidFill>
                  <a:srgbClr val="0000FF"/>
                </a:solidFill>
                <a:headEnd type="oval" w="sm" len="sm"/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0" name="직사각형 379"/>
              <p:cNvSpPr/>
              <p:nvPr/>
            </p:nvSpPr>
            <p:spPr>
              <a:xfrm>
                <a:off x="1066546" y="4149000"/>
                <a:ext cx="287106" cy="299296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1400" dirty="0" smtClean="0">
                    <a:solidFill>
                      <a:srgbClr val="0000FF"/>
                    </a:solidFill>
                  </a:rPr>
                  <a:t>D</a:t>
                </a:r>
                <a:endParaRPr lang="ko-KR" altLang="en-US" sz="1400" dirty="0">
                  <a:solidFill>
                    <a:srgbClr val="0000FF"/>
                  </a:solidFill>
                </a:endParaRPr>
              </a:p>
            </p:txBody>
          </p:sp>
          <p:sp>
            <p:nvSpPr>
              <p:cNvPr id="381" name="직사각형 380"/>
              <p:cNvSpPr/>
              <p:nvPr/>
            </p:nvSpPr>
            <p:spPr>
              <a:xfrm>
                <a:off x="1346485" y="4149000"/>
                <a:ext cx="129515" cy="299296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ko-KR" altLang="en-US" sz="1400" dirty="0">
                  <a:solidFill>
                    <a:srgbClr val="0000FF"/>
                  </a:solidFill>
                </a:endParaRPr>
              </a:p>
            </p:txBody>
          </p:sp>
          <p:cxnSp>
            <p:nvCxnSpPr>
              <p:cNvPr id="382" name="직선 연결선 381"/>
              <p:cNvCxnSpPr/>
              <p:nvPr/>
            </p:nvCxnSpPr>
            <p:spPr>
              <a:xfrm>
                <a:off x="1332000" y="4149000"/>
                <a:ext cx="0" cy="299296"/>
              </a:xfrm>
              <a:prstGeom prst="line">
                <a:avLst/>
              </a:prstGeom>
              <a:ln w="12700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6" name="그룹 365"/>
            <p:cNvGrpSpPr/>
            <p:nvPr/>
          </p:nvGrpSpPr>
          <p:grpSpPr>
            <a:xfrm>
              <a:off x="7538745" y="4459858"/>
              <a:ext cx="409454" cy="299296"/>
              <a:chOff x="1066546" y="4149000"/>
              <a:chExt cx="409454" cy="299296"/>
            </a:xfrm>
          </p:grpSpPr>
          <p:sp>
            <p:nvSpPr>
              <p:cNvPr id="374" name="직사각형 373"/>
              <p:cNvSpPr/>
              <p:nvPr/>
            </p:nvSpPr>
            <p:spPr>
              <a:xfrm>
                <a:off x="1072388" y="4149000"/>
                <a:ext cx="403612" cy="299296"/>
              </a:xfrm>
              <a:prstGeom prst="rect">
                <a:avLst/>
              </a:prstGeom>
              <a:noFill/>
              <a:ln w="12700"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5" name="직사각형 374"/>
              <p:cNvSpPr/>
              <p:nvPr/>
            </p:nvSpPr>
            <p:spPr>
              <a:xfrm>
                <a:off x="1066546" y="4149000"/>
                <a:ext cx="287106" cy="299296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1400" dirty="0" smtClean="0">
                    <a:solidFill>
                      <a:srgbClr val="0000FF"/>
                    </a:solidFill>
                  </a:rPr>
                  <a:t>E</a:t>
                </a:r>
                <a:endParaRPr lang="ko-KR" altLang="en-US" sz="1400" dirty="0">
                  <a:solidFill>
                    <a:srgbClr val="0000FF"/>
                  </a:solidFill>
                </a:endParaRPr>
              </a:p>
            </p:txBody>
          </p:sp>
          <p:sp>
            <p:nvSpPr>
              <p:cNvPr id="376" name="직사각형 375"/>
              <p:cNvSpPr/>
              <p:nvPr/>
            </p:nvSpPr>
            <p:spPr>
              <a:xfrm>
                <a:off x="1346485" y="4149000"/>
                <a:ext cx="129515" cy="299296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ko-KR" altLang="en-US" sz="1400" dirty="0">
                  <a:solidFill>
                    <a:srgbClr val="0000FF"/>
                  </a:solidFill>
                </a:endParaRPr>
              </a:p>
            </p:txBody>
          </p:sp>
          <p:cxnSp>
            <p:nvCxnSpPr>
              <p:cNvPr id="377" name="직선 연결선 376"/>
              <p:cNvCxnSpPr/>
              <p:nvPr/>
            </p:nvCxnSpPr>
            <p:spPr>
              <a:xfrm>
                <a:off x="1332000" y="4149000"/>
                <a:ext cx="0" cy="299296"/>
              </a:xfrm>
              <a:prstGeom prst="line">
                <a:avLst/>
              </a:prstGeom>
              <a:ln w="12700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67" name="직선 화살표 연결선 366"/>
            <p:cNvCxnSpPr/>
            <p:nvPr/>
          </p:nvCxnSpPr>
          <p:spPr>
            <a:xfrm>
              <a:off x="5022805" y="4624281"/>
              <a:ext cx="288000" cy="0"/>
            </a:xfrm>
            <a:prstGeom prst="straightConnector1">
              <a:avLst/>
            </a:prstGeom>
            <a:ln w="12700">
              <a:solidFill>
                <a:srgbClr val="0000FF"/>
              </a:solidFill>
              <a:headEnd type="none" w="sm" len="sm"/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8" name="원호 367"/>
            <p:cNvSpPr/>
            <p:nvPr/>
          </p:nvSpPr>
          <p:spPr>
            <a:xfrm>
              <a:off x="5558885" y="4323544"/>
              <a:ext cx="254053" cy="315388"/>
            </a:xfrm>
            <a:prstGeom prst="arc">
              <a:avLst>
                <a:gd name="adj1" fmla="val 10790995"/>
                <a:gd name="adj2" fmla="val 16374220"/>
              </a:avLst>
            </a:prstGeom>
            <a:ln w="12700">
              <a:solidFill>
                <a:srgbClr val="0000FF"/>
              </a:solidFill>
              <a:headEnd type="stealth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9" name="원호 368"/>
            <p:cNvSpPr/>
            <p:nvPr/>
          </p:nvSpPr>
          <p:spPr>
            <a:xfrm flipV="1">
              <a:off x="7698862" y="4323538"/>
              <a:ext cx="360836" cy="278770"/>
            </a:xfrm>
            <a:prstGeom prst="arc">
              <a:avLst>
                <a:gd name="adj1" fmla="val 16200000"/>
                <a:gd name="adj2" fmla="val 5441230"/>
              </a:avLst>
            </a:prstGeom>
            <a:ln w="12700">
              <a:solidFill>
                <a:srgbClr val="0000FF"/>
              </a:solidFill>
              <a:head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70" name="직선 연결선 369"/>
            <p:cNvCxnSpPr>
              <a:stCxn id="368" idx="2"/>
              <a:endCxn id="369" idx="2"/>
            </p:cNvCxnSpPr>
            <p:nvPr/>
          </p:nvCxnSpPr>
          <p:spPr>
            <a:xfrm flipV="1">
              <a:off x="5693894" y="4323544"/>
              <a:ext cx="2183714" cy="312"/>
            </a:xfrm>
            <a:prstGeom prst="line">
              <a:avLst/>
            </a:prstGeom>
            <a:ln w="127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71" name="그룹 370"/>
            <p:cNvGrpSpPr/>
            <p:nvPr/>
          </p:nvGrpSpPr>
          <p:grpSpPr>
            <a:xfrm>
              <a:off x="4723930" y="4602307"/>
              <a:ext cx="843879" cy="497257"/>
              <a:chOff x="4723930" y="4602307"/>
              <a:chExt cx="843879" cy="497257"/>
            </a:xfrm>
          </p:grpSpPr>
          <p:sp>
            <p:nvSpPr>
              <p:cNvPr id="372" name="직사각형 371"/>
              <p:cNvSpPr/>
              <p:nvPr/>
            </p:nvSpPr>
            <p:spPr>
              <a:xfrm>
                <a:off x="4723930" y="4800268"/>
                <a:ext cx="664707" cy="299296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0"/>
              <a:lstStyle/>
              <a:p>
                <a:pPr algn="r"/>
                <a:r>
                  <a:rPr lang="en-US" altLang="ko-KR" sz="1400" dirty="0">
                    <a:solidFill>
                      <a:srgbClr val="FF0000"/>
                    </a:solidFill>
                  </a:rPr>
                  <a:t>5</a:t>
                </a:r>
                <a:r>
                  <a:rPr lang="en-US" altLang="ko-KR" sz="1400" dirty="0" smtClean="0">
                    <a:solidFill>
                      <a:srgbClr val="0000FF"/>
                    </a:solidFill>
                  </a:rPr>
                  <a:t>  </a:t>
                </a:r>
                <a:r>
                  <a:rPr lang="en-US" altLang="ko-KR" sz="1400" dirty="0" err="1" smtClean="0">
                    <a:solidFill>
                      <a:srgbClr val="0000FF"/>
                    </a:solidFill>
                  </a:rPr>
                  <a:t>pList</a:t>
                </a:r>
                <a:endParaRPr lang="ko-KR" altLang="en-US" sz="1400" dirty="0">
                  <a:solidFill>
                    <a:srgbClr val="0000FF"/>
                  </a:solidFill>
                </a:endParaRPr>
              </a:p>
            </p:txBody>
          </p:sp>
          <p:sp>
            <p:nvSpPr>
              <p:cNvPr id="373" name="원호 372"/>
              <p:cNvSpPr/>
              <p:nvPr/>
            </p:nvSpPr>
            <p:spPr>
              <a:xfrm flipV="1">
                <a:off x="5220582" y="4602307"/>
                <a:ext cx="347227" cy="373751"/>
              </a:xfrm>
              <a:prstGeom prst="arc">
                <a:avLst/>
              </a:prstGeom>
              <a:ln w="12700">
                <a:solidFill>
                  <a:srgbClr val="FF0000"/>
                </a:solidFill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398" name="그룹 397"/>
          <p:cNvGrpSpPr/>
          <p:nvPr/>
        </p:nvGrpSpPr>
        <p:grpSpPr>
          <a:xfrm>
            <a:off x="4644000" y="5013000"/>
            <a:ext cx="3697595" cy="776026"/>
            <a:chOff x="4362103" y="4323538"/>
            <a:chExt cx="3697595" cy="776026"/>
          </a:xfrm>
        </p:grpSpPr>
        <p:sp>
          <p:nvSpPr>
            <p:cNvPr id="399" name="직사각형 398"/>
            <p:cNvSpPr/>
            <p:nvPr/>
          </p:nvSpPr>
          <p:spPr>
            <a:xfrm>
              <a:off x="4362103" y="4449764"/>
              <a:ext cx="664707" cy="299296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r"/>
              <a:r>
                <a:rPr lang="en-US" altLang="ko-KR" sz="1400" dirty="0" err="1" smtClean="0">
                  <a:solidFill>
                    <a:srgbClr val="0000FF"/>
                  </a:solidFill>
                </a:rPr>
                <a:t>pHead</a:t>
              </a:r>
              <a:endParaRPr lang="ko-KR" altLang="en-US" sz="1400" dirty="0">
                <a:solidFill>
                  <a:srgbClr val="0000FF"/>
                </a:solidFill>
              </a:endParaRPr>
            </a:p>
          </p:txBody>
        </p:sp>
        <p:grpSp>
          <p:nvGrpSpPr>
            <p:cNvPr id="400" name="그룹 399"/>
            <p:cNvGrpSpPr/>
            <p:nvPr/>
          </p:nvGrpSpPr>
          <p:grpSpPr>
            <a:xfrm>
              <a:off x="5319242" y="4459858"/>
              <a:ext cx="562593" cy="299296"/>
              <a:chOff x="1066546" y="4149000"/>
              <a:chExt cx="562593" cy="299296"/>
            </a:xfrm>
          </p:grpSpPr>
          <p:sp>
            <p:nvSpPr>
              <p:cNvPr id="431" name="직사각형 430"/>
              <p:cNvSpPr/>
              <p:nvPr/>
            </p:nvSpPr>
            <p:spPr>
              <a:xfrm>
                <a:off x="1072388" y="4149000"/>
                <a:ext cx="403612" cy="299296"/>
              </a:xfrm>
              <a:prstGeom prst="rect">
                <a:avLst/>
              </a:prstGeom>
              <a:noFill/>
              <a:ln w="12700"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432" name="직선 화살표 연결선 431"/>
              <p:cNvCxnSpPr/>
              <p:nvPr/>
            </p:nvCxnSpPr>
            <p:spPr>
              <a:xfrm>
                <a:off x="1413139" y="4301544"/>
                <a:ext cx="216000" cy="0"/>
              </a:xfrm>
              <a:prstGeom prst="straightConnector1">
                <a:avLst/>
              </a:prstGeom>
              <a:ln w="12700">
                <a:solidFill>
                  <a:srgbClr val="0000FF"/>
                </a:solidFill>
                <a:headEnd type="oval" w="sm" len="sm"/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3" name="직사각형 432"/>
              <p:cNvSpPr/>
              <p:nvPr/>
            </p:nvSpPr>
            <p:spPr>
              <a:xfrm>
                <a:off x="1066546" y="4149000"/>
                <a:ext cx="287106" cy="299296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1400" dirty="0" smtClean="0">
                    <a:solidFill>
                      <a:srgbClr val="0000FF"/>
                    </a:solidFill>
                  </a:rPr>
                  <a:t>A</a:t>
                </a:r>
                <a:endParaRPr lang="ko-KR" altLang="en-US" sz="1400" dirty="0">
                  <a:solidFill>
                    <a:srgbClr val="0000FF"/>
                  </a:solidFill>
                </a:endParaRPr>
              </a:p>
            </p:txBody>
          </p:sp>
          <p:sp>
            <p:nvSpPr>
              <p:cNvPr id="434" name="직사각형 433"/>
              <p:cNvSpPr/>
              <p:nvPr/>
            </p:nvSpPr>
            <p:spPr>
              <a:xfrm>
                <a:off x="1346485" y="4149000"/>
                <a:ext cx="129515" cy="299296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ko-KR" altLang="en-US" sz="1400" dirty="0">
                  <a:solidFill>
                    <a:srgbClr val="0000FF"/>
                  </a:solidFill>
                </a:endParaRPr>
              </a:p>
            </p:txBody>
          </p:sp>
          <p:cxnSp>
            <p:nvCxnSpPr>
              <p:cNvPr id="435" name="직선 연결선 434"/>
              <p:cNvCxnSpPr/>
              <p:nvPr/>
            </p:nvCxnSpPr>
            <p:spPr>
              <a:xfrm>
                <a:off x="1332000" y="4149000"/>
                <a:ext cx="0" cy="299296"/>
              </a:xfrm>
              <a:prstGeom prst="line">
                <a:avLst/>
              </a:prstGeom>
              <a:ln w="12700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01" name="그룹 400"/>
            <p:cNvGrpSpPr/>
            <p:nvPr/>
          </p:nvGrpSpPr>
          <p:grpSpPr>
            <a:xfrm>
              <a:off x="5874117" y="4459858"/>
              <a:ext cx="562593" cy="299296"/>
              <a:chOff x="1066546" y="4149000"/>
              <a:chExt cx="562593" cy="299296"/>
            </a:xfrm>
          </p:grpSpPr>
          <p:sp>
            <p:nvSpPr>
              <p:cNvPr id="426" name="직사각형 425"/>
              <p:cNvSpPr/>
              <p:nvPr/>
            </p:nvSpPr>
            <p:spPr>
              <a:xfrm>
                <a:off x="1072388" y="4149000"/>
                <a:ext cx="403612" cy="299296"/>
              </a:xfrm>
              <a:prstGeom prst="rect">
                <a:avLst/>
              </a:prstGeom>
              <a:noFill/>
              <a:ln w="12700"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427" name="직선 화살표 연결선 426"/>
              <p:cNvCxnSpPr/>
              <p:nvPr/>
            </p:nvCxnSpPr>
            <p:spPr>
              <a:xfrm>
                <a:off x="1413139" y="4301544"/>
                <a:ext cx="216000" cy="0"/>
              </a:xfrm>
              <a:prstGeom prst="straightConnector1">
                <a:avLst/>
              </a:prstGeom>
              <a:ln w="12700">
                <a:solidFill>
                  <a:srgbClr val="0000FF"/>
                </a:solidFill>
                <a:headEnd type="oval" w="sm" len="sm"/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8" name="직사각형 427"/>
              <p:cNvSpPr/>
              <p:nvPr/>
            </p:nvSpPr>
            <p:spPr>
              <a:xfrm>
                <a:off x="1066546" y="4149000"/>
                <a:ext cx="287106" cy="299296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1400" dirty="0" smtClean="0">
                    <a:solidFill>
                      <a:srgbClr val="0000FF"/>
                    </a:solidFill>
                  </a:rPr>
                  <a:t>B</a:t>
                </a:r>
                <a:endParaRPr lang="ko-KR" altLang="en-US" sz="1400" dirty="0">
                  <a:solidFill>
                    <a:srgbClr val="0000FF"/>
                  </a:solidFill>
                </a:endParaRPr>
              </a:p>
            </p:txBody>
          </p:sp>
          <p:sp>
            <p:nvSpPr>
              <p:cNvPr id="429" name="직사각형 428"/>
              <p:cNvSpPr/>
              <p:nvPr/>
            </p:nvSpPr>
            <p:spPr>
              <a:xfrm>
                <a:off x="1346485" y="4149000"/>
                <a:ext cx="129515" cy="299296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ko-KR" altLang="en-US" sz="1400" dirty="0">
                  <a:solidFill>
                    <a:srgbClr val="0000FF"/>
                  </a:solidFill>
                </a:endParaRPr>
              </a:p>
            </p:txBody>
          </p:sp>
          <p:cxnSp>
            <p:nvCxnSpPr>
              <p:cNvPr id="430" name="직선 연결선 429"/>
              <p:cNvCxnSpPr/>
              <p:nvPr/>
            </p:nvCxnSpPr>
            <p:spPr>
              <a:xfrm>
                <a:off x="1332000" y="4149000"/>
                <a:ext cx="0" cy="299296"/>
              </a:xfrm>
              <a:prstGeom prst="line">
                <a:avLst/>
              </a:prstGeom>
              <a:ln w="12700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02" name="그룹 401"/>
            <p:cNvGrpSpPr/>
            <p:nvPr/>
          </p:nvGrpSpPr>
          <p:grpSpPr>
            <a:xfrm>
              <a:off x="6428992" y="4459858"/>
              <a:ext cx="562593" cy="299296"/>
              <a:chOff x="1066546" y="4149000"/>
              <a:chExt cx="562593" cy="299296"/>
            </a:xfrm>
          </p:grpSpPr>
          <p:sp>
            <p:nvSpPr>
              <p:cNvPr id="421" name="직사각형 420"/>
              <p:cNvSpPr/>
              <p:nvPr/>
            </p:nvSpPr>
            <p:spPr>
              <a:xfrm>
                <a:off x="1072388" y="4149000"/>
                <a:ext cx="403612" cy="299296"/>
              </a:xfrm>
              <a:prstGeom prst="rect">
                <a:avLst/>
              </a:prstGeom>
              <a:noFill/>
              <a:ln w="12700"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422" name="직선 화살표 연결선 421"/>
              <p:cNvCxnSpPr/>
              <p:nvPr/>
            </p:nvCxnSpPr>
            <p:spPr>
              <a:xfrm>
                <a:off x="1413139" y="4301544"/>
                <a:ext cx="216000" cy="0"/>
              </a:xfrm>
              <a:prstGeom prst="straightConnector1">
                <a:avLst/>
              </a:prstGeom>
              <a:ln w="12700">
                <a:solidFill>
                  <a:srgbClr val="0000FF"/>
                </a:solidFill>
                <a:headEnd type="oval" w="sm" len="sm"/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3" name="직사각형 422"/>
              <p:cNvSpPr/>
              <p:nvPr/>
            </p:nvSpPr>
            <p:spPr>
              <a:xfrm>
                <a:off x="1066546" y="4149000"/>
                <a:ext cx="287106" cy="299296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1400" dirty="0" smtClean="0">
                    <a:solidFill>
                      <a:srgbClr val="0000FF"/>
                    </a:solidFill>
                  </a:rPr>
                  <a:t>C</a:t>
                </a:r>
                <a:endParaRPr lang="ko-KR" altLang="en-US" sz="1400" dirty="0">
                  <a:solidFill>
                    <a:srgbClr val="0000FF"/>
                  </a:solidFill>
                </a:endParaRPr>
              </a:p>
            </p:txBody>
          </p:sp>
          <p:sp>
            <p:nvSpPr>
              <p:cNvPr id="424" name="직사각형 423"/>
              <p:cNvSpPr/>
              <p:nvPr/>
            </p:nvSpPr>
            <p:spPr>
              <a:xfrm>
                <a:off x="1346485" y="4149000"/>
                <a:ext cx="129515" cy="299296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ko-KR" altLang="en-US" sz="1400" dirty="0">
                  <a:solidFill>
                    <a:srgbClr val="0000FF"/>
                  </a:solidFill>
                </a:endParaRPr>
              </a:p>
            </p:txBody>
          </p:sp>
          <p:cxnSp>
            <p:nvCxnSpPr>
              <p:cNvPr id="425" name="직선 연결선 424"/>
              <p:cNvCxnSpPr/>
              <p:nvPr/>
            </p:nvCxnSpPr>
            <p:spPr>
              <a:xfrm>
                <a:off x="1332000" y="4149000"/>
                <a:ext cx="0" cy="299296"/>
              </a:xfrm>
              <a:prstGeom prst="line">
                <a:avLst/>
              </a:prstGeom>
              <a:ln w="12700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03" name="그룹 402"/>
            <p:cNvGrpSpPr/>
            <p:nvPr/>
          </p:nvGrpSpPr>
          <p:grpSpPr>
            <a:xfrm>
              <a:off x="6983867" y="4459858"/>
              <a:ext cx="562593" cy="299296"/>
              <a:chOff x="1066546" y="4149000"/>
              <a:chExt cx="562593" cy="299296"/>
            </a:xfrm>
          </p:grpSpPr>
          <p:sp>
            <p:nvSpPr>
              <p:cNvPr id="416" name="직사각형 415"/>
              <p:cNvSpPr/>
              <p:nvPr/>
            </p:nvSpPr>
            <p:spPr>
              <a:xfrm>
                <a:off x="1072388" y="4149000"/>
                <a:ext cx="403612" cy="299296"/>
              </a:xfrm>
              <a:prstGeom prst="rect">
                <a:avLst/>
              </a:prstGeom>
              <a:noFill/>
              <a:ln w="12700"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417" name="직선 화살표 연결선 416"/>
              <p:cNvCxnSpPr/>
              <p:nvPr/>
            </p:nvCxnSpPr>
            <p:spPr>
              <a:xfrm>
                <a:off x="1413139" y="4301544"/>
                <a:ext cx="216000" cy="0"/>
              </a:xfrm>
              <a:prstGeom prst="straightConnector1">
                <a:avLst/>
              </a:prstGeom>
              <a:ln w="12700">
                <a:solidFill>
                  <a:srgbClr val="0000FF"/>
                </a:solidFill>
                <a:headEnd type="oval" w="sm" len="sm"/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8" name="직사각형 417"/>
              <p:cNvSpPr/>
              <p:nvPr/>
            </p:nvSpPr>
            <p:spPr>
              <a:xfrm>
                <a:off x="1066546" y="4149000"/>
                <a:ext cx="287106" cy="299296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1400" dirty="0" smtClean="0">
                    <a:solidFill>
                      <a:srgbClr val="0000FF"/>
                    </a:solidFill>
                  </a:rPr>
                  <a:t>D</a:t>
                </a:r>
                <a:endParaRPr lang="ko-KR" altLang="en-US" sz="1400" dirty="0">
                  <a:solidFill>
                    <a:srgbClr val="0000FF"/>
                  </a:solidFill>
                </a:endParaRPr>
              </a:p>
            </p:txBody>
          </p:sp>
          <p:sp>
            <p:nvSpPr>
              <p:cNvPr id="419" name="직사각형 418"/>
              <p:cNvSpPr/>
              <p:nvPr/>
            </p:nvSpPr>
            <p:spPr>
              <a:xfrm>
                <a:off x="1346485" y="4149000"/>
                <a:ext cx="129515" cy="299296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ko-KR" altLang="en-US" sz="1400" dirty="0">
                  <a:solidFill>
                    <a:srgbClr val="0000FF"/>
                  </a:solidFill>
                </a:endParaRPr>
              </a:p>
            </p:txBody>
          </p:sp>
          <p:cxnSp>
            <p:nvCxnSpPr>
              <p:cNvPr id="420" name="직선 연결선 419"/>
              <p:cNvCxnSpPr/>
              <p:nvPr/>
            </p:nvCxnSpPr>
            <p:spPr>
              <a:xfrm>
                <a:off x="1332000" y="4149000"/>
                <a:ext cx="0" cy="299296"/>
              </a:xfrm>
              <a:prstGeom prst="line">
                <a:avLst/>
              </a:prstGeom>
              <a:ln w="12700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04" name="그룹 403"/>
            <p:cNvGrpSpPr/>
            <p:nvPr/>
          </p:nvGrpSpPr>
          <p:grpSpPr>
            <a:xfrm>
              <a:off x="7538745" y="4459858"/>
              <a:ext cx="409454" cy="299296"/>
              <a:chOff x="1066546" y="4149000"/>
              <a:chExt cx="409454" cy="299296"/>
            </a:xfrm>
          </p:grpSpPr>
          <p:sp>
            <p:nvSpPr>
              <p:cNvPr id="412" name="직사각형 411"/>
              <p:cNvSpPr/>
              <p:nvPr/>
            </p:nvSpPr>
            <p:spPr>
              <a:xfrm>
                <a:off x="1072388" y="4149000"/>
                <a:ext cx="403612" cy="299296"/>
              </a:xfrm>
              <a:prstGeom prst="rect">
                <a:avLst/>
              </a:prstGeom>
              <a:noFill/>
              <a:ln w="12700"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3" name="직사각형 412"/>
              <p:cNvSpPr/>
              <p:nvPr/>
            </p:nvSpPr>
            <p:spPr>
              <a:xfrm>
                <a:off x="1066546" y="4149000"/>
                <a:ext cx="287106" cy="299296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1400" dirty="0" smtClean="0">
                    <a:solidFill>
                      <a:srgbClr val="0000FF"/>
                    </a:solidFill>
                  </a:rPr>
                  <a:t>E</a:t>
                </a:r>
                <a:endParaRPr lang="ko-KR" altLang="en-US" sz="1400" dirty="0">
                  <a:solidFill>
                    <a:srgbClr val="0000FF"/>
                  </a:solidFill>
                </a:endParaRPr>
              </a:p>
            </p:txBody>
          </p:sp>
          <p:sp>
            <p:nvSpPr>
              <p:cNvPr id="414" name="직사각형 413"/>
              <p:cNvSpPr/>
              <p:nvPr/>
            </p:nvSpPr>
            <p:spPr>
              <a:xfrm>
                <a:off x="1346485" y="4149000"/>
                <a:ext cx="129515" cy="299296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ko-KR" altLang="en-US" sz="1400" dirty="0">
                  <a:solidFill>
                    <a:srgbClr val="0000FF"/>
                  </a:solidFill>
                </a:endParaRPr>
              </a:p>
            </p:txBody>
          </p:sp>
          <p:cxnSp>
            <p:nvCxnSpPr>
              <p:cNvPr id="415" name="직선 연결선 414"/>
              <p:cNvCxnSpPr/>
              <p:nvPr/>
            </p:nvCxnSpPr>
            <p:spPr>
              <a:xfrm>
                <a:off x="1332000" y="4149000"/>
                <a:ext cx="0" cy="299296"/>
              </a:xfrm>
              <a:prstGeom prst="line">
                <a:avLst/>
              </a:prstGeom>
              <a:ln w="12700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05" name="직선 화살표 연결선 404"/>
            <p:cNvCxnSpPr/>
            <p:nvPr/>
          </p:nvCxnSpPr>
          <p:spPr>
            <a:xfrm>
              <a:off x="5022805" y="4624281"/>
              <a:ext cx="288000" cy="0"/>
            </a:xfrm>
            <a:prstGeom prst="straightConnector1">
              <a:avLst/>
            </a:prstGeom>
            <a:ln w="12700">
              <a:solidFill>
                <a:srgbClr val="0000FF"/>
              </a:solidFill>
              <a:headEnd type="none" w="sm" len="sm"/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6" name="원호 405"/>
            <p:cNvSpPr/>
            <p:nvPr/>
          </p:nvSpPr>
          <p:spPr>
            <a:xfrm>
              <a:off x="5558885" y="4323544"/>
              <a:ext cx="254053" cy="315388"/>
            </a:xfrm>
            <a:prstGeom prst="arc">
              <a:avLst>
                <a:gd name="adj1" fmla="val 10790995"/>
                <a:gd name="adj2" fmla="val 16374220"/>
              </a:avLst>
            </a:prstGeom>
            <a:ln w="12700">
              <a:solidFill>
                <a:srgbClr val="0000FF"/>
              </a:solidFill>
              <a:headEnd type="stealth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7" name="원호 406"/>
            <p:cNvSpPr/>
            <p:nvPr/>
          </p:nvSpPr>
          <p:spPr>
            <a:xfrm flipV="1">
              <a:off x="7698862" y="4323538"/>
              <a:ext cx="360836" cy="278770"/>
            </a:xfrm>
            <a:prstGeom prst="arc">
              <a:avLst>
                <a:gd name="adj1" fmla="val 16200000"/>
                <a:gd name="adj2" fmla="val 5441230"/>
              </a:avLst>
            </a:prstGeom>
            <a:ln w="12700">
              <a:solidFill>
                <a:srgbClr val="0000FF"/>
              </a:solidFill>
              <a:head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08" name="직선 연결선 407"/>
            <p:cNvCxnSpPr>
              <a:stCxn id="406" idx="2"/>
              <a:endCxn id="407" idx="2"/>
            </p:cNvCxnSpPr>
            <p:nvPr/>
          </p:nvCxnSpPr>
          <p:spPr>
            <a:xfrm flipV="1">
              <a:off x="5693894" y="4323544"/>
              <a:ext cx="2183714" cy="312"/>
            </a:xfrm>
            <a:prstGeom prst="line">
              <a:avLst/>
            </a:prstGeom>
            <a:ln w="127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09" name="그룹 408"/>
            <p:cNvGrpSpPr/>
            <p:nvPr/>
          </p:nvGrpSpPr>
          <p:grpSpPr>
            <a:xfrm>
              <a:off x="6954103" y="4602307"/>
              <a:ext cx="843879" cy="497257"/>
              <a:chOff x="6954103" y="4602307"/>
              <a:chExt cx="843879" cy="497257"/>
            </a:xfrm>
          </p:grpSpPr>
          <p:sp>
            <p:nvSpPr>
              <p:cNvPr id="410" name="직사각형 409"/>
              <p:cNvSpPr/>
              <p:nvPr/>
            </p:nvSpPr>
            <p:spPr>
              <a:xfrm>
                <a:off x="6954103" y="4800268"/>
                <a:ext cx="664707" cy="299296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0"/>
              <a:lstStyle/>
              <a:p>
                <a:pPr algn="r"/>
                <a:r>
                  <a:rPr lang="en-US" altLang="ko-KR" sz="1400" dirty="0" smtClean="0">
                    <a:solidFill>
                      <a:srgbClr val="FF0000"/>
                    </a:solidFill>
                  </a:rPr>
                  <a:t>4</a:t>
                </a:r>
                <a:r>
                  <a:rPr lang="en-US" altLang="ko-KR" sz="1400" dirty="0" smtClean="0">
                    <a:solidFill>
                      <a:srgbClr val="0000FF"/>
                    </a:solidFill>
                  </a:rPr>
                  <a:t>  </a:t>
                </a:r>
                <a:r>
                  <a:rPr lang="en-US" altLang="ko-KR" sz="1400" dirty="0" err="1" smtClean="0">
                    <a:solidFill>
                      <a:srgbClr val="0000FF"/>
                    </a:solidFill>
                  </a:rPr>
                  <a:t>pList</a:t>
                </a:r>
                <a:endParaRPr lang="ko-KR" altLang="en-US" sz="1400" dirty="0">
                  <a:solidFill>
                    <a:srgbClr val="0000FF"/>
                  </a:solidFill>
                </a:endParaRPr>
              </a:p>
            </p:txBody>
          </p:sp>
          <p:sp>
            <p:nvSpPr>
              <p:cNvPr id="411" name="원호 410"/>
              <p:cNvSpPr/>
              <p:nvPr/>
            </p:nvSpPr>
            <p:spPr>
              <a:xfrm flipV="1">
                <a:off x="7450755" y="4602307"/>
                <a:ext cx="347227" cy="373751"/>
              </a:xfrm>
              <a:prstGeom prst="arc">
                <a:avLst/>
              </a:prstGeom>
              <a:ln w="12700">
                <a:solidFill>
                  <a:srgbClr val="FF0000"/>
                </a:solidFill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0A2B4F6F-8652-477E-8EDC-DA81EDF989C8}" type="slidenum">
              <a:rPr lang="ko-KR" altLang="en-US" smtClean="0"/>
              <a:pPr algn="r"/>
              <a:t>18</a:t>
            </a:fld>
            <a:r>
              <a:rPr lang="en-US" altLang="ko-KR" smtClean="0"/>
              <a:t>/28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74166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52401" y="1053000"/>
            <a:ext cx="8667600" cy="2992428"/>
          </a:xfrm>
        </p:spPr>
        <p:txBody>
          <a:bodyPr/>
          <a:lstStyle/>
          <a:p>
            <a:r>
              <a:rPr lang="ko-KR" altLang="en-US" dirty="0" smtClean="0"/>
              <a:t>리스트에 </a:t>
            </a:r>
            <a:r>
              <a:rPr lang="ko-KR" altLang="en-US" dirty="0" err="1" smtClean="0"/>
              <a:t>노드</a:t>
            </a:r>
            <a:r>
              <a:rPr lang="ko-KR" altLang="en-US" dirty="0" smtClean="0"/>
              <a:t> 삽입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앞에 삽입</a:t>
            </a:r>
            <a:r>
              <a:rPr lang="en-US" altLang="ko-KR" dirty="0" smtClean="0"/>
              <a:t>: O(1)</a:t>
            </a:r>
          </a:p>
          <a:p>
            <a:pPr lvl="1"/>
            <a:r>
              <a:rPr lang="ko-KR" altLang="en-US" dirty="0" smtClean="0"/>
              <a:t>뒤에 삽입</a:t>
            </a:r>
            <a:r>
              <a:rPr lang="en-US" altLang="ko-KR" dirty="0" smtClean="0"/>
              <a:t>: O(n), </a:t>
            </a:r>
            <a:r>
              <a:rPr lang="ko-KR" altLang="en-US" dirty="0" smtClean="0"/>
              <a:t>마지막 </a:t>
            </a:r>
            <a:r>
              <a:rPr lang="ko-KR" altLang="en-US" dirty="0" err="1" smtClean="0"/>
              <a:t>노드를</a:t>
            </a:r>
            <a:r>
              <a:rPr lang="ko-KR" altLang="en-US" dirty="0" smtClean="0"/>
              <a:t> 찾을 </a:t>
            </a:r>
            <a:r>
              <a:rPr lang="ko-KR" altLang="en-US" smtClean="0"/>
              <a:t>때까지 반복</a:t>
            </a:r>
            <a:endParaRPr lang="en-US" altLang="ko-KR" dirty="0" smtClean="0"/>
          </a:p>
          <a:p>
            <a:r>
              <a:rPr lang="ko-KR" altLang="en-US" dirty="0" smtClean="0"/>
              <a:t>원형 리스트에서 마지막 </a:t>
            </a:r>
            <a:r>
              <a:rPr lang="ko-KR" altLang="en-US" dirty="0" err="1" smtClean="0"/>
              <a:t>노드를</a:t>
            </a:r>
            <a:r>
              <a:rPr lang="ko-KR" altLang="en-US" dirty="0" smtClean="0"/>
              <a:t> 가리킬 때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pPr lvl="1"/>
            <a:r>
              <a:rPr lang="ko-KR" altLang="en-US" dirty="0" smtClean="0"/>
              <a:t>앞</a:t>
            </a:r>
            <a:r>
              <a:rPr lang="en-US" altLang="ko-KR" dirty="0" smtClean="0"/>
              <a:t>/</a:t>
            </a:r>
            <a:r>
              <a:rPr lang="ko-KR" altLang="en-US" dirty="0" smtClean="0"/>
              <a:t>뒤에 삽입</a:t>
            </a:r>
            <a:r>
              <a:rPr lang="en-US" altLang="ko-KR" dirty="0" smtClean="0"/>
              <a:t>: O(1)</a:t>
            </a:r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원형 리스트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마지막 </a:t>
            </a:r>
            <a:r>
              <a:rPr lang="ko-KR" altLang="en-US" sz="2400" dirty="0" err="1" smtClean="0"/>
              <a:t>노드를</a:t>
            </a:r>
            <a:r>
              <a:rPr lang="ko-KR" altLang="en-US" sz="2400" dirty="0" smtClean="0"/>
              <a:t> 가리킬 때</a:t>
            </a:r>
            <a:r>
              <a:rPr lang="en-US" altLang="ko-KR" sz="2400" dirty="0" smtClean="0"/>
              <a:t>)</a:t>
            </a:r>
            <a:endParaRPr lang="ko-KR" altLang="en-US" sz="4800" dirty="0"/>
          </a:p>
        </p:txBody>
      </p:sp>
      <p:sp>
        <p:nvSpPr>
          <p:cNvPr id="5" name="내용 개체 틀 4"/>
          <p:cNvSpPr>
            <a:spLocks noGrp="1"/>
          </p:cNvSpPr>
          <p:nvPr>
            <p:ph idx="13"/>
          </p:nvPr>
        </p:nvSpPr>
        <p:spPr>
          <a:xfrm>
            <a:off x="145629" y="4189427"/>
            <a:ext cx="4248000" cy="2364542"/>
          </a:xfrm>
        </p:spPr>
        <p:txBody>
          <a:bodyPr/>
          <a:lstStyle/>
          <a:p>
            <a:pPr>
              <a:lnSpc>
                <a:spcPts val="1800"/>
              </a:lnSpc>
            </a:pPr>
            <a:r>
              <a:rPr lang="en-US" altLang="ko-KR" sz="1400" dirty="0"/>
              <a:t>void </a:t>
            </a:r>
            <a:r>
              <a:rPr lang="en-US" altLang="ko-KR" sz="1400" dirty="0" smtClean="0"/>
              <a:t>insert(NodePtr</a:t>
            </a:r>
            <a:r>
              <a:rPr lang="en-US" altLang="ko-KR" sz="1400" dirty="0"/>
              <a:t>&amp; </a:t>
            </a:r>
            <a:r>
              <a:rPr lang="en-US" altLang="ko-KR" sz="1400" dirty="0" err="1" smtClean="0"/>
              <a:t>pLast</a:t>
            </a:r>
            <a:r>
              <a:rPr lang="en-US" altLang="ko-KR" sz="1400" dirty="0" smtClean="0"/>
              <a:t>, </a:t>
            </a:r>
            <a:r>
              <a:rPr lang="en-US" altLang="ko-KR" sz="1400" dirty="0" err="1"/>
              <a:t>NodePtr</a:t>
            </a:r>
            <a:r>
              <a:rPr lang="en-US" altLang="ko-KR" sz="1400" dirty="0"/>
              <a:t> </a:t>
            </a:r>
            <a:r>
              <a:rPr lang="en-US" altLang="ko-KR" sz="1400" dirty="0" err="1" smtClean="0"/>
              <a:t>pNew</a:t>
            </a:r>
            <a:r>
              <a:rPr lang="en-US" altLang="ko-KR" sz="1400" dirty="0" smtClean="0"/>
              <a:t>)</a:t>
            </a:r>
            <a:endParaRPr lang="en-US" altLang="ko-KR" sz="1400" dirty="0"/>
          </a:p>
          <a:p>
            <a:pPr>
              <a:lnSpc>
                <a:spcPts val="1800"/>
              </a:lnSpc>
            </a:pPr>
            <a:r>
              <a:rPr lang="en-US" altLang="ko-KR" sz="1400" dirty="0" smtClean="0"/>
              <a:t>{</a:t>
            </a:r>
          </a:p>
          <a:p>
            <a:pPr>
              <a:lnSpc>
                <a:spcPts val="1800"/>
              </a:lnSpc>
            </a:pPr>
            <a:r>
              <a:rPr lang="en-US" altLang="ko-KR" sz="1400" dirty="0"/>
              <a:t>	if (</a:t>
            </a:r>
            <a:r>
              <a:rPr lang="en-US" altLang="ko-KR" sz="1400" dirty="0" err="1" smtClean="0"/>
              <a:t>pLast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== NULL</a:t>
            </a:r>
            <a:r>
              <a:rPr lang="en-US" altLang="ko-KR" sz="1400" dirty="0" smtClean="0"/>
              <a:t>)</a:t>
            </a:r>
            <a:endParaRPr lang="en-US" altLang="ko-KR" sz="1400" dirty="0"/>
          </a:p>
          <a:p>
            <a:pPr>
              <a:lnSpc>
                <a:spcPts val="1800"/>
              </a:lnSpc>
            </a:pPr>
            <a:r>
              <a:rPr lang="en-US" altLang="ko-KR" sz="1400" dirty="0"/>
              <a:t>		</a:t>
            </a:r>
            <a:r>
              <a:rPr lang="en-US" altLang="ko-KR" sz="1400" dirty="0" err="1" smtClean="0"/>
              <a:t>pLast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= </a:t>
            </a:r>
            <a:r>
              <a:rPr lang="en-US" altLang="ko-KR" sz="1400" dirty="0" err="1" smtClean="0"/>
              <a:t>pNew</a:t>
            </a:r>
            <a:r>
              <a:rPr lang="en-US" altLang="ko-KR" sz="1400" dirty="0" smtClean="0"/>
              <a:t>-</a:t>
            </a:r>
            <a:r>
              <a:rPr lang="en-US" altLang="ko-KR" sz="1400" dirty="0"/>
              <a:t>&gt;link = </a:t>
            </a:r>
            <a:r>
              <a:rPr lang="en-US" altLang="ko-KR" sz="1400" dirty="0" err="1" smtClean="0"/>
              <a:t>pNew</a:t>
            </a:r>
            <a:r>
              <a:rPr lang="en-US" altLang="ko-KR" sz="1400" dirty="0" smtClean="0"/>
              <a:t>;</a:t>
            </a:r>
            <a:endParaRPr lang="en-US" altLang="ko-KR" sz="1400" dirty="0"/>
          </a:p>
          <a:p>
            <a:pPr>
              <a:lnSpc>
                <a:spcPts val="1800"/>
              </a:lnSpc>
            </a:pPr>
            <a:r>
              <a:rPr lang="en-US" altLang="ko-KR" sz="1400" dirty="0"/>
              <a:t>	else {</a:t>
            </a:r>
          </a:p>
          <a:p>
            <a:pPr>
              <a:lnSpc>
                <a:spcPts val="1800"/>
              </a:lnSpc>
            </a:pPr>
            <a:r>
              <a:rPr lang="en-US" altLang="ko-KR" sz="1400" dirty="0"/>
              <a:t>		</a:t>
            </a:r>
            <a:r>
              <a:rPr lang="en-US" altLang="ko-KR" sz="1400" dirty="0" err="1" smtClean="0"/>
              <a:t>pNew</a:t>
            </a:r>
            <a:r>
              <a:rPr lang="en-US" altLang="ko-KR" sz="1400" dirty="0" smtClean="0"/>
              <a:t>-</a:t>
            </a:r>
            <a:r>
              <a:rPr lang="en-US" altLang="ko-KR" sz="1400" dirty="0"/>
              <a:t>&gt;link = </a:t>
            </a:r>
            <a:r>
              <a:rPr lang="en-US" altLang="ko-KR" sz="1400" dirty="0" err="1" smtClean="0"/>
              <a:t>pLast</a:t>
            </a:r>
            <a:r>
              <a:rPr lang="en-US" altLang="ko-KR" sz="1400" dirty="0" smtClean="0"/>
              <a:t>-</a:t>
            </a:r>
            <a:r>
              <a:rPr lang="en-US" altLang="ko-KR" sz="1400" dirty="0"/>
              <a:t>&gt;link;</a:t>
            </a:r>
          </a:p>
          <a:p>
            <a:pPr>
              <a:lnSpc>
                <a:spcPts val="1800"/>
              </a:lnSpc>
            </a:pPr>
            <a:r>
              <a:rPr lang="en-US" altLang="ko-KR" sz="1400" dirty="0"/>
              <a:t>		</a:t>
            </a:r>
            <a:r>
              <a:rPr lang="en-US" altLang="ko-KR" sz="1400" dirty="0" err="1" smtClean="0"/>
              <a:t>pLast</a:t>
            </a:r>
            <a:r>
              <a:rPr lang="en-US" altLang="ko-KR" sz="1400" dirty="0" smtClean="0"/>
              <a:t>-</a:t>
            </a:r>
            <a:r>
              <a:rPr lang="en-US" altLang="ko-KR" sz="1400" dirty="0"/>
              <a:t>&gt;link = </a:t>
            </a:r>
            <a:r>
              <a:rPr lang="en-US" altLang="ko-KR" sz="1400" dirty="0" err="1" smtClean="0"/>
              <a:t>pNew</a:t>
            </a:r>
            <a:r>
              <a:rPr lang="en-US" altLang="ko-KR" sz="1400" dirty="0" smtClean="0"/>
              <a:t>;</a:t>
            </a:r>
            <a:endParaRPr lang="en-US" altLang="ko-KR" sz="1400" dirty="0"/>
          </a:p>
          <a:p>
            <a:pPr>
              <a:lnSpc>
                <a:spcPts val="1800"/>
              </a:lnSpc>
            </a:pPr>
            <a:r>
              <a:rPr lang="en-US" altLang="ko-KR" sz="1400" dirty="0"/>
              <a:t>		</a:t>
            </a:r>
            <a:r>
              <a:rPr lang="en-US" altLang="ko-KR" sz="1400" dirty="0" err="1" smtClean="0">
                <a:solidFill>
                  <a:srgbClr val="FF0000"/>
                </a:solidFill>
              </a:rPr>
              <a:t>pLast</a:t>
            </a:r>
            <a:r>
              <a:rPr lang="en-US" altLang="ko-KR" sz="1400" dirty="0" smtClean="0">
                <a:solidFill>
                  <a:srgbClr val="FF0000"/>
                </a:solidFill>
              </a:rPr>
              <a:t> </a:t>
            </a:r>
            <a:r>
              <a:rPr lang="en-US" altLang="ko-KR" sz="1400" dirty="0">
                <a:solidFill>
                  <a:srgbClr val="FF0000"/>
                </a:solidFill>
              </a:rPr>
              <a:t>= </a:t>
            </a:r>
            <a:r>
              <a:rPr lang="en-US" altLang="ko-KR" sz="1400" dirty="0" err="1" smtClean="0">
                <a:solidFill>
                  <a:srgbClr val="FF0000"/>
                </a:solidFill>
              </a:rPr>
              <a:t>pNew</a:t>
            </a:r>
            <a:r>
              <a:rPr lang="en-US" altLang="ko-KR" sz="1400" dirty="0" smtClean="0">
                <a:solidFill>
                  <a:srgbClr val="FF0000"/>
                </a:solidFill>
              </a:rPr>
              <a:t>;</a:t>
            </a:r>
            <a:r>
              <a:rPr lang="en-US" altLang="ko-KR" sz="1400" dirty="0"/>
              <a:t>			</a:t>
            </a:r>
            <a:r>
              <a:rPr lang="en-US" altLang="ko-KR" sz="1400" dirty="0" smtClean="0"/>
              <a:t>		</a:t>
            </a:r>
            <a:r>
              <a:rPr lang="en-US" altLang="ko-KR" sz="1400" dirty="0" smtClean="0">
                <a:solidFill>
                  <a:srgbClr val="008000"/>
                </a:solidFill>
              </a:rPr>
              <a:t>// </a:t>
            </a:r>
            <a:r>
              <a:rPr lang="en-US" altLang="ko-KR" sz="1400" dirty="0">
                <a:solidFill>
                  <a:srgbClr val="008000"/>
                </a:solidFill>
              </a:rPr>
              <a:t>at the </a:t>
            </a:r>
            <a:r>
              <a:rPr lang="en-US" altLang="ko-KR" sz="1400" dirty="0" smtClean="0">
                <a:solidFill>
                  <a:srgbClr val="008000"/>
                </a:solidFill>
              </a:rPr>
              <a:t>rear</a:t>
            </a:r>
            <a:endParaRPr lang="en-US" altLang="ko-KR" sz="1400" dirty="0">
              <a:solidFill>
                <a:srgbClr val="008000"/>
              </a:solidFill>
            </a:endParaRPr>
          </a:p>
          <a:p>
            <a:pPr>
              <a:lnSpc>
                <a:spcPts val="1800"/>
              </a:lnSpc>
            </a:pPr>
            <a:r>
              <a:rPr lang="en-US" altLang="ko-KR" sz="1400" dirty="0"/>
              <a:t>	}</a:t>
            </a:r>
          </a:p>
          <a:p>
            <a:pPr>
              <a:lnSpc>
                <a:spcPts val="1800"/>
              </a:lnSpc>
            </a:pPr>
            <a:r>
              <a:rPr lang="en-US" altLang="ko-KR" sz="1400" dirty="0"/>
              <a:t>}</a:t>
            </a:r>
            <a:endParaRPr lang="ko-KR" altLang="en-US" sz="1400" dirty="0"/>
          </a:p>
        </p:txBody>
      </p:sp>
      <p:grpSp>
        <p:nvGrpSpPr>
          <p:cNvPr id="8" name="그룹 7"/>
          <p:cNvGrpSpPr/>
          <p:nvPr/>
        </p:nvGrpSpPr>
        <p:grpSpPr>
          <a:xfrm>
            <a:off x="353698" y="2637000"/>
            <a:ext cx="3570302" cy="792000"/>
            <a:chOff x="353698" y="2637000"/>
            <a:chExt cx="3570302" cy="792000"/>
          </a:xfrm>
        </p:grpSpPr>
        <p:grpSp>
          <p:nvGrpSpPr>
            <p:cNvPr id="9" name="그룹 8"/>
            <p:cNvGrpSpPr/>
            <p:nvPr/>
          </p:nvGrpSpPr>
          <p:grpSpPr>
            <a:xfrm>
              <a:off x="1183544" y="2789294"/>
              <a:ext cx="562593" cy="299296"/>
              <a:chOff x="1066546" y="4149000"/>
              <a:chExt cx="562593" cy="299296"/>
            </a:xfrm>
          </p:grpSpPr>
          <p:sp>
            <p:nvSpPr>
              <p:cNvPr id="40" name="직사각형 39"/>
              <p:cNvSpPr/>
              <p:nvPr/>
            </p:nvSpPr>
            <p:spPr>
              <a:xfrm>
                <a:off x="1072388" y="4149000"/>
                <a:ext cx="403612" cy="299296"/>
              </a:xfrm>
              <a:prstGeom prst="rect">
                <a:avLst/>
              </a:prstGeom>
              <a:noFill/>
              <a:ln w="12700"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41" name="직선 화살표 연결선 40"/>
              <p:cNvCxnSpPr/>
              <p:nvPr/>
            </p:nvCxnSpPr>
            <p:spPr>
              <a:xfrm>
                <a:off x="1413139" y="4301544"/>
                <a:ext cx="216000" cy="0"/>
              </a:xfrm>
              <a:prstGeom prst="straightConnector1">
                <a:avLst/>
              </a:prstGeom>
              <a:ln w="12700">
                <a:solidFill>
                  <a:srgbClr val="0000FF"/>
                </a:solidFill>
                <a:headEnd type="oval" w="sm" len="sm"/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직사각형 41"/>
              <p:cNvSpPr/>
              <p:nvPr/>
            </p:nvSpPr>
            <p:spPr>
              <a:xfrm>
                <a:off x="1066546" y="4149000"/>
                <a:ext cx="287106" cy="299296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1400" dirty="0" smtClean="0">
                    <a:solidFill>
                      <a:srgbClr val="0000FF"/>
                    </a:solidFill>
                  </a:rPr>
                  <a:t>A</a:t>
                </a:r>
                <a:endParaRPr lang="ko-KR" altLang="en-US" sz="1400" dirty="0">
                  <a:solidFill>
                    <a:srgbClr val="0000FF"/>
                  </a:solidFill>
                </a:endParaRPr>
              </a:p>
            </p:txBody>
          </p:sp>
          <p:sp>
            <p:nvSpPr>
              <p:cNvPr id="43" name="직사각형 42"/>
              <p:cNvSpPr/>
              <p:nvPr/>
            </p:nvSpPr>
            <p:spPr>
              <a:xfrm>
                <a:off x="1346485" y="4149000"/>
                <a:ext cx="129515" cy="299296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ko-KR" altLang="en-US" sz="1400" dirty="0">
                  <a:solidFill>
                    <a:srgbClr val="0000FF"/>
                  </a:solidFill>
                </a:endParaRPr>
              </a:p>
            </p:txBody>
          </p:sp>
          <p:cxnSp>
            <p:nvCxnSpPr>
              <p:cNvPr id="44" name="직선 연결선 43"/>
              <p:cNvCxnSpPr/>
              <p:nvPr/>
            </p:nvCxnSpPr>
            <p:spPr>
              <a:xfrm>
                <a:off x="1332000" y="4149000"/>
                <a:ext cx="0" cy="299296"/>
              </a:xfrm>
              <a:prstGeom prst="line">
                <a:avLst/>
              </a:prstGeom>
              <a:ln w="12700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그룹 9"/>
            <p:cNvGrpSpPr/>
            <p:nvPr/>
          </p:nvGrpSpPr>
          <p:grpSpPr>
            <a:xfrm>
              <a:off x="1738419" y="2789294"/>
              <a:ext cx="562593" cy="299296"/>
              <a:chOff x="1066546" y="4149000"/>
              <a:chExt cx="562593" cy="299296"/>
            </a:xfrm>
          </p:grpSpPr>
          <p:sp>
            <p:nvSpPr>
              <p:cNvPr id="35" name="직사각형 34"/>
              <p:cNvSpPr/>
              <p:nvPr/>
            </p:nvSpPr>
            <p:spPr>
              <a:xfrm>
                <a:off x="1072388" y="4149000"/>
                <a:ext cx="403612" cy="299296"/>
              </a:xfrm>
              <a:prstGeom prst="rect">
                <a:avLst/>
              </a:prstGeom>
              <a:noFill/>
              <a:ln w="12700"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36" name="직선 화살표 연결선 35"/>
              <p:cNvCxnSpPr/>
              <p:nvPr/>
            </p:nvCxnSpPr>
            <p:spPr>
              <a:xfrm>
                <a:off x="1413139" y="4301544"/>
                <a:ext cx="216000" cy="0"/>
              </a:xfrm>
              <a:prstGeom prst="straightConnector1">
                <a:avLst/>
              </a:prstGeom>
              <a:ln w="12700">
                <a:solidFill>
                  <a:srgbClr val="0000FF"/>
                </a:solidFill>
                <a:headEnd type="oval" w="sm" len="sm"/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직사각형 36"/>
              <p:cNvSpPr/>
              <p:nvPr/>
            </p:nvSpPr>
            <p:spPr>
              <a:xfrm>
                <a:off x="1066546" y="4149000"/>
                <a:ext cx="287106" cy="299296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1400" dirty="0" smtClean="0">
                    <a:solidFill>
                      <a:srgbClr val="0000FF"/>
                    </a:solidFill>
                  </a:rPr>
                  <a:t>B</a:t>
                </a:r>
                <a:endParaRPr lang="ko-KR" altLang="en-US" sz="1400" dirty="0">
                  <a:solidFill>
                    <a:srgbClr val="0000FF"/>
                  </a:solidFill>
                </a:endParaRPr>
              </a:p>
            </p:txBody>
          </p:sp>
          <p:sp>
            <p:nvSpPr>
              <p:cNvPr id="38" name="직사각형 37"/>
              <p:cNvSpPr/>
              <p:nvPr/>
            </p:nvSpPr>
            <p:spPr>
              <a:xfrm>
                <a:off x="1346485" y="4149000"/>
                <a:ext cx="129515" cy="299296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ko-KR" altLang="en-US" sz="1400" dirty="0">
                  <a:solidFill>
                    <a:srgbClr val="0000FF"/>
                  </a:solidFill>
                </a:endParaRPr>
              </a:p>
            </p:txBody>
          </p:sp>
          <p:cxnSp>
            <p:nvCxnSpPr>
              <p:cNvPr id="39" name="직선 연결선 38"/>
              <p:cNvCxnSpPr/>
              <p:nvPr/>
            </p:nvCxnSpPr>
            <p:spPr>
              <a:xfrm>
                <a:off x="1332000" y="4149000"/>
                <a:ext cx="0" cy="299296"/>
              </a:xfrm>
              <a:prstGeom prst="line">
                <a:avLst/>
              </a:prstGeom>
              <a:ln w="12700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그룹 10"/>
            <p:cNvGrpSpPr/>
            <p:nvPr/>
          </p:nvGrpSpPr>
          <p:grpSpPr>
            <a:xfrm>
              <a:off x="2293294" y="2789294"/>
              <a:ext cx="562593" cy="299296"/>
              <a:chOff x="1066546" y="4149000"/>
              <a:chExt cx="562593" cy="299296"/>
            </a:xfrm>
          </p:grpSpPr>
          <p:sp>
            <p:nvSpPr>
              <p:cNvPr id="30" name="직사각형 29"/>
              <p:cNvSpPr/>
              <p:nvPr/>
            </p:nvSpPr>
            <p:spPr>
              <a:xfrm>
                <a:off x="1072388" y="4149000"/>
                <a:ext cx="403612" cy="299296"/>
              </a:xfrm>
              <a:prstGeom prst="rect">
                <a:avLst/>
              </a:prstGeom>
              <a:noFill/>
              <a:ln w="12700"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31" name="직선 화살표 연결선 30"/>
              <p:cNvCxnSpPr/>
              <p:nvPr/>
            </p:nvCxnSpPr>
            <p:spPr>
              <a:xfrm>
                <a:off x="1413139" y="4301544"/>
                <a:ext cx="216000" cy="0"/>
              </a:xfrm>
              <a:prstGeom prst="straightConnector1">
                <a:avLst/>
              </a:prstGeom>
              <a:ln w="12700">
                <a:solidFill>
                  <a:srgbClr val="0000FF"/>
                </a:solidFill>
                <a:headEnd type="oval" w="sm" len="sm"/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직사각형 31"/>
              <p:cNvSpPr/>
              <p:nvPr/>
            </p:nvSpPr>
            <p:spPr>
              <a:xfrm>
                <a:off x="1066546" y="4149000"/>
                <a:ext cx="287106" cy="299296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1400" dirty="0" smtClean="0">
                    <a:solidFill>
                      <a:srgbClr val="0000FF"/>
                    </a:solidFill>
                  </a:rPr>
                  <a:t>C</a:t>
                </a:r>
                <a:endParaRPr lang="ko-KR" altLang="en-US" sz="1400" dirty="0">
                  <a:solidFill>
                    <a:srgbClr val="0000FF"/>
                  </a:solidFill>
                </a:endParaRPr>
              </a:p>
            </p:txBody>
          </p:sp>
          <p:sp>
            <p:nvSpPr>
              <p:cNvPr id="33" name="직사각형 32"/>
              <p:cNvSpPr/>
              <p:nvPr/>
            </p:nvSpPr>
            <p:spPr>
              <a:xfrm>
                <a:off x="1346485" y="4149000"/>
                <a:ext cx="129515" cy="299296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ko-KR" altLang="en-US" sz="1400" dirty="0">
                  <a:solidFill>
                    <a:srgbClr val="0000FF"/>
                  </a:solidFill>
                </a:endParaRPr>
              </a:p>
            </p:txBody>
          </p:sp>
          <p:cxnSp>
            <p:nvCxnSpPr>
              <p:cNvPr id="34" name="직선 연결선 33"/>
              <p:cNvCxnSpPr/>
              <p:nvPr/>
            </p:nvCxnSpPr>
            <p:spPr>
              <a:xfrm>
                <a:off x="1332000" y="4149000"/>
                <a:ext cx="0" cy="299296"/>
              </a:xfrm>
              <a:prstGeom prst="line">
                <a:avLst/>
              </a:prstGeom>
              <a:ln w="12700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" name="그룹 11"/>
            <p:cNvGrpSpPr/>
            <p:nvPr/>
          </p:nvGrpSpPr>
          <p:grpSpPr>
            <a:xfrm>
              <a:off x="2848169" y="2789294"/>
              <a:ext cx="562593" cy="299296"/>
              <a:chOff x="1066546" y="4149000"/>
              <a:chExt cx="562593" cy="299296"/>
            </a:xfrm>
          </p:grpSpPr>
          <p:sp>
            <p:nvSpPr>
              <p:cNvPr id="25" name="직사각형 24"/>
              <p:cNvSpPr/>
              <p:nvPr/>
            </p:nvSpPr>
            <p:spPr>
              <a:xfrm>
                <a:off x="1072388" y="4149000"/>
                <a:ext cx="403612" cy="299296"/>
              </a:xfrm>
              <a:prstGeom prst="rect">
                <a:avLst/>
              </a:prstGeom>
              <a:noFill/>
              <a:ln w="12700"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6" name="직선 화살표 연결선 25"/>
              <p:cNvCxnSpPr/>
              <p:nvPr/>
            </p:nvCxnSpPr>
            <p:spPr>
              <a:xfrm>
                <a:off x="1413139" y="4301544"/>
                <a:ext cx="216000" cy="0"/>
              </a:xfrm>
              <a:prstGeom prst="straightConnector1">
                <a:avLst/>
              </a:prstGeom>
              <a:ln w="12700">
                <a:solidFill>
                  <a:srgbClr val="0000FF"/>
                </a:solidFill>
                <a:headEnd type="oval" w="sm" len="sm"/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직사각형 26"/>
              <p:cNvSpPr/>
              <p:nvPr/>
            </p:nvSpPr>
            <p:spPr>
              <a:xfrm>
                <a:off x="1066546" y="4149000"/>
                <a:ext cx="287106" cy="299296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1400" dirty="0" smtClean="0">
                    <a:solidFill>
                      <a:srgbClr val="0000FF"/>
                    </a:solidFill>
                  </a:rPr>
                  <a:t>D</a:t>
                </a:r>
                <a:endParaRPr lang="ko-KR" altLang="en-US" sz="1400" dirty="0">
                  <a:solidFill>
                    <a:srgbClr val="0000FF"/>
                  </a:solidFill>
                </a:endParaRPr>
              </a:p>
            </p:txBody>
          </p:sp>
          <p:sp>
            <p:nvSpPr>
              <p:cNvPr id="28" name="직사각형 27"/>
              <p:cNvSpPr/>
              <p:nvPr/>
            </p:nvSpPr>
            <p:spPr>
              <a:xfrm>
                <a:off x="1346485" y="4149000"/>
                <a:ext cx="129515" cy="299296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ko-KR" altLang="en-US" sz="1400" dirty="0">
                  <a:solidFill>
                    <a:srgbClr val="0000FF"/>
                  </a:solidFill>
                </a:endParaRPr>
              </a:p>
            </p:txBody>
          </p:sp>
          <p:cxnSp>
            <p:nvCxnSpPr>
              <p:cNvPr id="29" name="직선 연결선 28"/>
              <p:cNvCxnSpPr/>
              <p:nvPr/>
            </p:nvCxnSpPr>
            <p:spPr>
              <a:xfrm>
                <a:off x="1332000" y="4149000"/>
                <a:ext cx="0" cy="299296"/>
              </a:xfrm>
              <a:prstGeom prst="line">
                <a:avLst/>
              </a:prstGeom>
              <a:ln w="12700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그룹 12"/>
            <p:cNvGrpSpPr/>
            <p:nvPr/>
          </p:nvGrpSpPr>
          <p:grpSpPr>
            <a:xfrm>
              <a:off x="3403047" y="2789294"/>
              <a:ext cx="409454" cy="299296"/>
              <a:chOff x="1066546" y="4149000"/>
              <a:chExt cx="409454" cy="299296"/>
            </a:xfrm>
          </p:grpSpPr>
          <p:sp>
            <p:nvSpPr>
              <p:cNvPr id="21" name="직사각형 20"/>
              <p:cNvSpPr/>
              <p:nvPr/>
            </p:nvSpPr>
            <p:spPr>
              <a:xfrm>
                <a:off x="1072388" y="4149000"/>
                <a:ext cx="403612" cy="299296"/>
              </a:xfrm>
              <a:prstGeom prst="rect">
                <a:avLst/>
              </a:prstGeom>
              <a:noFill/>
              <a:ln w="12700"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직사각형 21"/>
              <p:cNvSpPr/>
              <p:nvPr/>
            </p:nvSpPr>
            <p:spPr>
              <a:xfrm>
                <a:off x="1066546" y="4149000"/>
                <a:ext cx="287106" cy="299296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1400" dirty="0" smtClean="0">
                    <a:solidFill>
                      <a:srgbClr val="0000FF"/>
                    </a:solidFill>
                  </a:rPr>
                  <a:t>E</a:t>
                </a:r>
                <a:endParaRPr lang="ko-KR" altLang="en-US" sz="1400" dirty="0">
                  <a:solidFill>
                    <a:srgbClr val="0000FF"/>
                  </a:solidFill>
                </a:endParaRPr>
              </a:p>
            </p:txBody>
          </p:sp>
          <p:sp>
            <p:nvSpPr>
              <p:cNvPr id="23" name="직사각형 22"/>
              <p:cNvSpPr/>
              <p:nvPr/>
            </p:nvSpPr>
            <p:spPr>
              <a:xfrm>
                <a:off x="1346485" y="4149000"/>
                <a:ext cx="129515" cy="299296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ko-KR" altLang="en-US" sz="1400" dirty="0">
                  <a:solidFill>
                    <a:srgbClr val="0000FF"/>
                  </a:solidFill>
                </a:endParaRPr>
              </a:p>
            </p:txBody>
          </p:sp>
          <p:cxnSp>
            <p:nvCxnSpPr>
              <p:cNvPr id="24" name="직선 연결선 23"/>
              <p:cNvCxnSpPr/>
              <p:nvPr/>
            </p:nvCxnSpPr>
            <p:spPr>
              <a:xfrm>
                <a:off x="1332000" y="4149000"/>
                <a:ext cx="0" cy="299296"/>
              </a:xfrm>
              <a:prstGeom prst="line">
                <a:avLst/>
              </a:prstGeom>
              <a:ln w="12700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4" name="직선 화살표 연결선 13"/>
            <p:cNvCxnSpPr>
              <a:stCxn id="19" idx="3"/>
            </p:cNvCxnSpPr>
            <p:nvPr/>
          </p:nvCxnSpPr>
          <p:spPr>
            <a:xfrm>
              <a:off x="1018405" y="3279352"/>
              <a:ext cx="2399170" cy="5649"/>
            </a:xfrm>
            <a:prstGeom prst="straightConnector1">
              <a:avLst/>
            </a:prstGeom>
            <a:ln w="12700">
              <a:solidFill>
                <a:srgbClr val="FF0000"/>
              </a:solidFill>
              <a:headEnd type="none" w="sm" len="sm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" name="그룹 5"/>
            <p:cNvGrpSpPr/>
            <p:nvPr/>
          </p:nvGrpSpPr>
          <p:grpSpPr>
            <a:xfrm>
              <a:off x="1423187" y="2637000"/>
              <a:ext cx="2500813" cy="315394"/>
              <a:chOff x="1423187" y="2637000"/>
              <a:chExt cx="2500813" cy="315394"/>
            </a:xfrm>
          </p:grpSpPr>
          <p:sp>
            <p:nvSpPr>
              <p:cNvPr id="15" name="원호 14"/>
              <p:cNvSpPr/>
              <p:nvPr/>
            </p:nvSpPr>
            <p:spPr>
              <a:xfrm>
                <a:off x="1423187" y="2637006"/>
                <a:ext cx="254053" cy="315388"/>
              </a:xfrm>
              <a:prstGeom prst="arc">
                <a:avLst>
                  <a:gd name="adj1" fmla="val 10790995"/>
                  <a:gd name="adj2" fmla="val 16374220"/>
                </a:avLst>
              </a:prstGeom>
              <a:ln w="12700">
                <a:solidFill>
                  <a:srgbClr val="0000FF"/>
                </a:solidFill>
                <a:headEnd type="stealth" w="med" len="me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원호 15"/>
              <p:cNvSpPr/>
              <p:nvPr/>
            </p:nvSpPr>
            <p:spPr>
              <a:xfrm flipV="1">
                <a:off x="3563164" y="2637000"/>
                <a:ext cx="360836" cy="278770"/>
              </a:xfrm>
              <a:prstGeom prst="arc">
                <a:avLst>
                  <a:gd name="adj1" fmla="val 16200000"/>
                  <a:gd name="adj2" fmla="val 5441230"/>
                </a:avLst>
              </a:prstGeom>
              <a:ln w="12700">
                <a:solidFill>
                  <a:srgbClr val="0000FF"/>
                </a:solidFill>
                <a:head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7" name="직선 연결선 16"/>
              <p:cNvCxnSpPr>
                <a:stCxn id="15" idx="2"/>
                <a:endCxn id="16" idx="2"/>
              </p:cNvCxnSpPr>
              <p:nvPr/>
            </p:nvCxnSpPr>
            <p:spPr>
              <a:xfrm flipV="1">
                <a:off x="1558196" y="2637006"/>
                <a:ext cx="2183714" cy="312"/>
              </a:xfrm>
              <a:prstGeom prst="line">
                <a:avLst/>
              </a:prstGeom>
              <a:ln w="12700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그룹 17"/>
            <p:cNvGrpSpPr/>
            <p:nvPr/>
          </p:nvGrpSpPr>
          <p:grpSpPr>
            <a:xfrm>
              <a:off x="353698" y="2935792"/>
              <a:ext cx="3217404" cy="493208"/>
              <a:chOff x="4489396" y="4606356"/>
              <a:chExt cx="3217404" cy="493208"/>
            </a:xfrm>
          </p:grpSpPr>
          <p:sp>
            <p:nvSpPr>
              <p:cNvPr id="19" name="직사각형 18"/>
              <p:cNvSpPr/>
              <p:nvPr/>
            </p:nvSpPr>
            <p:spPr>
              <a:xfrm>
                <a:off x="4489396" y="4800268"/>
                <a:ext cx="664707" cy="299296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0"/>
              <a:lstStyle/>
              <a:p>
                <a:pPr algn="r"/>
                <a:r>
                  <a:rPr lang="en-US" altLang="ko-KR" sz="1400" dirty="0" smtClean="0">
                    <a:solidFill>
                      <a:srgbClr val="0000FF"/>
                    </a:solidFill>
                  </a:rPr>
                  <a:t> </a:t>
                </a:r>
                <a:r>
                  <a:rPr lang="en-US" altLang="ko-KR" sz="1400" dirty="0" err="1" smtClean="0">
                    <a:solidFill>
                      <a:srgbClr val="0000FF"/>
                    </a:solidFill>
                  </a:rPr>
                  <a:t>pLast</a:t>
                </a:r>
                <a:endParaRPr lang="ko-KR" altLang="en-US" sz="1400" dirty="0">
                  <a:solidFill>
                    <a:srgbClr val="0000FF"/>
                  </a:solidFill>
                </a:endParaRPr>
              </a:p>
            </p:txBody>
          </p:sp>
          <p:sp>
            <p:nvSpPr>
              <p:cNvPr id="20" name="원호 19"/>
              <p:cNvSpPr/>
              <p:nvPr/>
            </p:nvSpPr>
            <p:spPr>
              <a:xfrm flipV="1">
                <a:off x="7382374" y="4606356"/>
                <a:ext cx="324426" cy="349208"/>
              </a:xfrm>
              <a:prstGeom prst="arc">
                <a:avLst/>
              </a:prstGeom>
              <a:ln w="12700">
                <a:solidFill>
                  <a:srgbClr val="FF0000"/>
                </a:solidFill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92" name="그룹 91"/>
          <p:cNvGrpSpPr/>
          <p:nvPr/>
        </p:nvGrpSpPr>
        <p:grpSpPr>
          <a:xfrm>
            <a:off x="4339463" y="5805000"/>
            <a:ext cx="4120537" cy="792000"/>
            <a:chOff x="4339463" y="3717000"/>
            <a:chExt cx="4120537" cy="792000"/>
          </a:xfrm>
        </p:grpSpPr>
        <p:grpSp>
          <p:nvGrpSpPr>
            <p:cNvPr id="93" name="그룹 92"/>
            <p:cNvGrpSpPr/>
            <p:nvPr/>
          </p:nvGrpSpPr>
          <p:grpSpPr>
            <a:xfrm>
              <a:off x="5169309" y="3869294"/>
              <a:ext cx="562593" cy="299296"/>
              <a:chOff x="1066546" y="4149000"/>
              <a:chExt cx="562593" cy="299296"/>
            </a:xfrm>
          </p:grpSpPr>
          <p:sp>
            <p:nvSpPr>
              <p:cNvPr id="130" name="직사각형 129"/>
              <p:cNvSpPr/>
              <p:nvPr/>
            </p:nvSpPr>
            <p:spPr>
              <a:xfrm>
                <a:off x="1072388" y="4149000"/>
                <a:ext cx="403612" cy="299296"/>
              </a:xfrm>
              <a:prstGeom prst="rect">
                <a:avLst/>
              </a:prstGeom>
              <a:noFill/>
              <a:ln w="12700"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31" name="직선 화살표 연결선 130"/>
              <p:cNvCxnSpPr/>
              <p:nvPr/>
            </p:nvCxnSpPr>
            <p:spPr>
              <a:xfrm>
                <a:off x="1413139" y="4301544"/>
                <a:ext cx="216000" cy="0"/>
              </a:xfrm>
              <a:prstGeom prst="straightConnector1">
                <a:avLst/>
              </a:prstGeom>
              <a:ln w="12700">
                <a:solidFill>
                  <a:srgbClr val="0000FF"/>
                </a:solidFill>
                <a:headEnd type="oval" w="sm" len="sm"/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2" name="직사각형 131"/>
              <p:cNvSpPr/>
              <p:nvPr/>
            </p:nvSpPr>
            <p:spPr>
              <a:xfrm>
                <a:off x="1066546" y="4149000"/>
                <a:ext cx="287106" cy="299296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1400" dirty="0" smtClean="0">
                    <a:solidFill>
                      <a:srgbClr val="0000FF"/>
                    </a:solidFill>
                  </a:rPr>
                  <a:t>A</a:t>
                </a:r>
                <a:endParaRPr lang="ko-KR" altLang="en-US" sz="1400" dirty="0">
                  <a:solidFill>
                    <a:srgbClr val="0000FF"/>
                  </a:solidFill>
                </a:endParaRPr>
              </a:p>
            </p:txBody>
          </p:sp>
          <p:sp>
            <p:nvSpPr>
              <p:cNvPr id="133" name="직사각형 132"/>
              <p:cNvSpPr/>
              <p:nvPr/>
            </p:nvSpPr>
            <p:spPr>
              <a:xfrm>
                <a:off x="1346485" y="4149000"/>
                <a:ext cx="129515" cy="299296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ko-KR" altLang="en-US" sz="1400" dirty="0">
                  <a:solidFill>
                    <a:srgbClr val="0000FF"/>
                  </a:solidFill>
                </a:endParaRPr>
              </a:p>
            </p:txBody>
          </p:sp>
          <p:cxnSp>
            <p:nvCxnSpPr>
              <p:cNvPr id="134" name="직선 연결선 133"/>
              <p:cNvCxnSpPr/>
              <p:nvPr/>
            </p:nvCxnSpPr>
            <p:spPr>
              <a:xfrm>
                <a:off x="1332000" y="4149000"/>
                <a:ext cx="0" cy="299296"/>
              </a:xfrm>
              <a:prstGeom prst="line">
                <a:avLst/>
              </a:prstGeom>
              <a:ln w="12700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4" name="그룹 93"/>
            <p:cNvGrpSpPr/>
            <p:nvPr/>
          </p:nvGrpSpPr>
          <p:grpSpPr>
            <a:xfrm>
              <a:off x="5724184" y="3869294"/>
              <a:ext cx="562593" cy="299296"/>
              <a:chOff x="1066546" y="4149000"/>
              <a:chExt cx="562593" cy="299296"/>
            </a:xfrm>
          </p:grpSpPr>
          <p:sp>
            <p:nvSpPr>
              <p:cNvPr id="125" name="직사각형 124"/>
              <p:cNvSpPr/>
              <p:nvPr/>
            </p:nvSpPr>
            <p:spPr>
              <a:xfrm>
                <a:off x="1072388" y="4149000"/>
                <a:ext cx="403612" cy="299296"/>
              </a:xfrm>
              <a:prstGeom prst="rect">
                <a:avLst/>
              </a:prstGeom>
              <a:noFill/>
              <a:ln w="12700"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26" name="직선 화살표 연결선 125"/>
              <p:cNvCxnSpPr/>
              <p:nvPr/>
            </p:nvCxnSpPr>
            <p:spPr>
              <a:xfrm>
                <a:off x="1413139" y="4301544"/>
                <a:ext cx="216000" cy="0"/>
              </a:xfrm>
              <a:prstGeom prst="straightConnector1">
                <a:avLst/>
              </a:prstGeom>
              <a:ln w="12700">
                <a:solidFill>
                  <a:srgbClr val="0000FF"/>
                </a:solidFill>
                <a:headEnd type="oval" w="sm" len="sm"/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7" name="직사각형 126"/>
              <p:cNvSpPr/>
              <p:nvPr/>
            </p:nvSpPr>
            <p:spPr>
              <a:xfrm>
                <a:off x="1066546" y="4149000"/>
                <a:ext cx="287106" cy="299296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1400" dirty="0" smtClean="0">
                    <a:solidFill>
                      <a:srgbClr val="0000FF"/>
                    </a:solidFill>
                  </a:rPr>
                  <a:t>B</a:t>
                </a:r>
                <a:endParaRPr lang="ko-KR" altLang="en-US" sz="1400" dirty="0">
                  <a:solidFill>
                    <a:srgbClr val="0000FF"/>
                  </a:solidFill>
                </a:endParaRPr>
              </a:p>
            </p:txBody>
          </p:sp>
          <p:sp>
            <p:nvSpPr>
              <p:cNvPr id="128" name="직사각형 127"/>
              <p:cNvSpPr/>
              <p:nvPr/>
            </p:nvSpPr>
            <p:spPr>
              <a:xfrm>
                <a:off x="1346485" y="4149000"/>
                <a:ext cx="129515" cy="299296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ko-KR" altLang="en-US" sz="1400" dirty="0">
                  <a:solidFill>
                    <a:srgbClr val="0000FF"/>
                  </a:solidFill>
                </a:endParaRPr>
              </a:p>
            </p:txBody>
          </p:sp>
          <p:cxnSp>
            <p:nvCxnSpPr>
              <p:cNvPr id="129" name="직선 연결선 128"/>
              <p:cNvCxnSpPr/>
              <p:nvPr/>
            </p:nvCxnSpPr>
            <p:spPr>
              <a:xfrm>
                <a:off x="1332000" y="4149000"/>
                <a:ext cx="0" cy="299296"/>
              </a:xfrm>
              <a:prstGeom prst="line">
                <a:avLst/>
              </a:prstGeom>
              <a:ln w="12700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5" name="그룹 94"/>
            <p:cNvGrpSpPr/>
            <p:nvPr/>
          </p:nvGrpSpPr>
          <p:grpSpPr>
            <a:xfrm>
              <a:off x="6279059" y="3869294"/>
              <a:ext cx="562593" cy="299296"/>
              <a:chOff x="1066546" y="4149000"/>
              <a:chExt cx="562593" cy="299296"/>
            </a:xfrm>
          </p:grpSpPr>
          <p:sp>
            <p:nvSpPr>
              <p:cNvPr id="120" name="직사각형 119"/>
              <p:cNvSpPr/>
              <p:nvPr/>
            </p:nvSpPr>
            <p:spPr>
              <a:xfrm>
                <a:off x="1072388" y="4149000"/>
                <a:ext cx="403612" cy="299296"/>
              </a:xfrm>
              <a:prstGeom prst="rect">
                <a:avLst/>
              </a:prstGeom>
              <a:noFill/>
              <a:ln w="12700"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21" name="직선 화살표 연결선 120"/>
              <p:cNvCxnSpPr/>
              <p:nvPr/>
            </p:nvCxnSpPr>
            <p:spPr>
              <a:xfrm>
                <a:off x="1413139" y="4301544"/>
                <a:ext cx="216000" cy="0"/>
              </a:xfrm>
              <a:prstGeom prst="straightConnector1">
                <a:avLst/>
              </a:prstGeom>
              <a:ln w="12700">
                <a:solidFill>
                  <a:srgbClr val="0000FF"/>
                </a:solidFill>
                <a:headEnd type="oval" w="sm" len="sm"/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2" name="직사각형 121"/>
              <p:cNvSpPr/>
              <p:nvPr/>
            </p:nvSpPr>
            <p:spPr>
              <a:xfrm>
                <a:off x="1066546" y="4149000"/>
                <a:ext cx="287106" cy="299296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1400" dirty="0" smtClean="0">
                    <a:solidFill>
                      <a:srgbClr val="0000FF"/>
                    </a:solidFill>
                  </a:rPr>
                  <a:t>C</a:t>
                </a:r>
                <a:endParaRPr lang="ko-KR" altLang="en-US" sz="1400" dirty="0">
                  <a:solidFill>
                    <a:srgbClr val="0000FF"/>
                  </a:solidFill>
                </a:endParaRPr>
              </a:p>
            </p:txBody>
          </p:sp>
          <p:sp>
            <p:nvSpPr>
              <p:cNvPr id="123" name="직사각형 122"/>
              <p:cNvSpPr/>
              <p:nvPr/>
            </p:nvSpPr>
            <p:spPr>
              <a:xfrm>
                <a:off x="1346485" y="4149000"/>
                <a:ext cx="129515" cy="299296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ko-KR" altLang="en-US" sz="1400" dirty="0">
                  <a:solidFill>
                    <a:srgbClr val="0000FF"/>
                  </a:solidFill>
                </a:endParaRPr>
              </a:p>
            </p:txBody>
          </p:sp>
          <p:cxnSp>
            <p:nvCxnSpPr>
              <p:cNvPr id="124" name="직선 연결선 123"/>
              <p:cNvCxnSpPr/>
              <p:nvPr/>
            </p:nvCxnSpPr>
            <p:spPr>
              <a:xfrm>
                <a:off x="1332000" y="4149000"/>
                <a:ext cx="0" cy="299296"/>
              </a:xfrm>
              <a:prstGeom prst="line">
                <a:avLst/>
              </a:prstGeom>
              <a:ln w="12700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6" name="그룹 95"/>
            <p:cNvGrpSpPr/>
            <p:nvPr/>
          </p:nvGrpSpPr>
          <p:grpSpPr>
            <a:xfrm>
              <a:off x="6833934" y="3869294"/>
              <a:ext cx="562593" cy="299296"/>
              <a:chOff x="1066546" y="4149000"/>
              <a:chExt cx="562593" cy="299296"/>
            </a:xfrm>
          </p:grpSpPr>
          <p:sp>
            <p:nvSpPr>
              <p:cNvPr id="115" name="직사각형 114"/>
              <p:cNvSpPr/>
              <p:nvPr/>
            </p:nvSpPr>
            <p:spPr>
              <a:xfrm>
                <a:off x="1072388" y="4149000"/>
                <a:ext cx="403612" cy="299296"/>
              </a:xfrm>
              <a:prstGeom prst="rect">
                <a:avLst/>
              </a:prstGeom>
              <a:noFill/>
              <a:ln w="12700"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16" name="직선 화살표 연결선 115"/>
              <p:cNvCxnSpPr/>
              <p:nvPr/>
            </p:nvCxnSpPr>
            <p:spPr>
              <a:xfrm>
                <a:off x="1413139" y="4301544"/>
                <a:ext cx="216000" cy="0"/>
              </a:xfrm>
              <a:prstGeom prst="straightConnector1">
                <a:avLst/>
              </a:prstGeom>
              <a:ln w="12700">
                <a:solidFill>
                  <a:srgbClr val="0000FF"/>
                </a:solidFill>
                <a:headEnd type="oval" w="sm" len="sm"/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7" name="직사각형 116"/>
              <p:cNvSpPr/>
              <p:nvPr/>
            </p:nvSpPr>
            <p:spPr>
              <a:xfrm>
                <a:off x="1066546" y="4149000"/>
                <a:ext cx="287106" cy="299296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1400" dirty="0" smtClean="0">
                    <a:solidFill>
                      <a:srgbClr val="0000FF"/>
                    </a:solidFill>
                  </a:rPr>
                  <a:t>D</a:t>
                </a:r>
                <a:endParaRPr lang="ko-KR" altLang="en-US" sz="1400" dirty="0">
                  <a:solidFill>
                    <a:srgbClr val="0000FF"/>
                  </a:solidFill>
                </a:endParaRPr>
              </a:p>
            </p:txBody>
          </p:sp>
          <p:sp>
            <p:nvSpPr>
              <p:cNvPr id="118" name="직사각형 117"/>
              <p:cNvSpPr/>
              <p:nvPr/>
            </p:nvSpPr>
            <p:spPr>
              <a:xfrm>
                <a:off x="1346485" y="4149000"/>
                <a:ext cx="129515" cy="299296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ko-KR" altLang="en-US" sz="1400" dirty="0">
                  <a:solidFill>
                    <a:srgbClr val="0000FF"/>
                  </a:solidFill>
                </a:endParaRPr>
              </a:p>
            </p:txBody>
          </p:sp>
          <p:cxnSp>
            <p:nvCxnSpPr>
              <p:cNvPr id="119" name="직선 연결선 118"/>
              <p:cNvCxnSpPr/>
              <p:nvPr/>
            </p:nvCxnSpPr>
            <p:spPr>
              <a:xfrm>
                <a:off x="1332000" y="4149000"/>
                <a:ext cx="0" cy="299296"/>
              </a:xfrm>
              <a:prstGeom prst="line">
                <a:avLst/>
              </a:prstGeom>
              <a:ln w="12700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7" name="그룹 96"/>
            <p:cNvGrpSpPr/>
            <p:nvPr/>
          </p:nvGrpSpPr>
          <p:grpSpPr>
            <a:xfrm>
              <a:off x="7956000" y="3869294"/>
              <a:ext cx="409454" cy="299296"/>
              <a:chOff x="1066546" y="4149000"/>
              <a:chExt cx="409454" cy="299296"/>
            </a:xfrm>
          </p:grpSpPr>
          <p:sp>
            <p:nvSpPr>
              <p:cNvPr id="111" name="직사각형 110"/>
              <p:cNvSpPr/>
              <p:nvPr/>
            </p:nvSpPr>
            <p:spPr>
              <a:xfrm>
                <a:off x="1072388" y="4149000"/>
                <a:ext cx="403612" cy="299296"/>
              </a:xfrm>
              <a:prstGeom prst="rect">
                <a:avLst/>
              </a:prstGeom>
              <a:noFill/>
              <a:ln w="12700"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2" name="직사각형 111"/>
              <p:cNvSpPr/>
              <p:nvPr/>
            </p:nvSpPr>
            <p:spPr>
              <a:xfrm>
                <a:off x="1066546" y="4149000"/>
                <a:ext cx="287106" cy="299296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1400" dirty="0">
                    <a:solidFill>
                      <a:srgbClr val="0000FF"/>
                    </a:solidFill>
                  </a:rPr>
                  <a:t>F</a:t>
                </a:r>
                <a:endParaRPr lang="ko-KR" altLang="en-US" sz="1400" dirty="0">
                  <a:solidFill>
                    <a:srgbClr val="0000FF"/>
                  </a:solidFill>
                </a:endParaRPr>
              </a:p>
            </p:txBody>
          </p:sp>
          <p:sp>
            <p:nvSpPr>
              <p:cNvPr id="113" name="직사각형 112"/>
              <p:cNvSpPr/>
              <p:nvPr/>
            </p:nvSpPr>
            <p:spPr>
              <a:xfrm>
                <a:off x="1346485" y="4149000"/>
                <a:ext cx="129515" cy="299296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ko-KR" altLang="en-US" sz="1400" dirty="0">
                  <a:solidFill>
                    <a:srgbClr val="0000FF"/>
                  </a:solidFill>
                </a:endParaRPr>
              </a:p>
            </p:txBody>
          </p:sp>
          <p:cxnSp>
            <p:nvCxnSpPr>
              <p:cNvPr id="114" name="직선 연결선 113"/>
              <p:cNvCxnSpPr/>
              <p:nvPr/>
            </p:nvCxnSpPr>
            <p:spPr>
              <a:xfrm>
                <a:off x="1332000" y="4149000"/>
                <a:ext cx="0" cy="299296"/>
              </a:xfrm>
              <a:prstGeom prst="line">
                <a:avLst/>
              </a:prstGeom>
              <a:ln w="12700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8" name="직선 화살표 연결선 97"/>
            <p:cNvCxnSpPr>
              <a:stCxn id="109" idx="3"/>
            </p:cNvCxnSpPr>
            <p:nvPr/>
          </p:nvCxnSpPr>
          <p:spPr>
            <a:xfrm>
              <a:off x="5004170" y="4359352"/>
              <a:ext cx="2975000" cy="5649"/>
            </a:xfrm>
            <a:prstGeom prst="straightConnector1">
              <a:avLst/>
            </a:prstGeom>
            <a:ln w="12700">
              <a:solidFill>
                <a:srgbClr val="FF0000"/>
              </a:solidFill>
              <a:headEnd type="none" w="sm" len="sm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원호 98"/>
            <p:cNvSpPr/>
            <p:nvPr/>
          </p:nvSpPr>
          <p:spPr>
            <a:xfrm>
              <a:off x="5408952" y="3717006"/>
              <a:ext cx="254053" cy="315388"/>
            </a:xfrm>
            <a:prstGeom prst="arc">
              <a:avLst>
                <a:gd name="adj1" fmla="val 10790995"/>
                <a:gd name="adj2" fmla="val 16374220"/>
              </a:avLst>
            </a:prstGeom>
            <a:ln w="12700">
              <a:solidFill>
                <a:srgbClr val="0000FF"/>
              </a:solidFill>
              <a:headEnd type="stealth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원호 99"/>
            <p:cNvSpPr/>
            <p:nvPr/>
          </p:nvSpPr>
          <p:spPr>
            <a:xfrm flipV="1">
              <a:off x="8099164" y="3717000"/>
              <a:ext cx="360836" cy="278770"/>
            </a:xfrm>
            <a:prstGeom prst="arc">
              <a:avLst>
                <a:gd name="adj1" fmla="val 16200000"/>
                <a:gd name="adj2" fmla="val 5441230"/>
              </a:avLst>
            </a:prstGeom>
            <a:ln w="12700">
              <a:solidFill>
                <a:srgbClr val="0000FF"/>
              </a:solidFill>
              <a:head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01" name="직선 연결선 100"/>
            <p:cNvCxnSpPr>
              <a:stCxn id="99" idx="2"/>
              <a:endCxn id="100" idx="2"/>
            </p:cNvCxnSpPr>
            <p:nvPr/>
          </p:nvCxnSpPr>
          <p:spPr>
            <a:xfrm flipV="1">
              <a:off x="5543961" y="3717006"/>
              <a:ext cx="2733949" cy="312"/>
            </a:xfrm>
            <a:prstGeom prst="line">
              <a:avLst/>
            </a:prstGeom>
            <a:ln w="127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2" name="그룹 101"/>
            <p:cNvGrpSpPr/>
            <p:nvPr/>
          </p:nvGrpSpPr>
          <p:grpSpPr>
            <a:xfrm>
              <a:off x="4339463" y="4015792"/>
              <a:ext cx="3793234" cy="493208"/>
              <a:chOff x="4489396" y="4606356"/>
              <a:chExt cx="3793234" cy="493208"/>
            </a:xfrm>
          </p:grpSpPr>
          <p:sp>
            <p:nvSpPr>
              <p:cNvPr id="109" name="직사각형 108"/>
              <p:cNvSpPr/>
              <p:nvPr/>
            </p:nvSpPr>
            <p:spPr>
              <a:xfrm>
                <a:off x="4489396" y="4800268"/>
                <a:ext cx="664707" cy="299296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0"/>
              <a:lstStyle/>
              <a:p>
                <a:pPr algn="r"/>
                <a:r>
                  <a:rPr lang="en-US" altLang="ko-KR" sz="1400" dirty="0" smtClean="0">
                    <a:solidFill>
                      <a:srgbClr val="0000FF"/>
                    </a:solidFill>
                  </a:rPr>
                  <a:t> </a:t>
                </a:r>
                <a:r>
                  <a:rPr lang="en-US" altLang="ko-KR" sz="1400" dirty="0" err="1" smtClean="0">
                    <a:solidFill>
                      <a:srgbClr val="0000FF"/>
                    </a:solidFill>
                  </a:rPr>
                  <a:t>pLast</a:t>
                </a:r>
                <a:endParaRPr lang="ko-KR" altLang="en-US" sz="1400" dirty="0">
                  <a:solidFill>
                    <a:srgbClr val="0000FF"/>
                  </a:solidFill>
                </a:endParaRPr>
              </a:p>
            </p:txBody>
          </p:sp>
          <p:sp>
            <p:nvSpPr>
              <p:cNvPr id="110" name="원호 109"/>
              <p:cNvSpPr/>
              <p:nvPr/>
            </p:nvSpPr>
            <p:spPr>
              <a:xfrm flipV="1">
                <a:off x="7958204" y="4606356"/>
                <a:ext cx="324426" cy="349208"/>
              </a:xfrm>
              <a:prstGeom prst="arc">
                <a:avLst/>
              </a:prstGeom>
              <a:ln w="12700">
                <a:solidFill>
                  <a:srgbClr val="FF0000"/>
                </a:solidFill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03" name="그룹 102"/>
            <p:cNvGrpSpPr/>
            <p:nvPr/>
          </p:nvGrpSpPr>
          <p:grpSpPr>
            <a:xfrm>
              <a:off x="7388812" y="3869294"/>
              <a:ext cx="562593" cy="299296"/>
              <a:chOff x="1066546" y="4149000"/>
              <a:chExt cx="562593" cy="299296"/>
            </a:xfrm>
          </p:grpSpPr>
          <p:sp>
            <p:nvSpPr>
              <p:cNvPr id="104" name="직사각형 103"/>
              <p:cNvSpPr/>
              <p:nvPr/>
            </p:nvSpPr>
            <p:spPr>
              <a:xfrm>
                <a:off x="1072388" y="4149000"/>
                <a:ext cx="403612" cy="299296"/>
              </a:xfrm>
              <a:prstGeom prst="rect">
                <a:avLst/>
              </a:prstGeom>
              <a:noFill/>
              <a:ln w="12700"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05" name="직선 화살표 연결선 104"/>
              <p:cNvCxnSpPr/>
              <p:nvPr/>
            </p:nvCxnSpPr>
            <p:spPr>
              <a:xfrm>
                <a:off x="1413139" y="4301544"/>
                <a:ext cx="216000" cy="0"/>
              </a:xfrm>
              <a:prstGeom prst="straightConnector1">
                <a:avLst/>
              </a:prstGeom>
              <a:ln w="12700">
                <a:solidFill>
                  <a:srgbClr val="0000FF"/>
                </a:solidFill>
                <a:headEnd type="oval" w="sm" len="sm"/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6" name="직사각형 105"/>
              <p:cNvSpPr/>
              <p:nvPr/>
            </p:nvSpPr>
            <p:spPr>
              <a:xfrm>
                <a:off x="1066546" y="4149000"/>
                <a:ext cx="287106" cy="299296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1400" dirty="0">
                    <a:solidFill>
                      <a:srgbClr val="0000FF"/>
                    </a:solidFill>
                  </a:rPr>
                  <a:t>E</a:t>
                </a:r>
                <a:endParaRPr lang="ko-KR" altLang="en-US" sz="1400" dirty="0">
                  <a:solidFill>
                    <a:srgbClr val="0000FF"/>
                  </a:solidFill>
                </a:endParaRPr>
              </a:p>
            </p:txBody>
          </p:sp>
          <p:sp>
            <p:nvSpPr>
              <p:cNvPr id="107" name="직사각형 106"/>
              <p:cNvSpPr/>
              <p:nvPr/>
            </p:nvSpPr>
            <p:spPr>
              <a:xfrm>
                <a:off x="1346485" y="4149000"/>
                <a:ext cx="129515" cy="299296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ko-KR" altLang="en-US" sz="1400" dirty="0">
                  <a:solidFill>
                    <a:srgbClr val="0000FF"/>
                  </a:solidFill>
                </a:endParaRPr>
              </a:p>
            </p:txBody>
          </p:sp>
          <p:cxnSp>
            <p:nvCxnSpPr>
              <p:cNvPr id="108" name="직선 연결선 107"/>
              <p:cNvCxnSpPr/>
              <p:nvPr/>
            </p:nvCxnSpPr>
            <p:spPr>
              <a:xfrm>
                <a:off x="1332000" y="4149000"/>
                <a:ext cx="0" cy="299296"/>
              </a:xfrm>
              <a:prstGeom prst="line">
                <a:avLst/>
              </a:prstGeom>
              <a:ln w="12700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42" name="그룹 141"/>
          <p:cNvGrpSpPr/>
          <p:nvPr/>
        </p:nvGrpSpPr>
        <p:grpSpPr>
          <a:xfrm>
            <a:off x="5148000" y="4301294"/>
            <a:ext cx="409454" cy="299296"/>
            <a:chOff x="1066546" y="4149000"/>
            <a:chExt cx="409454" cy="299296"/>
          </a:xfrm>
        </p:grpSpPr>
        <p:sp>
          <p:nvSpPr>
            <p:cNvPr id="156" name="직사각형 155"/>
            <p:cNvSpPr/>
            <p:nvPr/>
          </p:nvSpPr>
          <p:spPr>
            <a:xfrm>
              <a:off x="1072388" y="4149000"/>
              <a:ext cx="403612" cy="299296"/>
            </a:xfrm>
            <a:prstGeom prst="rect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7" name="직사각형 156"/>
            <p:cNvSpPr/>
            <p:nvPr/>
          </p:nvSpPr>
          <p:spPr>
            <a:xfrm>
              <a:off x="1066546" y="4149000"/>
              <a:ext cx="287106" cy="299296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400" dirty="0">
                  <a:solidFill>
                    <a:srgbClr val="FF0000"/>
                  </a:solidFill>
                </a:rPr>
                <a:t>F</a:t>
              </a:r>
              <a:endParaRPr lang="ko-KR" altLang="en-US" sz="1400" dirty="0">
                <a:solidFill>
                  <a:srgbClr val="FF0000"/>
                </a:solidFill>
              </a:endParaRPr>
            </a:p>
          </p:txBody>
        </p:sp>
        <p:sp>
          <p:nvSpPr>
            <p:cNvPr id="158" name="직사각형 157"/>
            <p:cNvSpPr/>
            <p:nvPr/>
          </p:nvSpPr>
          <p:spPr>
            <a:xfrm>
              <a:off x="1346485" y="4149000"/>
              <a:ext cx="129515" cy="299296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400" dirty="0">
                <a:solidFill>
                  <a:srgbClr val="0000FF"/>
                </a:solidFill>
              </a:endParaRPr>
            </a:p>
          </p:txBody>
        </p:sp>
        <p:cxnSp>
          <p:nvCxnSpPr>
            <p:cNvPr id="159" name="직선 연결선 158"/>
            <p:cNvCxnSpPr/>
            <p:nvPr/>
          </p:nvCxnSpPr>
          <p:spPr>
            <a:xfrm>
              <a:off x="1332000" y="4149000"/>
              <a:ext cx="0" cy="299296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그룹 6"/>
          <p:cNvGrpSpPr/>
          <p:nvPr/>
        </p:nvGrpSpPr>
        <p:grpSpPr>
          <a:xfrm>
            <a:off x="4339463" y="4941000"/>
            <a:ext cx="4120537" cy="792000"/>
            <a:chOff x="4339463" y="4941000"/>
            <a:chExt cx="4120537" cy="792000"/>
          </a:xfrm>
        </p:grpSpPr>
        <p:grpSp>
          <p:nvGrpSpPr>
            <p:cNvPr id="139" name="그룹 138"/>
            <p:cNvGrpSpPr/>
            <p:nvPr/>
          </p:nvGrpSpPr>
          <p:grpSpPr>
            <a:xfrm>
              <a:off x="5399884" y="4957098"/>
              <a:ext cx="2500813" cy="315394"/>
              <a:chOff x="1423187" y="2637000"/>
              <a:chExt cx="2500813" cy="315394"/>
            </a:xfrm>
          </p:grpSpPr>
          <p:sp>
            <p:nvSpPr>
              <p:cNvPr id="140" name="원호 139"/>
              <p:cNvSpPr/>
              <p:nvPr/>
            </p:nvSpPr>
            <p:spPr>
              <a:xfrm>
                <a:off x="1423187" y="2637006"/>
                <a:ext cx="254053" cy="315388"/>
              </a:xfrm>
              <a:prstGeom prst="arc">
                <a:avLst>
                  <a:gd name="adj1" fmla="val 10790995"/>
                  <a:gd name="adj2" fmla="val 16374220"/>
                </a:avLst>
              </a:prstGeom>
              <a:ln w="12700">
                <a:solidFill>
                  <a:srgbClr val="0000FF">
                    <a:alpha val="50000"/>
                  </a:srgbClr>
                </a:solidFill>
                <a:headEnd type="stealth" w="med" len="me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1" name="원호 140"/>
              <p:cNvSpPr/>
              <p:nvPr/>
            </p:nvSpPr>
            <p:spPr>
              <a:xfrm flipV="1">
                <a:off x="3563164" y="2637000"/>
                <a:ext cx="360836" cy="278770"/>
              </a:xfrm>
              <a:prstGeom prst="arc">
                <a:avLst>
                  <a:gd name="adj1" fmla="val 16200000"/>
                  <a:gd name="adj2" fmla="val 5441230"/>
                </a:avLst>
              </a:prstGeom>
              <a:ln w="12700">
                <a:solidFill>
                  <a:srgbClr val="0000FF">
                    <a:alpha val="50000"/>
                  </a:srgbClr>
                </a:solidFill>
                <a:head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45" name="직선 연결선 144"/>
              <p:cNvCxnSpPr>
                <a:stCxn id="140" idx="2"/>
                <a:endCxn id="141" idx="2"/>
              </p:cNvCxnSpPr>
              <p:nvPr/>
            </p:nvCxnSpPr>
            <p:spPr>
              <a:xfrm flipV="1">
                <a:off x="1558196" y="2637006"/>
                <a:ext cx="2183714" cy="312"/>
              </a:xfrm>
              <a:prstGeom prst="line">
                <a:avLst/>
              </a:prstGeom>
              <a:ln w="12700">
                <a:solidFill>
                  <a:srgbClr val="0000FF">
                    <a:alpha val="50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1" name="그룹 90"/>
            <p:cNvGrpSpPr/>
            <p:nvPr/>
          </p:nvGrpSpPr>
          <p:grpSpPr>
            <a:xfrm>
              <a:off x="4339463" y="4941000"/>
              <a:ext cx="4120537" cy="792000"/>
              <a:chOff x="4339463" y="3717000"/>
              <a:chExt cx="4120537" cy="792000"/>
            </a:xfrm>
          </p:grpSpPr>
          <p:grpSp>
            <p:nvGrpSpPr>
              <p:cNvPr id="49" name="그룹 48"/>
              <p:cNvGrpSpPr/>
              <p:nvPr/>
            </p:nvGrpSpPr>
            <p:grpSpPr>
              <a:xfrm>
                <a:off x="5169309" y="3869294"/>
                <a:ext cx="562593" cy="299296"/>
                <a:chOff x="1066546" y="4149000"/>
                <a:chExt cx="562593" cy="299296"/>
              </a:xfrm>
            </p:grpSpPr>
            <p:sp>
              <p:nvSpPr>
                <p:cNvPr id="80" name="직사각형 79"/>
                <p:cNvSpPr/>
                <p:nvPr/>
              </p:nvSpPr>
              <p:spPr>
                <a:xfrm>
                  <a:off x="1072388" y="4149000"/>
                  <a:ext cx="403612" cy="299296"/>
                </a:xfrm>
                <a:prstGeom prst="rect">
                  <a:avLst/>
                </a:prstGeom>
                <a:noFill/>
                <a:ln w="12700">
                  <a:solidFill>
                    <a:srgbClr val="0000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81" name="직선 화살표 연결선 80"/>
                <p:cNvCxnSpPr/>
                <p:nvPr/>
              </p:nvCxnSpPr>
              <p:spPr>
                <a:xfrm>
                  <a:off x="1413139" y="4301544"/>
                  <a:ext cx="216000" cy="0"/>
                </a:xfrm>
                <a:prstGeom prst="straightConnector1">
                  <a:avLst/>
                </a:prstGeom>
                <a:ln w="12700">
                  <a:solidFill>
                    <a:srgbClr val="0000FF"/>
                  </a:solidFill>
                  <a:headEnd type="oval" w="sm" len="sm"/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2" name="직사각형 81"/>
                <p:cNvSpPr/>
                <p:nvPr/>
              </p:nvSpPr>
              <p:spPr>
                <a:xfrm>
                  <a:off x="1066546" y="4149000"/>
                  <a:ext cx="287106" cy="299296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altLang="ko-KR" sz="1400" dirty="0" smtClean="0">
                      <a:solidFill>
                        <a:srgbClr val="0000FF"/>
                      </a:solidFill>
                    </a:rPr>
                    <a:t>A</a:t>
                  </a:r>
                  <a:endParaRPr lang="ko-KR" altLang="en-US" sz="1400" dirty="0">
                    <a:solidFill>
                      <a:srgbClr val="0000FF"/>
                    </a:solidFill>
                  </a:endParaRPr>
                </a:p>
              </p:txBody>
            </p:sp>
            <p:sp>
              <p:nvSpPr>
                <p:cNvPr id="83" name="직사각형 82"/>
                <p:cNvSpPr/>
                <p:nvPr/>
              </p:nvSpPr>
              <p:spPr>
                <a:xfrm>
                  <a:off x="1346485" y="4149000"/>
                  <a:ext cx="129515" cy="299296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ko-KR" altLang="en-US" sz="1400" dirty="0">
                    <a:solidFill>
                      <a:srgbClr val="0000FF"/>
                    </a:solidFill>
                  </a:endParaRPr>
                </a:p>
              </p:txBody>
            </p:sp>
            <p:cxnSp>
              <p:nvCxnSpPr>
                <p:cNvPr id="84" name="직선 연결선 83"/>
                <p:cNvCxnSpPr/>
                <p:nvPr/>
              </p:nvCxnSpPr>
              <p:spPr>
                <a:xfrm>
                  <a:off x="1332000" y="4149000"/>
                  <a:ext cx="0" cy="299296"/>
                </a:xfrm>
                <a:prstGeom prst="line">
                  <a:avLst/>
                </a:prstGeom>
                <a:ln w="12700">
                  <a:solidFill>
                    <a:srgbClr val="0000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0" name="그룹 49"/>
              <p:cNvGrpSpPr/>
              <p:nvPr/>
            </p:nvGrpSpPr>
            <p:grpSpPr>
              <a:xfrm>
                <a:off x="5724184" y="3869294"/>
                <a:ext cx="562593" cy="299296"/>
                <a:chOff x="1066546" y="4149000"/>
                <a:chExt cx="562593" cy="299296"/>
              </a:xfrm>
            </p:grpSpPr>
            <p:sp>
              <p:nvSpPr>
                <p:cNvPr id="75" name="직사각형 74"/>
                <p:cNvSpPr/>
                <p:nvPr/>
              </p:nvSpPr>
              <p:spPr>
                <a:xfrm>
                  <a:off x="1072388" y="4149000"/>
                  <a:ext cx="403612" cy="299296"/>
                </a:xfrm>
                <a:prstGeom prst="rect">
                  <a:avLst/>
                </a:prstGeom>
                <a:noFill/>
                <a:ln w="12700">
                  <a:solidFill>
                    <a:srgbClr val="0000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76" name="직선 화살표 연결선 75"/>
                <p:cNvCxnSpPr/>
                <p:nvPr/>
              </p:nvCxnSpPr>
              <p:spPr>
                <a:xfrm>
                  <a:off x="1413139" y="4301544"/>
                  <a:ext cx="216000" cy="0"/>
                </a:xfrm>
                <a:prstGeom prst="straightConnector1">
                  <a:avLst/>
                </a:prstGeom>
                <a:ln w="12700">
                  <a:solidFill>
                    <a:srgbClr val="0000FF"/>
                  </a:solidFill>
                  <a:headEnd type="oval" w="sm" len="sm"/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7" name="직사각형 76"/>
                <p:cNvSpPr/>
                <p:nvPr/>
              </p:nvSpPr>
              <p:spPr>
                <a:xfrm>
                  <a:off x="1066546" y="4149000"/>
                  <a:ext cx="287106" cy="299296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altLang="ko-KR" sz="1400" dirty="0" smtClean="0">
                      <a:solidFill>
                        <a:srgbClr val="0000FF"/>
                      </a:solidFill>
                    </a:rPr>
                    <a:t>B</a:t>
                  </a:r>
                  <a:endParaRPr lang="ko-KR" altLang="en-US" sz="1400" dirty="0">
                    <a:solidFill>
                      <a:srgbClr val="0000FF"/>
                    </a:solidFill>
                  </a:endParaRPr>
                </a:p>
              </p:txBody>
            </p:sp>
            <p:sp>
              <p:nvSpPr>
                <p:cNvPr id="78" name="직사각형 77"/>
                <p:cNvSpPr/>
                <p:nvPr/>
              </p:nvSpPr>
              <p:spPr>
                <a:xfrm>
                  <a:off x="1346485" y="4149000"/>
                  <a:ext cx="129515" cy="299296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ko-KR" altLang="en-US" sz="1400" dirty="0">
                    <a:solidFill>
                      <a:srgbClr val="0000FF"/>
                    </a:solidFill>
                  </a:endParaRPr>
                </a:p>
              </p:txBody>
            </p:sp>
            <p:cxnSp>
              <p:nvCxnSpPr>
                <p:cNvPr id="79" name="직선 연결선 78"/>
                <p:cNvCxnSpPr/>
                <p:nvPr/>
              </p:nvCxnSpPr>
              <p:spPr>
                <a:xfrm>
                  <a:off x="1332000" y="4149000"/>
                  <a:ext cx="0" cy="299296"/>
                </a:xfrm>
                <a:prstGeom prst="line">
                  <a:avLst/>
                </a:prstGeom>
                <a:ln w="12700">
                  <a:solidFill>
                    <a:srgbClr val="0000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1" name="그룹 50"/>
              <p:cNvGrpSpPr/>
              <p:nvPr/>
            </p:nvGrpSpPr>
            <p:grpSpPr>
              <a:xfrm>
                <a:off x="6279059" y="3869294"/>
                <a:ext cx="562593" cy="299296"/>
                <a:chOff x="1066546" y="4149000"/>
                <a:chExt cx="562593" cy="299296"/>
              </a:xfrm>
            </p:grpSpPr>
            <p:sp>
              <p:nvSpPr>
                <p:cNvPr id="70" name="직사각형 69"/>
                <p:cNvSpPr/>
                <p:nvPr/>
              </p:nvSpPr>
              <p:spPr>
                <a:xfrm>
                  <a:off x="1072388" y="4149000"/>
                  <a:ext cx="403612" cy="299296"/>
                </a:xfrm>
                <a:prstGeom prst="rect">
                  <a:avLst/>
                </a:prstGeom>
                <a:noFill/>
                <a:ln w="12700">
                  <a:solidFill>
                    <a:srgbClr val="0000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71" name="직선 화살표 연결선 70"/>
                <p:cNvCxnSpPr/>
                <p:nvPr/>
              </p:nvCxnSpPr>
              <p:spPr>
                <a:xfrm>
                  <a:off x="1413139" y="4301544"/>
                  <a:ext cx="216000" cy="0"/>
                </a:xfrm>
                <a:prstGeom prst="straightConnector1">
                  <a:avLst/>
                </a:prstGeom>
                <a:ln w="12700">
                  <a:solidFill>
                    <a:srgbClr val="0000FF"/>
                  </a:solidFill>
                  <a:headEnd type="oval" w="sm" len="sm"/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2" name="직사각형 71"/>
                <p:cNvSpPr/>
                <p:nvPr/>
              </p:nvSpPr>
              <p:spPr>
                <a:xfrm>
                  <a:off x="1066546" y="4149000"/>
                  <a:ext cx="287106" cy="299296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altLang="ko-KR" sz="1400" dirty="0" smtClean="0">
                      <a:solidFill>
                        <a:srgbClr val="0000FF"/>
                      </a:solidFill>
                    </a:rPr>
                    <a:t>C</a:t>
                  </a:r>
                  <a:endParaRPr lang="ko-KR" altLang="en-US" sz="1400" dirty="0">
                    <a:solidFill>
                      <a:srgbClr val="0000FF"/>
                    </a:solidFill>
                  </a:endParaRPr>
                </a:p>
              </p:txBody>
            </p:sp>
            <p:sp>
              <p:nvSpPr>
                <p:cNvPr id="73" name="직사각형 72"/>
                <p:cNvSpPr/>
                <p:nvPr/>
              </p:nvSpPr>
              <p:spPr>
                <a:xfrm>
                  <a:off x="1346485" y="4149000"/>
                  <a:ext cx="129515" cy="299296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ko-KR" altLang="en-US" sz="1400" dirty="0">
                    <a:solidFill>
                      <a:srgbClr val="0000FF"/>
                    </a:solidFill>
                  </a:endParaRPr>
                </a:p>
              </p:txBody>
            </p:sp>
            <p:cxnSp>
              <p:nvCxnSpPr>
                <p:cNvPr id="74" name="직선 연결선 73"/>
                <p:cNvCxnSpPr/>
                <p:nvPr/>
              </p:nvCxnSpPr>
              <p:spPr>
                <a:xfrm>
                  <a:off x="1332000" y="4149000"/>
                  <a:ext cx="0" cy="299296"/>
                </a:xfrm>
                <a:prstGeom prst="line">
                  <a:avLst/>
                </a:prstGeom>
                <a:ln w="12700">
                  <a:solidFill>
                    <a:srgbClr val="0000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2" name="그룹 51"/>
              <p:cNvGrpSpPr/>
              <p:nvPr/>
            </p:nvGrpSpPr>
            <p:grpSpPr>
              <a:xfrm>
                <a:off x="6833934" y="3869294"/>
                <a:ext cx="562593" cy="299296"/>
                <a:chOff x="1066546" y="4149000"/>
                <a:chExt cx="562593" cy="299296"/>
              </a:xfrm>
            </p:grpSpPr>
            <p:sp>
              <p:nvSpPr>
                <p:cNvPr id="65" name="직사각형 64"/>
                <p:cNvSpPr/>
                <p:nvPr/>
              </p:nvSpPr>
              <p:spPr>
                <a:xfrm>
                  <a:off x="1072388" y="4149000"/>
                  <a:ext cx="403612" cy="299296"/>
                </a:xfrm>
                <a:prstGeom prst="rect">
                  <a:avLst/>
                </a:prstGeom>
                <a:noFill/>
                <a:ln w="12700">
                  <a:solidFill>
                    <a:srgbClr val="0000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66" name="직선 화살표 연결선 65"/>
                <p:cNvCxnSpPr/>
                <p:nvPr/>
              </p:nvCxnSpPr>
              <p:spPr>
                <a:xfrm>
                  <a:off x="1413139" y="4301544"/>
                  <a:ext cx="216000" cy="0"/>
                </a:xfrm>
                <a:prstGeom prst="straightConnector1">
                  <a:avLst/>
                </a:prstGeom>
                <a:ln w="12700">
                  <a:solidFill>
                    <a:srgbClr val="0000FF"/>
                  </a:solidFill>
                  <a:headEnd type="oval" w="sm" len="sm"/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7" name="직사각형 66"/>
                <p:cNvSpPr/>
                <p:nvPr/>
              </p:nvSpPr>
              <p:spPr>
                <a:xfrm>
                  <a:off x="1066546" y="4149000"/>
                  <a:ext cx="287106" cy="299296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altLang="ko-KR" sz="1400" dirty="0" smtClean="0">
                      <a:solidFill>
                        <a:srgbClr val="0000FF"/>
                      </a:solidFill>
                    </a:rPr>
                    <a:t>D</a:t>
                  </a:r>
                  <a:endParaRPr lang="ko-KR" altLang="en-US" sz="1400" dirty="0">
                    <a:solidFill>
                      <a:srgbClr val="0000FF"/>
                    </a:solidFill>
                  </a:endParaRPr>
                </a:p>
              </p:txBody>
            </p:sp>
            <p:sp>
              <p:nvSpPr>
                <p:cNvPr id="68" name="직사각형 67"/>
                <p:cNvSpPr/>
                <p:nvPr/>
              </p:nvSpPr>
              <p:spPr>
                <a:xfrm>
                  <a:off x="1346485" y="4149000"/>
                  <a:ext cx="129515" cy="299296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ko-KR" altLang="en-US" sz="1400" dirty="0">
                    <a:solidFill>
                      <a:srgbClr val="0000FF"/>
                    </a:solidFill>
                  </a:endParaRPr>
                </a:p>
              </p:txBody>
            </p:sp>
            <p:cxnSp>
              <p:nvCxnSpPr>
                <p:cNvPr id="69" name="직선 연결선 68"/>
                <p:cNvCxnSpPr/>
                <p:nvPr/>
              </p:nvCxnSpPr>
              <p:spPr>
                <a:xfrm>
                  <a:off x="1332000" y="4149000"/>
                  <a:ext cx="0" cy="299296"/>
                </a:xfrm>
                <a:prstGeom prst="line">
                  <a:avLst/>
                </a:prstGeom>
                <a:ln w="12700">
                  <a:solidFill>
                    <a:srgbClr val="0000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3" name="그룹 52"/>
              <p:cNvGrpSpPr/>
              <p:nvPr/>
            </p:nvGrpSpPr>
            <p:grpSpPr>
              <a:xfrm>
                <a:off x="7956000" y="3869294"/>
                <a:ext cx="409454" cy="299296"/>
                <a:chOff x="1066546" y="4149000"/>
                <a:chExt cx="409454" cy="299296"/>
              </a:xfrm>
            </p:grpSpPr>
            <p:sp>
              <p:nvSpPr>
                <p:cNvPr id="61" name="직사각형 60"/>
                <p:cNvSpPr/>
                <p:nvPr/>
              </p:nvSpPr>
              <p:spPr>
                <a:xfrm>
                  <a:off x="1072388" y="4149000"/>
                  <a:ext cx="403612" cy="299296"/>
                </a:xfrm>
                <a:prstGeom prst="rect">
                  <a:avLst/>
                </a:prstGeom>
                <a:noFill/>
                <a:ln w="127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2" name="직사각형 61"/>
                <p:cNvSpPr/>
                <p:nvPr/>
              </p:nvSpPr>
              <p:spPr>
                <a:xfrm>
                  <a:off x="1066546" y="4149000"/>
                  <a:ext cx="287106" cy="299296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altLang="ko-KR" sz="1400" dirty="0">
                      <a:solidFill>
                        <a:srgbClr val="FF0000"/>
                      </a:solidFill>
                    </a:rPr>
                    <a:t>F</a:t>
                  </a:r>
                  <a:endParaRPr lang="ko-KR" altLang="en-US" sz="1400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63" name="직사각형 62"/>
                <p:cNvSpPr/>
                <p:nvPr/>
              </p:nvSpPr>
              <p:spPr>
                <a:xfrm>
                  <a:off x="1346485" y="4149000"/>
                  <a:ext cx="129515" cy="299296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ko-KR" altLang="en-US" sz="1400" dirty="0">
                    <a:solidFill>
                      <a:srgbClr val="0000FF"/>
                    </a:solidFill>
                  </a:endParaRPr>
                </a:p>
              </p:txBody>
            </p:sp>
            <p:cxnSp>
              <p:nvCxnSpPr>
                <p:cNvPr id="64" name="직선 연결선 63"/>
                <p:cNvCxnSpPr/>
                <p:nvPr/>
              </p:nvCxnSpPr>
              <p:spPr>
                <a:xfrm>
                  <a:off x="1332000" y="4149000"/>
                  <a:ext cx="0" cy="299296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4" name="직선 화살표 연결선 53"/>
              <p:cNvCxnSpPr>
                <a:stCxn id="59" idx="3"/>
                <a:endCxn id="60" idx="0"/>
              </p:cNvCxnSpPr>
              <p:nvPr/>
            </p:nvCxnSpPr>
            <p:spPr>
              <a:xfrm>
                <a:off x="5004170" y="4359352"/>
                <a:ext cx="2390484" cy="5648"/>
              </a:xfrm>
              <a:prstGeom prst="straightConnector1">
                <a:avLst/>
              </a:prstGeom>
              <a:ln w="12700">
                <a:solidFill>
                  <a:srgbClr val="0000FF"/>
                </a:solidFill>
                <a:headEnd type="none" w="sm" len="sm"/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" name="원호 54"/>
              <p:cNvSpPr/>
              <p:nvPr/>
            </p:nvSpPr>
            <p:spPr>
              <a:xfrm>
                <a:off x="5408952" y="3717006"/>
                <a:ext cx="254053" cy="315388"/>
              </a:xfrm>
              <a:prstGeom prst="arc">
                <a:avLst>
                  <a:gd name="adj1" fmla="val 10790995"/>
                  <a:gd name="adj2" fmla="val 16374220"/>
                </a:avLst>
              </a:prstGeom>
              <a:ln w="12700">
                <a:solidFill>
                  <a:srgbClr val="FF0000"/>
                </a:solidFill>
                <a:headEnd type="stealth" w="med" len="me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" name="원호 55"/>
              <p:cNvSpPr/>
              <p:nvPr/>
            </p:nvSpPr>
            <p:spPr>
              <a:xfrm flipV="1">
                <a:off x="8099164" y="3717000"/>
                <a:ext cx="360836" cy="278770"/>
              </a:xfrm>
              <a:prstGeom prst="arc">
                <a:avLst>
                  <a:gd name="adj1" fmla="val 16200000"/>
                  <a:gd name="adj2" fmla="val 5441230"/>
                </a:avLst>
              </a:prstGeom>
              <a:ln w="12700">
                <a:solidFill>
                  <a:srgbClr val="FF0000"/>
                </a:solidFill>
                <a:head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57" name="직선 연결선 56"/>
              <p:cNvCxnSpPr>
                <a:stCxn id="55" idx="2"/>
                <a:endCxn id="56" idx="2"/>
              </p:cNvCxnSpPr>
              <p:nvPr/>
            </p:nvCxnSpPr>
            <p:spPr>
              <a:xfrm flipV="1">
                <a:off x="5543961" y="3717006"/>
                <a:ext cx="2733949" cy="312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8" name="그룹 57"/>
              <p:cNvGrpSpPr/>
              <p:nvPr/>
            </p:nvGrpSpPr>
            <p:grpSpPr>
              <a:xfrm>
                <a:off x="4339463" y="4015792"/>
                <a:ext cx="3217404" cy="493208"/>
                <a:chOff x="4489396" y="4606356"/>
                <a:chExt cx="3217404" cy="493208"/>
              </a:xfrm>
            </p:grpSpPr>
            <p:sp>
              <p:nvSpPr>
                <p:cNvPr id="59" name="직사각형 58"/>
                <p:cNvSpPr/>
                <p:nvPr/>
              </p:nvSpPr>
              <p:spPr>
                <a:xfrm>
                  <a:off x="4489396" y="4800268"/>
                  <a:ext cx="664707" cy="299296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0"/>
                <a:lstStyle/>
                <a:p>
                  <a:pPr algn="r"/>
                  <a:r>
                    <a:rPr lang="en-US" altLang="ko-KR" sz="1400" dirty="0" smtClean="0">
                      <a:solidFill>
                        <a:srgbClr val="0000FF"/>
                      </a:solidFill>
                    </a:rPr>
                    <a:t> </a:t>
                  </a:r>
                  <a:r>
                    <a:rPr lang="en-US" altLang="ko-KR" sz="1400" dirty="0" err="1" smtClean="0">
                      <a:solidFill>
                        <a:srgbClr val="0000FF"/>
                      </a:solidFill>
                    </a:rPr>
                    <a:t>pLast</a:t>
                  </a:r>
                  <a:endParaRPr lang="ko-KR" altLang="en-US" sz="1400" dirty="0">
                    <a:solidFill>
                      <a:srgbClr val="0000FF"/>
                    </a:solidFill>
                  </a:endParaRPr>
                </a:p>
              </p:txBody>
            </p:sp>
            <p:sp>
              <p:nvSpPr>
                <p:cNvPr id="60" name="원호 59"/>
                <p:cNvSpPr/>
                <p:nvPr/>
              </p:nvSpPr>
              <p:spPr>
                <a:xfrm flipV="1">
                  <a:off x="7382374" y="4606356"/>
                  <a:ext cx="324426" cy="349208"/>
                </a:xfrm>
                <a:prstGeom prst="arc">
                  <a:avLst/>
                </a:prstGeom>
                <a:ln w="12700">
                  <a:solidFill>
                    <a:srgbClr val="0000FF"/>
                  </a:solidFill>
                  <a:tailEnd type="stealt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85" name="그룹 84"/>
              <p:cNvGrpSpPr/>
              <p:nvPr/>
            </p:nvGrpSpPr>
            <p:grpSpPr>
              <a:xfrm>
                <a:off x="7388812" y="3869294"/>
                <a:ext cx="562593" cy="299296"/>
                <a:chOff x="1066546" y="4149000"/>
                <a:chExt cx="562593" cy="299296"/>
              </a:xfrm>
            </p:grpSpPr>
            <p:sp>
              <p:nvSpPr>
                <p:cNvPr id="86" name="직사각형 85"/>
                <p:cNvSpPr/>
                <p:nvPr/>
              </p:nvSpPr>
              <p:spPr>
                <a:xfrm>
                  <a:off x="1072388" y="4149000"/>
                  <a:ext cx="403612" cy="299296"/>
                </a:xfrm>
                <a:prstGeom prst="rect">
                  <a:avLst/>
                </a:prstGeom>
                <a:noFill/>
                <a:ln w="12700">
                  <a:solidFill>
                    <a:srgbClr val="0000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87" name="직선 화살표 연결선 86"/>
                <p:cNvCxnSpPr/>
                <p:nvPr/>
              </p:nvCxnSpPr>
              <p:spPr>
                <a:xfrm>
                  <a:off x="1413139" y="4301544"/>
                  <a:ext cx="216000" cy="0"/>
                </a:xfrm>
                <a:prstGeom prst="straightConnector1">
                  <a:avLst/>
                </a:prstGeom>
                <a:ln w="12700">
                  <a:solidFill>
                    <a:srgbClr val="FF0000"/>
                  </a:solidFill>
                  <a:headEnd type="oval" w="sm" len="sm"/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8" name="직사각형 87"/>
                <p:cNvSpPr/>
                <p:nvPr/>
              </p:nvSpPr>
              <p:spPr>
                <a:xfrm>
                  <a:off x="1066546" y="4149000"/>
                  <a:ext cx="287106" cy="299296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altLang="ko-KR" sz="1400" dirty="0">
                      <a:solidFill>
                        <a:srgbClr val="0000FF"/>
                      </a:solidFill>
                    </a:rPr>
                    <a:t>E</a:t>
                  </a:r>
                  <a:endParaRPr lang="ko-KR" altLang="en-US" sz="1400" dirty="0">
                    <a:solidFill>
                      <a:srgbClr val="0000FF"/>
                    </a:solidFill>
                  </a:endParaRPr>
                </a:p>
              </p:txBody>
            </p:sp>
            <p:sp>
              <p:nvSpPr>
                <p:cNvPr id="89" name="직사각형 88"/>
                <p:cNvSpPr/>
                <p:nvPr/>
              </p:nvSpPr>
              <p:spPr>
                <a:xfrm>
                  <a:off x="1346485" y="4149000"/>
                  <a:ext cx="129515" cy="299296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ko-KR" altLang="en-US" sz="1400" dirty="0">
                    <a:solidFill>
                      <a:srgbClr val="0000FF"/>
                    </a:solidFill>
                  </a:endParaRPr>
                </a:p>
              </p:txBody>
            </p:sp>
            <p:cxnSp>
              <p:nvCxnSpPr>
                <p:cNvPr id="90" name="직선 연결선 89"/>
                <p:cNvCxnSpPr/>
                <p:nvPr/>
              </p:nvCxnSpPr>
              <p:spPr>
                <a:xfrm>
                  <a:off x="1332000" y="4149000"/>
                  <a:ext cx="0" cy="299296"/>
                </a:xfrm>
                <a:prstGeom prst="line">
                  <a:avLst/>
                </a:prstGeom>
                <a:ln w="12700">
                  <a:solidFill>
                    <a:srgbClr val="0000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cxnSp>
        <p:nvCxnSpPr>
          <p:cNvPr id="143" name="직선 화살표 연결선 142"/>
          <p:cNvCxnSpPr/>
          <p:nvPr/>
        </p:nvCxnSpPr>
        <p:spPr>
          <a:xfrm>
            <a:off x="5004000" y="4797001"/>
            <a:ext cx="138613" cy="0"/>
          </a:xfrm>
          <a:prstGeom prst="straightConnector1">
            <a:avLst/>
          </a:prstGeom>
          <a:ln w="12700">
            <a:solidFill>
              <a:srgbClr val="0000FF"/>
            </a:solidFill>
            <a:headEnd type="none" w="sm" len="sm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원호 143"/>
          <p:cNvSpPr/>
          <p:nvPr/>
        </p:nvSpPr>
        <p:spPr>
          <a:xfrm>
            <a:off x="5360400" y="4171720"/>
            <a:ext cx="302605" cy="271379"/>
          </a:xfrm>
          <a:prstGeom prst="arc">
            <a:avLst>
              <a:gd name="adj1" fmla="val 10790995"/>
              <a:gd name="adj2" fmla="val 5659922"/>
            </a:avLst>
          </a:prstGeom>
          <a:ln w="9525">
            <a:solidFill>
              <a:srgbClr val="FF0000"/>
            </a:solidFill>
            <a:headEnd type="stealth" w="med" len="med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4" name="직사각형 153"/>
          <p:cNvSpPr/>
          <p:nvPr/>
        </p:nvSpPr>
        <p:spPr>
          <a:xfrm>
            <a:off x="4339463" y="4641704"/>
            <a:ext cx="664707" cy="2992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r"/>
            <a:r>
              <a:rPr lang="en-US" altLang="ko-KR" sz="1400" dirty="0" smtClean="0">
                <a:solidFill>
                  <a:srgbClr val="0000FF"/>
                </a:solidFill>
              </a:rPr>
              <a:t> </a:t>
            </a:r>
            <a:r>
              <a:rPr lang="en-US" altLang="ko-KR" sz="1400" dirty="0" err="1" smtClean="0">
                <a:solidFill>
                  <a:srgbClr val="0000FF"/>
                </a:solidFill>
              </a:rPr>
              <a:t>pLast</a:t>
            </a:r>
            <a:endParaRPr lang="ko-KR" altLang="en-US" sz="1400" dirty="0">
              <a:solidFill>
                <a:srgbClr val="0000FF"/>
              </a:solidFill>
            </a:endParaRPr>
          </a:p>
        </p:txBody>
      </p:sp>
      <p:sp>
        <p:nvSpPr>
          <p:cNvPr id="155" name="원호 154"/>
          <p:cNvSpPr/>
          <p:nvPr/>
        </p:nvSpPr>
        <p:spPr>
          <a:xfrm flipV="1">
            <a:off x="4971884" y="4447792"/>
            <a:ext cx="324426" cy="349208"/>
          </a:xfrm>
          <a:prstGeom prst="arc">
            <a:avLst/>
          </a:prstGeom>
          <a:ln w="12700">
            <a:solidFill>
              <a:srgbClr val="0000FF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0A2B4F6F-8652-477E-8EDC-DA81EDF989C8}" type="slidenum">
              <a:rPr lang="ko-KR" altLang="en-US" smtClean="0"/>
              <a:pPr algn="r"/>
              <a:t>19</a:t>
            </a:fld>
            <a:r>
              <a:rPr lang="en-US" altLang="ko-KR" smtClean="0"/>
              <a:t>/28</a:t>
            </a:r>
            <a:endParaRPr lang="ko-KR" altLang="en-US" dirty="0"/>
          </a:p>
        </p:txBody>
      </p:sp>
      <p:sp>
        <p:nvSpPr>
          <p:cNvPr id="146" name="TextBox 145"/>
          <p:cNvSpPr txBox="1"/>
          <p:nvPr/>
        </p:nvSpPr>
        <p:spPr>
          <a:xfrm>
            <a:off x="8686800" y="0"/>
            <a:ext cx="40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 smtClean="0">
                <a:latin typeface="Batang" panose="02030600000101010101" pitchFamily="18" charset="-127"/>
                <a:ea typeface="Batang" panose="02030600000101010101" pitchFamily="18" charset="-127"/>
              </a:rPr>
              <a:t>☞</a:t>
            </a:r>
            <a:endParaRPr lang="ko-KR" altLang="en-US" dirty="0"/>
          </a:p>
        </p:txBody>
      </p:sp>
      <p:grpSp>
        <p:nvGrpSpPr>
          <p:cNvPr id="150" name="그룹 149"/>
          <p:cNvGrpSpPr/>
          <p:nvPr/>
        </p:nvGrpSpPr>
        <p:grpSpPr>
          <a:xfrm>
            <a:off x="7454831" y="6021323"/>
            <a:ext cx="758039" cy="678543"/>
            <a:chOff x="4354766" y="3851319"/>
            <a:chExt cx="758039" cy="678543"/>
          </a:xfrm>
        </p:grpSpPr>
        <p:sp>
          <p:nvSpPr>
            <p:cNvPr id="151" name="직사각형 150"/>
            <p:cNvSpPr/>
            <p:nvPr/>
          </p:nvSpPr>
          <p:spPr>
            <a:xfrm>
              <a:off x="4354766" y="4233667"/>
              <a:ext cx="686039" cy="29619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0" rtlCol="0" anchor="b" anchorCtr="0"/>
            <a:lstStyle/>
            <a:p>
              <a:r>
                <a:rPr lang="en-US" altLang="ko-KR" sz="1400" dirty="0" err="1" smtClean="0">
                  <a:solidFill>
                    <a:srgbClr val="FF0000"/>
                  </a:solidFill>
                </a:rPr>
                <a:t>pNew</a:t>
              </a:r>
              <a:endParaRPr lang="ko-KR" altLang="en-US" sz="1400" dirty="0">
                <a:solidFill>
                  <a:srgbClr val="FF0000"/>
                </a:solidFill>
              </a:endParaRPr>
            </a:p>
          </p:txBody>
        </p:sp>
        <p:sp>
          <p:nvSpPr>
            <p:cNvPr id="152" name="원호 151"/>
            <p:cNvSpPr/>
            <p:nvPr/>
          </p:nvSpPr>
          <p:spPr>
            <a:xfrm flipV="1">
              <a:off x="4699320" y="3851319"/>
              <a:ext cx="413485" cy="530447"/>
            </a:xfrm>
            <a:prstGeom prst="arc">
              <a:avLst/>
            </a:prstGeom>
            <a:ln w="12700">
              <a:solidFill>
                <a:srgbClr val="FF0000"/>
              </a:solidFill>
              <a:headEnd type="none"/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7" name="그룹 146"/>
          <p:cNvGrpSpPr/>
          <p:nvPr/>
        </p:nvGrpSpPr>
        <p:grpSpPr>
          <a:xfrm>
            <a:off x="7453716" y="5181720"/>
            <a:ext cx="758039" cy="591376"/>
            <a:chOff x="4354766" y="3938486"/>
            <a:chExt cx="758039" cy="591376"/>
          </a:xfrm>
        </p:grpSpPr>
        <p:sp>
          <p:nvSpPr>
            <p:cNvPr id="148" name="직사각형 147"/>
            <p:cNvSpPr/>
            <p:nvPr/>
          </p:nvSpPr>
          <p:spPr>
            <a:xfrm>
              <a:off x="4354766" y="4233667"/>
              <a:ext cx="686039" cy="29619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0" rtlCol="0" anchor="b" anchorCtr="0"/>
            <a:lstStyle/>
            <a:p>
              <a:r>
                <a:rPr lang="en-US" altLang="ko-KR" sz="1400" dirty="0" err="1" smtClean="0">
                  <a:solidFill>
                    <a:srgbClr val="FF0000"/>
                  </a:solidFill>
                </a:rPr>
                <a:t>pNew</a:t>
              </a:r>
              <a:endParaRPr lang="ko-KR" altLang="en-US" sz="1400" dirty="0">
                <a:solidFill>
                  <a:srgbClr val="FF0000"/>
                </a:solidFill>
              </a:endParaRPr>
            </a:p>
          </p:txBody>
        </p:sp>
        <p:sp>
          <p:nvSpPr>
            <p:cNvPr id="149" name="원호 148"/>
            <p:cNvSpPr/>
            <p:nvPr/>
          </p:nvSpPr>
          <p:spPr>
            <a:xfrm flipV="1">
              <a:off x="4699320" y="3938486"/>
              <a:ext cx="413485" cy="443278"/>
            </a:xfrm>
            <a:prstGeom prst="arc">
              <a:avLst/>
            </a:prstGeom>
            <a:ln w="12700">
              <a:solidFill>
                <a:srgbClr val="FF0000"/>
              </a:solidFill>
              <a:headEnd type="none"/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53" name="그룹 152"/>
          <p:cNvGrpSpPr/>
          <p:nvPr/>
        </p:nvGrpSpPr>
        <p:grpSpPr>
          <a:xfrm>
            <a:off x="5420097" y="4481437"/>
            <a:ext cx="835295" cy="392441"/>
            <a:chOff x="4205510" y="4137421"/>
            <a:chExt cx="835295" cy="392441"/>
          </a:xfrm>
        </p:grpSpPr>
        <p:sp>
          <p:nvSpPr>
            <p:cNvPr id="160" name="직사각형 159"/>
            <p:cNvSpPr/>
            <p:nvPr/>
          </p:nvSpPr>
          <p:spPr>
            <a:xfrm>
              <a:off x="4354766" y="4233667"/>
              <a:ext cx="686039" cy="29619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0" rtlCol="0" anchor="b" anchorCtr="0"/>
            <a:lstStyle/>
            <a:p>
              <a:r>
                <a:rPr lang="en-US" altLang="ko-KR" sz="1400" dirty="0" err="1" smtClean="0">
                  <a:solidFill>
                    <a:srgbClr val="FF0000"/>
                  </a:solidFill>
                </a:rPr>
                <a:t>pNew</a:t>
              </a:r>
              <a:endParaRPr lang="ko-KR" altLang="en-US" sz="1400" dirty="0">
                <a:solidFill>
                  <a:srgbClr val="FF0000"/>
                </a:solidFill>
              </a:endParaRPr>
            </a:p>
          </p:txBody>
        </p:sp>
        <p:sp>
          <p:nvSpPr>
            <p:cNvPr id="161" name="원호 160"/>
            <p:cNvSpPr/>
            <p:nvPr/>
          </p:nvSpPr>
          <p:spPr>
            <a:xfrm flipH="1" flipV="1">
              <a:off x="4205510" y="4137421"/>
              <a:ext cx="413485" cy="268195"/>
            </a:xfrm>
            <a:prstGeom prst="arc">
              <a:avLst/>
            </a:prstGeom>
            <a:ln w="12700">
              <a:solidFill>
                <a:srgbClr val="FF0000"/>
              </a:solidFill>
              <a:headEnd type="none"/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801258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연속 할당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데이터 객체들을 연속적으로 배치</a:t>
            </a:r>
            <a:r>
              <a:rPr lang="en-US" altLang="ko-KR" dirty="0" smtClean="0"/>
              <a:t>, Ex) </a:t>
            </a:r>
            <a:r>
              <a:rPr lang="ko-KR" altLang="en-US" dirty="0" smtClean="0"/>
              <a:t>배열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다음 객체는 일정의 간격 뒤에 위치</a:t>
            </a:r>
            <a:r>
              <a:rPr lang="en-US" altLang="ko-KR" dirty="0" smtClean="0"/>
              <a:t>, Ex)</a:t>
            </a:r>
            <a:r>
              <a:rPr lang="ko-KR" altLang="en-US" dirty="0" smtClean="0"/>
              <a:t> 정수 배열은 </a:t>
            </a:r>
            <a:r>
              <a:rPr lang="en-US" altLang="ko-KR" dirty="0" smtClean="0"/>
              <a:t>4</a:t>
            </a:r>
            <a:r>
              <a:rPr lang="ko-KR" altLang="en-US" dirty="0" smtClean="0"/>
              <a:t>번지 뒤에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정적인 메모리 할당 및 반환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데이터의 크기가 </a:t>
            </a:r>
            <a:r>
              <a:rPr lang="ko-KR" altLang="en-US" dirty="0" err="1" smtClean="0"/>
              <a:t>컴파일시</a:t>
            </a:r>
            <a:r>
              <a:rPr lang="en-US" altLang="ko-KR" dirty="0" smtClean="0"/>
              <a:t>(compile-time)</a:t>
            </a:r>
            <a:r>
              <a:rPr lang="ko-KR" altLang="en-US" dirty="0" smtClean="0"/>
              <a:t>에 충분한 크기로 미리 지정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실제 데이터 크기는 </a:t>
            </a:r>
            <a:r>
              <a:rPr lang="ko-KR" altLang="en-US" dirty="0" err="1" smtClean="0"/>
              <a:t>실행시</a:t>
            </a:r>
            <a:r>
              <a:rPr lang="en-US" altLang="ko-KR" dirty="0" smtClean="0"/>
              <a:t>(run-time)</a:t>
            </a:r>
            <a:r>
              <a:rPr lang="ko-KR" altLang="en-US" dirty="0" smtClean="0"/>
              <a:t>에 상황에 따라 결정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어떤 연산에는 데이터 이동으로 인한 시간 소비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임의의 위치에 삽입</a:t>
            </a:r>
            <a:r>
              <a:rPr lang="en-US" altLang="ko-KR" dirty="0" smtClean="0"/>
              <a:t>/</a:t>
            </a:r>
            <a:r>
              <a:rPr lang="ko-KR" altLang="en-US" dirty="0" smtClean="0"/>
              <a:t>삭제 연산은 데이터 이동</a:t>
            </a:r>
            <a:endParaRPr lang="en-US" altLang="ko-KR" dirty="0" smtClean="0"/>
          </a:p>
          <a:p>
            <a:pPr lvl="2"/>
            <a:r>
              <a:rPr lang="ko-KR" altLang="en-US" dirty="0" err="1" smtClean="0"/>
              <a:t>스택과</a:t>
            </a:r>
            <a:r>
              <a:rPr lang="ko-KR" altLang="en-US" dirty="0" smtClean="0"/>
              <a:t> 큐를 위한 연산에 적합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해결책</a:t>
            </a:r>
            <a:r>
              <a:rPr lang="en-US" altLang="ko-KR" dirty="0" smtClean="0"/>
              <a:t>: </a:t>
            </a:r>
            <a:r>
              <a:rPr lang="ko-KR" altLang="en-US" dirty="0" smtClean="0"/>
              <a:t>링크 표현법 사용</a:t>
            </a:r>
            <a:endParaRPr lang="en-US" altLang="ko-KR" dirty="0" smtClean="0"/>
          </a:p>
          <a:p>
            <a:r>
              <a:rPr lang="ko-KR" altLang="en-US" dirty="0" smtClean="0"/>
              <a:t>링크 표현법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데이터는 연속이 아니라 메모리 어느 곳에도 적재 가능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데이터 이외에 다음 객체의 위치에 대한 정보가 추가로 필요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데이터와 링크</a:t>
            </a:r>
            <a:r>
              <a:rPr lang="en-US" altLang="ko-KR" dirty="0" smtClean="0"/>
              <a:t>, </a:t>
            </a:r>
            <a:r>
              <a:rPr lang="ko-KR" altLang="en-US" dirty="0" smtClean="0"/>
              <a:t>링크는 다음 객체의 위치에 대한 정보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C </a:t>
            </a:r>
            <a:r>
              <a:rPr lang="ko-KR" altLang="en-US" dirty="0" smtClean="0"/>
              <a:t>언어에서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&amp;(address) </a:t>
            </a:r>
            <a:r>
              <a:rPr lang="ko-KR" altLang="en-US" dirty="0" smtClean="0"/>
              <a:t>연산자</a:t>
            </a:r>
            <a:r>
              <a:rPr lang="en-US" altLang="ko-KR" dirty="0" smtClean="0"/>
              <a:t>, *(dereferencing) </a:t>
            </a:r>
            <a:r>
              <a:rPr lang="ko-KR" altLang="en-US" dirty="0" smtClean="0"/>
              <a:t>연산자</a:t>
            </a:r>
            <a:r>
              <a:rPr lang="en-US" altLang="ko-KR" dirty="0" smtClean="0"/>
              <a:t>, </a:t>
            </a:r>
            <a:r>
              <a:rPr lang="ko-KR" altLang="en-US" dirty="0" smtClean="0"/>
              <a:t>동적 메모리 할당</a:t>
            </a:r>
            <a:r>
              <a:rPr lang="en-US" altLang="ko-KR" dirty="0" smtClean="0"/>
              <a:t>/</a:t>
            </a:r>
            <a:r>
              <a:rPr lang="ko-KR" altLang="en-US" dirty="0" smtClean="0"/>
              <a:t>반환</a:t>
            </a:r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연속 메모리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0A2B4F6F-8652-477E-8EDC-DA81EDF989C8}" type="slidenum">
              <a:rPr lang="ko-KR" altLang="en-US" smtClean="0"/>
              <a:pPr algn="r"/>
              <a:t>2</a:t>
            </a:fld>
            <a:r>
              <a:rPr lang="en-US" altLang="ko-KR" smtClean="0"/>
              <a:t>/28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97905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단일 연결 리스트의 문제점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한 방향으로만 이동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앞 </a:t>
            </a:r>
            <a:r>
              <a:rPr lang="ko-KR" altLang="en-US" dirty="0" err="1" smtClean="0"/>
              <a:t>노드를</a:t>
            </a:r>
            <a:r>
              <a:rPr lang="ko-KR" altLang="en-US" dirty="0" smtClean="0"/>
              <a:t> 알기 어렵다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임의의 </a:t>
            </a:r>
            <a:r>
              <a:rPr lang="ko-KR" altLang="en-US" dirty="0" err="1" smtClean="0"/>
              <a:t>노드를</a:t>
            </a:r>
            <a:r>
              <a:rPr lang="ko-KR" altLang="en-US" dirty="0" smtClean="0"/>
              <a:t> 삭제하기 어렵다</a:t>
            </a:r>
            <a:r>
              <a:rPr lang="en-US" altLang="ko-KR" dirty="0" smtClean="0"/>
              <a:t>.</a:t>
            </a:r>
          </a:p>
          <a:p>
            <a:pPr lvl="2"/>
            <a:r>
              <a:rPr lang="ko-KR" altLang="en-US" dirty="0" smtClean="0"/>
              <a:t>첫 </a:t>
            </a:r>
            <a:r>
              <a:rPr lang="ko-KR" altLang="en-US" dirty="0" err="1" smtClean="0"/>
              <a:t>노드부터</a:t>
            </a:r>
            <a:r>
              <a:rPr lang="ko-KR" altLang="en-US" dirty="0" smtClean="0"/>
              <a:t> 다시 검색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r>
              <a:rPr lang="ko-KR" altLang="en-US" dirty="0" smtClean="0"/>
              <a:t>이중 연결 리스트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양방향으로 이동하도록 </a:t>
            </a:r>
            <a:r>
              <a:rPr lang="en-US" altLang="ko-KR" dirty="0" smtClean="0"/>
              <a:t>2 </a:t>
            </a:r>
            <a:r>
              <a:rPr lang="ko-KR" altLang="en-US" dirty="0" smtClean="0"/>
              <a:t>링크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llink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rlink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ptr</a:t>
            </a:r>
            <a:r>
              <a:rPr lang="en-US" altLang="ko-KR" dirty="0" smtClean="0"/>
              <a:t> == </a:t>
            </a:r>
            <a:r>
              <a:rPr lang="en-US" altLang="ko-KR" dirty="0" err="1" smtClean="0"/>
              <a:t>ptr</a:t>
            </a:r>
            <a:r>
              <a:rPr lang="en-US" altLang="ko-KR" dirty="0" smtClean="0"/>
              <a:t>-&gt;</a:t>
            </a:r>
            <a:r>
              <a:rPr lang="en-US" altLang="ko-KR" dirty="0" err="1" smtClean="0"/>
              <a:t>llink</a:t>
            </a:r>
            <a:r>
              <a:rPr lang="en-US" altLang="ko-KR" dirty="0" smtClean="0"/>
              <a:t>-&gt;</a:t>
            </a:r>
            <a:r>
              <a:rPr lang="en-US" altLang="ko-KR" dirty="0" err="1" smtClean="0"/>
              <a:t>rlink</a:t>
            </a:r>
            <a:r>
              <a:rPr lang="en-US" altLang="ko-KR" dirty="0" smtClean="0"/>
              <a:t> == </a:t>
            </a:r>
            <a:r>
              <a:rPr lang="en-US" altLang="ko-KR" dirty="0" err="1" smtClean="0"/>
              <a:t>ptr</a:t>
            </a:r>
            <a:r>
              <a:rPr lang="en-US" altLang="ko-KR" dirty="0" smtClean="0"/>
              <a:t>-&gt;</a:t>
            </a:r>
            <a:r>
              <a:rPr lang="en-US" altLang="ko-KR" dirty="0" err="1" smtClean="0"/>
              <a:t>rlink</a:t>
            </a:r>
            <a:r>
              <a:rPr lang="en-US" altLang="ko-KR" dirty="0" smtClean="0"/>
              <a:t>-&gt;</a:t>
            </a:r>
            <a:r>
              <a:rPr lang="en-US" altLang="ko-KR" dirty="0" err="1" smtClean="0"/>
              <a:t>llink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헤드 </a:t>
            </a:r>
            <a:r>
              <a:rPr lang="ko-KR" altLang="en-US" dirty="0" err="1" smtClean="0"/>
              <a:t>노드를</a:t>
            </a:r>
            <a:r>
              <a:rPr lang="ko-KR" altLang="en-US" dirty="0" smtClean="0"/>
              <a:t> 사용</a:t>
            </a:r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이중 연결 리스트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444000" y="1159672"/>
            <a:ext cx="2304000" cy="132343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defTabSz="540000"/>
            <a:r>
              <a:rPr lang="en-US" altLang="ko-KR" sz="1600" dirty="0" smtClean="0">
                <a:solidFill>
                  <a:srgbClr val="0000FF"/>
                </a:solidFill>
              </a:rPr>
              <a:t>typedef </a:t>
            </a:r>
            <a:r>
              <a:rPr lang="en-US" altLang="ko-KR" sz="1600" dirty="0" err="1" smtClean="0">
                <a:solidFill>
                  <a:srgbClr val="0000FF"/>
                </a:solidFill>
              </a:rPr>
              <a:t>struct</a:t>
            </a:r>
            <a:r>
              <a:rPr lang="en-US" altLang="ko-KR" sz="1600" dirty="0" smtClean="0">
                <a:solidFill>
                  <a:srgbClr val="0000FF"/>
                </a:solidFill>
              </a:rPr>
              <a:t> node {</a:t>
            </a:r>
          </a:p>
          <a:p>
            <a:pPr defTabSz="540000"/>
            <a:r>
              <a:rPr lang="en-US" altLang="ko-KR" sz="1600" dirty="0">
                <a:solidFill>
                  <a:srgbClr val="0000FF"/>
                </a:solidFill>
              </a:rPr>
              <a:t>	</a:t>
            </a:r>
            <a:r>
              <a:rPr lang="en-US" altLang="ko-KR" sz="1600" dirty="0" smtClean="0">
                <a:solidFill>
                  <a:srgbClr val="0000FF"/>
                </a:solidFill>
              </a:rPr>
              <a:t>Item data;</a:t>
            </a:r>
          </a:p>
          <a:p>
            <a:pPr defTabSz="540000"/>
            <a:r>
              <a:rPr lang="en-US" altLang="ko-KR" sz="1600" dirty="0">
                <a:solidFill>
                  <a:srgbClr val="0000FF"/>
                </a:solidFill>
              </a:rPr>
              <a:t>	</a:t>
            </a:r>
            <a:r>
              <a:rPr lang="en-US" altLang="ko-KR" sz="1600" dirty="0" err="1" smtClean="0">
                <a:solidFill>
                  <a:srgbClr val="0000FF"/>
                </a:solidFill>
              </a:rPr>
              <a:t>struct</a:t>
            </a:r>
            <a:r>
              <a:rPr lang="en-US" altLang="ko-KR" sz="1600" dirty="0" smtClean="0">
                <a:solidFill>
                  <a:srgbClr val="0000FF"/>
                </a:solidFill>
              </a:rPr>
              <a:t> node *</a:t>
            </a:r>
            <a:r>
              <a:rPr lang="en-US" altLang="ko-KR" sz="1600" dirty="0" err="1" smtClean="0">
                <a:solidFill>
                  <a:srgbClr val="0000FF"/>
                </a:solidFill>
              </a:rPr>
              <a:t>llink</a:t>
            </a:r>
            <a:r>
              <a:rPr lang="en-US" altLang="ko-KR" sz="1600" dirty="0" smtClean="0">
                <a:solidFill>
                  <a:srgbClr val="0000FF"/>
                </a:solidFill>
              </a:rPr>
              <a:t>;</a:t>
            </a:r>
          </a:p>
          <a:p>
            <a:pPr defTabSz="540000"/>
            <a:r>
              <a:rPr lang="en-US" altLang="ko-KR" sz="1600" dirty="0">
                <a:solidFill>
                  <a:srgbClr val="0000FF"/>
                </a:solidFill>
              </a:rPr>
              <a:t>	</a:t>
            </a:r>
            <a:r>
              <a:rPr lang="en-US" altLang="ko-KR" sz="1600" dirty="0" err="1" smtClean="0">
                <a:solidFill>
                  <a:srgbClr val="0000FF"/>
                </a:solidFill>
              </a:rPr>
              <a:t>struct</a:t>
            </a:r>
            <a:r>
              <a:rPr lang="en-US" altLang="ko-KR" sz="1600" dirty="0" smtClean="0">
                <a:solidFill>
                  <a:srgbClr val="0000FF"/>
                </a:solidFill>
              </a:rPr>
              <a:t> node *</a:t>
            </a:r>
            <a:r>
              <a:rPr lang="en-US" altLang="ko-KR" sz="1600" dirty="0" err="1" smtClean="0">
                <a:solidFill>
                  <a:srgbClr val="0000FF"/>
                </a:solidFill>
              </a:rPr>
              <a:t>rlink</a:t>
            </a:r>
            <a:r>
              <a:rPr lang="en-US" altLang="ko-KR" sz="1600" dirty="0" smtClean="0">
                <a:solidFill>
                  <a:srgbClr val="0000FF"/>
                </a:solidFill>
              </a:rPr>
              <a:t>;</a:t>
            </a:r>
          </a:p>
          <a:p>
            <a:pPr defTabSz="540000"/>
            <a:r>
              <a:rPr lang="en-US" altLang="ko-KR" sz="1600" dirty="0" smtClean="0">
                <a:solidFill>
                  <a:srgbClr val="0000FF"/>
                </a:solidFill>
              </a:rPr>
              <a:t>}	Node, *NodePtr;</a:t>
            </a:r>
            <a:endParaRPr lang="ko-KR" altLang="en-US" sz="1600" dirty="0">
              <a:solidFill>
                <a:srgbClr val="0000FF"/>
              </a:solidFill>
            </a:endParaRPr>
          </a:p>
        </p:txBody>
      </p:sp>
      <p:grpSp>
        <p:nvGrpSpPr>
          <p:cNvPr id="148" name="그룹 147"/>
          <p:cNvGrpSpPr/>
          <p:nvPr/>
        </p:nvGrpSpPr>
        <p:grpSpPr>
          <a:xfrm>
            <a:off x="891199" y="4855741"/>
            <a:ext cx="5192801" cy="1309259"/>
            <a:chOff x="891199" y="3710061"/>
            <a:chExt cx="5192801" cy="1309259"/>
          </a:xfrm>
        </p:grpSpPr>
        <p:grpSp>
          <p:nvGrpSpPr>
            <p:cNvPr id="81" name="그룹 80"/>
            <p:cNvGrpSpPr/>
            <p:nvPr/>
          </p:nvGrpSpPr>
          <p:grpSpPr>
            <a:xfrm>
              <a:off x="891199" y="3710061"/>
              <a:ext cx="5192801" cy="577997"/>
              <a:chOff x="675199" y="3710061"/>
              <a:chExt cx="5192801" cy="577997"/>
            </a:xfrm>
          </p:grpSpPr>
          <p:grpSp>
            <p:nvGrpSpPr>
              <p:cNvPr id="19" name="그룹 18"/>
              <p:cNvGrpSpPr/>
              <p:nvPr/>
            </p:nvGrpSpPr>
            <p:grpSpPr>
              <a:xfrm>
                <a:off x="1188000" y="3852467"/>
                <a:ext cx="1087621" cy="310342"/>
                <a:chOff x="4629816" y="4293000"/>
                <a:chExt cx="1087621" cy="310342"/>
              </a:xfrm>
            </p:grpSpPr>
            <p:sp>
              <p:nvSpPr>
                <p:cNvPr id="10" name="직사각형 9"/>
                <p:cNvSpPr/>
                <p:nvPr/>
              </p:nvSpPr>
              <p:spPr>
                <a:xfrm>
                  <a:off x="4894288" y="4293000"/>
                  <a:ext cx="663165" cy="299296"/>
                </a:xfrm>
                <a:prstGeom prst="rect">
                  <a:avLst/>
                </a:prstGeom>
                <a:noFill/>
                <a:ln w="12700">
                  <a:solidFill>
                    <a:srgbClr val="0000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" name="직사각형 10"/>
                <p:cNvSpPr/>
                <p:nvPr/>
              </p:nvSpPr>
              <p:spPr>
                <a:xfrm>
                  <a:off x="5024327" y="4301294"/>
                  <a:ext cx="410779" cy="299296"/>
                </a:xfrm>
                <a:prstGeom prst="rect">
                  <a:avLst/>
                </a:prstGeom>
                <a:noFill/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altLang="ko-KR" sz="1400" dirty="0" smtClean="0">
                      <a:solidFill>
                        <a:srgbClr val="0000FF"/>
                      </a:solidFill>
                    </a:rPr>
                    <a:t>-</a:t>
                  </a:r>
                  <a:endParaRPr lang="ko-KR" altLang="en-US" sz="1400" dirty="0">
                    <a:solidFill>
                      <a:srgbClr val="0000FF"/>
                    </a:solidFill>
                  </a:endParaRPr>
                </a:p>
              </p:txBody>
            </p:sp>
            <p:sp>
              <p:nvSpPr>
                <p:cNvPr id="12" name="직사각형 11"/>
                <p:cNvSpPr/>
                <p:nvPr/>
              </p:nvSpPr>
              <p:spPr>
                <a:xfrm>
                  <a:off x="5427939" y="4293000"/>
                  <a:ext cx="129515" cy="299296"/>
                </a:xfrm>
                <a:prstGeom prst="rect">
                  <a:avLst/>
                </a:prstGeom>
                <a:noFill/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ko-KR" altLang="en-US" sz="1400" dirty="0">
                    <a:solidFill>
                      <a:srgbClr val="0000FF"/>
                    </a:solidFill>
                  </a:endParaRPr>
                </a:p>
              </p:txBody>
            </p:sp>
            <p:cxnSp>
              <p:nvCxnSpPr>
                <p:cNvPr id="13" name="직선 연결선 12"/>
                <p:cNvCxnSpPr/>
                <p:nvPr/>
              </p:nvCxnSpPr>
              <p:spPr>
                <a:xfrm>
                  <a:off x="5435106" y="4301294"/>
                  <a:ext cx="0" cy="299296"/>
                </a:xfrm>
                <a:prstGeom prst="line">
                  <a:avLst/>
                </a:prstGeom>
                <a:ln w="12700">
                  <a:solidFill>
                    <a:srgbClr val="0000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" name="직사각형 13"/>
                <p:cNvSpPr/>
                <p:nvPr/>
              </p:nvSpPr>
              <p:spPr>
                <a:xfrm>
                  <a:off x="5024327" y="4301294"/>
                  <a:ext cx="129515" cy="299296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ko-KR" altLang="en-US" sz="1400" dirty="0">
                    <a:solidFill>
                      <a:srgbClr val="0000FF"/>
                    </a:solidFill>
                  </a:endParaRPr>
                </a:p>
              </p:txBody>
            </p:sp>
            <p:sp>
              <p:nvSpPr>
                <p:cNvPr id="15" name="직사각형 14"/>
                <p:cNvSpPr/>
                <p:nvPr/>
              </p:nvSpPr>
              <p:spPr>
                <a:xfrm>
                  <a:off x="4887122" y="4301294"/>
                  <a:ext cx="129515" cy="299296"/>
                </a:xfrm>
                <a:prstGeom prst="rect">
                  <a:avLst/>
                </a:prstGeom>
                <a:noFill/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ko-KR" altLang="en-US" sz="1400" dirty="0">
                    <a:solidFill>
                      <a:srgbClr val="0000FF"/>
                    </a:solidFill>
                  </a:endParaRPr>
                </a:p>
              </p:txBody>
            </p:sp>
            <p:cxnSp>
              <p:nvCxnSpPr>
                <p:cNvPr id="16" name="직선 연결선 15"/>
                <p:cNvCxnSpPr/>
                <p:nvPr/>
              </p:nvCxnSpPr>
              <p:spPr>
                <a:xfrm>
                  <a:off x="5035489" y="4304046"/>
                  <a:ext cx="0" cy="299296"/>
                </a:xfrm>
                <a:prstGeom prst="line">
                  <a:avLst/>
                </a:prstGeom>
                <a:ln w="12700">
                  <a:solidFill>
                    <a:srgbClr val="0000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직선 화살표 연결선 16"/>
                <p:cNvCxnSpPr/>
                <p:nvPr/>
              </p:nvCxnSpPr>
              <p:spPr>
                <a:xfrm>
                  <a:off x="5501437" y="4384800"/>
                  <a:ext cx="216000" cy="0"/>
                </a:xfrm>
                <a:prstGeom prst="straightConnector1">
                  <a:avLst/>
                </a:prstGeom>
                <a:ln w="12700">
                  <a:solidFill>
                    <a:srgbClr val="C00000"/>
                  </a:solidFill>
                  <a:headEnd type="oval" w="sm" len="sm"/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직선 화살표 연결선 17"/>
                <p:cNvCxnSpPr/>
                <p:nvPr/>
              </p:nvCxnSpPr>
              <p:spPr>
                <a:xfrm flipH="1">
                  <a:off x="4629816" y="4509000"/>
                  <a:ext cx="316584" cy="0"/>
                </a:xfrm>
                <a:prstGeom prst="straightConnector1">
                  <a:avLst/>
                </a:prstGeom>
                <a:ln w="12700">
                  <a:solidFill>
                    <a:srgbClr val="00B050"/>
                  </a:solidFill>
                  <a:headEnd type="oval" w="sm" len="sm"/>
                  <a:tailEnd type="none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" name="그룹 19"/>
              <p:cNvGrpSpPr/>
              <p:nvPr/>
            </p:nvGrpSpPr>
            <p:grpSpPr>
              <a:xfrm>
                <a:off x="2162770" y="3852467"/>
                <a:ext cx="987037" cy="310342"/>
                <a:chOff x="4730400" y="4293000"/>
                <a:chExt cx="987037" cy="310342"/>
              </a:xfrm>
            </p:grpSpPr>
            <p:sp>
              <p:nvSpPr>
                <p:cNvPr id="21" name="직사각형 20"/>
                <p:cNvSpPr/>
                <p:nvPr/>
              </p:nvSpPr>
              <p:spPr>
                <a:xfrm>
                  <a:off x="4894288" y="4293000"/>
                  <a:ext cx="663165" cy="299296"/>
                </a:xfrm>
                <a:prstGeom prst="rect">
                  <a:avLst/>
                </a:prstGeom>
                <a:noFill/>
                <a:ln w="12700">
                  <a:solidFill>
                    <a:srgbClr val="0000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2" name="직사각형 21"/>
                <p:cNvSpPr/>
                <p:nvPr/>
              </p:nvSpPr>
              <p:spPr>
                <a:xfrm>
                  <a:off x="5024327" y="4301294"/>
                  <a:ext cx="410779" cy="299296"/>
                </a:xfrm>
                <a:prstGeom prst="rect">
                  <a:avLst/>
                </a:prstGeom>
                <a:noFill/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altLang="ko-KR" sz="1400" dirty="0" smtClean="0">
                      <a:solidFill>
                        <a:srgbClr val="0000FF"/>
                      </a:solidFill>
                    </a:rPr>
                    <a:t>A</a:t>
                  </a:r>
                  <a:endParaRPr lang="ko-KR" altLang="en-US" sz="1400" dirty="0">
                    <a:solidFill>
                      <a:srgbClr val="0000FF"/>
                    </a:solidFill>
                  </a:endParaRPr>
                </a:p>
              </p:txBody>
            </p:sp>
            <p:sp>
              <p:nvSpPr>
                <p:cNvPr id="23" name="직사각형 22"/>
                <p:cNvSpPr/>
                <p:nvPr/>
              </p:nvSpPr>
              <p:spPr>
                <a:xfrm>
                  <a:off x="5427939" y="4293000"/>
                  <a:ext cx="129515" cy="299296"/>
                </a:xfrm>
                <a:prstGeom prst="rect">
                  <a:avLst/>
                </a:prstGeom>
                <a:noFill/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ko-KR" altLang="en-US" sz="1400" dirty="0">
                    <a:solidFill>
                      <a:srgbClr val="0000FF"/>
                    </a:solidFill>
                  </a:endParaRPr>
                </a:p>
              </p:txBody>
            </p:sp>
            <p:cxnSp>
              <p:nvCxnSpPr>
                <p:cNvPr id="24" name="직선 연결선 23"/>
                <p:cNvCxnSpPr/>
                <p:nvPr/>
              </p:nvCxnSpPr>
              <p:spPr>
                <a:xfrm>
                  <a:off x="5435106" y="4301294"/>
                  <a:ext cx="0" cy="299296"/>
                </a:xfrm>
                <a:prstGeom prst="line">
                  <a:avLst/>
                </a:prstGeom>
                <a:ln w="12700">
                  <a:solidFill>
                    <a:srgbClr val="0000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5" name="직사각형 24"/>
                <p:cNvSpPr/>
                <p:nvPr/>
              </p:nvSpPr>
              <p:spPr>
                <a:xfrm>
                  <a:off x="5024327" y="4301294"/>
                  <a:ext cx="129515" cy="299296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ko-KR" altLang="en-US" sz="1400" dirty="0">
                    <a:solidFill>
                      <a:srgbClr val="0000FF"/>
                    </a:solidFill>
                  </a:endParaRPr>
                </a:p>
              </p:txBody>
            </p:sp>
            <p:sp>
              <p:nvSpPr>
                <p:cNvPr id="26" name="직사각형 25"/>
                <p:cNvSpPr/>
                <p:nvPr/>
              </p:nvSpPr>
              <p:spPr>
                <a:xfrm>
                  <a:off x="4887122" y="4301294"/>
                  <a:ext cx="129515" cy="299296"/>
                </a:xfrm>
                <a:prstGeom prst="rect">
                  <a:avLst/>
                </a:prstGeom>
                <a:noFill/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ko-KR" altLang="en-US" sz="1400" dirty="0">
                    <a:solidFill>
                      <a:srgbClr val="0000FF"/>
                    </a:solidFill>
                  </a:endParaRPr>
                </a:p>
              </p:txBody>
            </p:sp>
            <p:cxnSp>
              <p:nvCxnSpPr>
                <p:cNvPr id="27" name="직선 연결선 26"/>
                <p:cNvCxnSpPr/>
                <p:nvPr/>
              </p:nvCxnSpPr>
              <p:spPr>
                <a:xfrm>
                  <a:off x="5035489" y="4304046"/>
                  <a:ext cx="0" cy="299296"/>
                </a:xfrm>
                <a:prstGeom prst="line">
                  <a:avLst/>
                </a:prstGeom>
                <a:ln w="12700">
                  <a:solidFill>
                    <a:srgbClr val="0000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직선 화살표 연결선 27"/>
                <p:cNvCxnSpPr/>
                <p:nvPr/>
              </p:nvCxnSpPr>
              <p:spPr>
                <a:xfrm>
                  <a:off x="5501437" y="4384800"/>
                  <a:ext cx="216000" cy="0"/>
                </a:xfrm>
                <a:prstGeom prst="straightConnector1">
                  <a:avLst/>
                </a:prstGeom>
                <a:ln w="12700">
                  <a:solidFill>
                    <a:srgbClr val="C00000"/>
                  </a:solidFill>
                  <a:headEnd type="oval" w="sm" len="sm"/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직선 화살표 연결선 28"/>
                <p:cNvCxnSpPr/>
                <p:nvPr/>
              </p:nvCxnSpPr>
              <p:spPr>
                <a:xfrm flipH="1">
                  <a:off x="4730400" y="4509000"/>
                  <a:ext cx="216000" cy="0"/>
                </a:xfrm>
                <a:prstGeom prst="straightConnector1">
                  <a:avLst/>
                </a:prstGeom>
                <a:ln w="12700">
                  <a:solidFill>
                    <a:srgbClr val="00B050"/>
                  </a:solidFill>
                  <a:headEnd type="oval" w="sm" len="sm"/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0" name="그룹 29"/>
              <p:cNvGrpSpPr/>
              <p:nvPr/>
            </p:nvGrpSpPr>
            <p:grpSpPr>
              <a:xfrm>
                <a:off x="3036956" y="3852467"/>
                <a:ext cx="987037" cy="310342"/>
                <a:chOff x="4730400" y="4293000"/>
                <a:chExt cx="987037" cy="310342"/>
              </a:xfrm>
            </p:grpSpPr>
            <p:sp>
              <p:nvSpPr>
                <p:cNvPr id="31" name="직사각형 30"/>
                <p:cNvSpPr/>
                <p:nvPr/>
              </p:nvSpPr>
              <p:spPr>
                <a:xfrm>
                  <a:off x="4894288" y="4293000"/>
                  <a:ext cx="663165" cy="299296"/>
                </a:xfrm>
                <a:prstGeom prst="rect">
                  <a:avLst/>
                </a:prstGeom>
                <a:noFill/>
                <a:ln w="12700">
                  <a:solidFill>
                    <a:srgbClr val="0000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2" name="직사각형 31"/>
                <p:cNvSpPr/>
                <p:nvPr/>
              </p:nvSpPr>
              <p:spPr>
                <a:xfrm>
                  <a:off x="5024327" y="4301294"/>
                  <a:ext cx="410779" cy="299296"/>
                </a:xfrm>
                <a:prstGeom prst="rect">
                  <a:avLst/>
                </a:prstGeom>
                <a:noFill/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altLang="ko-KR" sz="1400" dirty="0" smtClean="0">
                      <a:solidFill>
                        <a:srgbClr val="0000FF"/>
                      </a:solidFill>
                    </a:rPr>
                    <a:t>B</a:t>
                  </a:r>
                  <a:endParaRPr lang="ko-KR" altLang="en-US" sz="1400" dirty="0">
                    <a:solidFill>
                      <a:srgbClr val="0000FF"/>
                    </a:solidFill>
                  </a:endParaRPr>
                </a:p>
              </p:txBody>
            </p:sp>
            <p:sp>
              <p:nvSpPr>
                <p:cNvPr id="33" name="직사각형 32"/>
                <p:cNvSpPr/>
                <p:nvPr/>
              </p:nvSpPr>
              <p:spPr>
                <a:xfrm>
                  <a:off x="5427939" y="4293000"/>
                  <a:ext cx="129515" cy="299296"/>
                </a:xfrm>
                <a:prstGeom prst="rect">
                  <a:avLst/>
                </a:prstGeom>
                <a:noFill/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ko-KR" altLang="en-US" sz="1400" dirty="0">
                    <a:solidFill>
                      <a:srgbClr val="0000FF"/>
                    </a:solidFill>
                  </a:endParaRPr>
                </a:p>
              </p:txBody>
            </p:sp>
            <p:cxnSp>
              <p:nvCxnSpPr>
                <p:cNvPr id="34" name="직선 연결선 33"/>
                <p:cNvCxnSpPr/>
                <p:nvPr/>
              </p:nvCxnSpPr>
              <p:spPr>
                <a:xfrm>
                  <a:off x="5435106" y="4301294"/>
                  <a:ext cx="0" cy="299296"/>
                </a:xfrm>
                <a:prstGeom prst="line">
                  <a:avLst/>
                </a:prstGeom>
                <a:ln w="12700">
                  <a:solidFill>
                    <a:srgbClr val="0000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5" name="직사각형 34"/>
                <p:cNvSpPr/>
                <p:nvPr/>
              </p:nvSpPr>
              <p:spPr>
                <a:xfrm>
                  <a:off x="5024327" y="4301294"/>
                  <a:ext cx="129515" cy="299296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ko-KR" altLang="en-US" sz="1400" dirty="0">
                    <a:solidFill>
                      <a:srgbClr val="0000FF"/>
                    </a:solidFill>
                  </a:endParaRPr>
                </a:p>
              </p:txBody>
            </p:sp>
            <p:sp>
              <p:nvSpPr>
                <p:cNvPr id="36" name="직사각형 35"/>
                <p:cNvSpPr/>
                <p:nvPr/>
              </p:nvSpPr>
              <p:spPr>
                <a:xfrm>
                  <a:off x="4887122" y="4301294"/>
                  <a:ext cx="129515" cy="299296"/>
                </a:xfrm>
                <a:prstGeom prst="rect">
                  <a:avLst/>
                </a:prstGeom>
                <a:noFill/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ko-KR" altLang="en-US" sz="1400" dirty="0">
                    <a:solidFill>
                      <a:srgbClr val="0000FF"/>
                    </a:solidFill>
                  </a:endParaRPr>
                </a:p>
              </p:txBody>
            </p:sp>
            <p:cxnSp>
              <p:nvCxnSpPr>
                <p:cNvPr id="37" name="직선 연결선 36"/>
                <p:cNvCxnSpPr/>
                <p:nvPr/>
              </p:nvCxnSpPr>
              <p:spPr>
                <a:xfrm>
                  <a:off x="5035489" y="4304046"/>
                  <a:ext cx="0" cy="299296"/>
                </a:xfrm>
                <a:prstGeom prst="line">
                  <a:avLst/>
                </a:prstGeom>
                <a:ln w="12700">
                  <a:solidFill>
                    <a:srgbClr val="0000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직선 화살표 연결선 37"/>
                <p:cNvCxnSpPr/>
                <p:nvPr/>
              </p:nvCxnSpPr>
              <p:spPr>
                <a:xfrm>
                  <a:off x="5501437" y="4384800"/>
                  <a:ext cx="216000" cy="0"/>
                </a:xfrm>
                <a:prstGeom prst="straightConnector1">
                  <a:avLst/>
                </a:prstGeom>
                <a:ln w="12700">
                  <a:solidFill>
                    <a:srgbClr val="C00000"/>
                  </a:solidFill>
                  <a:headEnd type="oval" w="sm" len="sm"/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화살표 연결선 38"/>
                <p:cNvCxnSpPr/>
                <p:nvPr/>
              </p:nvCxnSpPr>
              <p:spPr>
                <a:xfrm flipH="1">
                  <a:off x="4730400" y="4509000"/>
                  <a:ext cx="216000" cy="0"/>
                </a:xfrm>
                <a:prstGeom prst="straightConnector1">
                  <a:avLst/>
                </a:prstGeom>
                <a:ln w="12700">
                  <a:solidFill>
                    <a:srgbClr val="00B050"/>
                  </a:solidFill>
                  <a:headEnd type="oval" w="sm" len="sm"/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0" name="그룹 39"/>
              <p:cNvGrpSpPr/>
              <p:nvPr/>
            </p:nvGrpSpPr>
            <p:grpSpPr>
              <a:xfrm>
                <a:off x="3911142" y="3852467"/>
                <a:ext cx="987037" cy="310342"/>
                <a:chOff x="4730400" y="4293000"/>
                <a:chExt cx="987037" cy="310342"/>
              </a:xfrm>
            </p:grpSpPr>
            <p:sp>
              <p:nvSpPr>
                <p:cNvPr id="41" name="직사각형 40"/>
                <p:cNvSpPr/>
                <p:nvPr/>
              </p:nvSpPr>
              <p:spPr>
                <a:xfrm>
                  <a:off x="4894288" y="4293000"/>
                  <a:ext cx="663165" cy="299296"/>
                </a:xfrm>
                <a:prstGeom prst="rect">
                  <a:avLst/>
                </a:prstGeom>
                <a:noFill/>
                <a:ln w="12700">
                  <a:solidFill>
                    <a:srgbClr val="0000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2" name="직사각형 41"/>
                <p:cNvSpPr/>
                <p:nvPr/>
              </p:nvSpPr>
              <p:spPr>
                <a:xfrm>
                  <a:off x="5024327" y="4301294"/>
                  <a:ext cx="410779" cy="299296"/>
                </a:xfrm>
                <a:prstGeom prst="rect">
                  <a:avLst/>
                </a:prstGeom>
                <a:noFill/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altLang="ko-KR" sz="1400" dirty="0" smtClean="0">
                      <a:solidFill>
                        <a:srgbClr val="0000FF"/>
                      </a:solidFill>
                    </a:rPr>
                    <a:t>C</a:t>
                  </a:r>
                  <a:endParaRPr lang="ko-KR" altLang="en-US" sz="1400" dirty="0">
                    <a:solidFill>
                      <a:srgbClr val="0000FF"/>
                    </a:solidFill>
                  </a:endParaRPr>
                </a:p>
              </p:txBody>
            </p:sp>
            <p:sp>
              <p:nvSpPr>
                <p:cNvPr id="43" name="직사각형 42"/>
                <p:cNvSpPr/>
                <p:nvPr/>
              </p:nvSpPr>
              <p:spPr>
                <a:xfrm>
                  <a:off x="5427939" y="4293000"/>
                  <a:ext cx="129515" cy="299296"/>
                </a:xfrm>
                <a:prstGeom prst="rect">
                  <a:avLst/>
                </a:prstGeom>
                <a:noFill/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ko-KR" altLang="en-US" sz="1400" dirty="0">
                    <a:solidFill>
                      <a:srgbClr val="0000FF"/>
                    </a:solidFill>
                  </a:endParaRPr>
                </a:p>
              </p:txBody>
            </p:sp>
            <p:cxnSp>
              <p:nvCxnSpPr>
                <p:cNvPr id="44" name="직선 연결선 43"/>
                <p:cNvCxnSpPr/>
                <p:nvPr/>
              </p:nvCxnSpPr>
              <p:spPr>
                <a:xfrm>
                  <a:off x="5435106" y="4301294"/>
                  <a:ext cx="0" cy="299296"/>
                </a:xfrm>
                <a:prstGeom prst="line">
                  <a:avLst/>
                </a:prstGeom>
                <a:ln w="12700">
                  <a:solidFill>
                    <a:srgbClr val="0000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5" name="직사각형 44"/>
                <p:cNvSpPr/>
                <p:nvPr/>
              </p:nvSpPr>
              <p:spPr>
                <a:xfrm>
                  <a:off x="5024327" y="4301294"/>
                  <a:ext cx="129515" cy="299296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ko-KR" altLang="en-US" sz="1400" dirty="0">
                    <a:solidFill>
                      <a:srgbClr val="0000FF"/>
                    </a:solidFill>
                  </a:endParaRPr>
                </a:p>
              </p:txBody>
            </p:sp>
            <p:sp>
              <p:nvSpPr>
                <p:cNvPr id="46" name="직사각형 45"/>
                <p:cNvSpPr/>
                <p:nvPr/>
              </p:nvSpPr>
              <p:spPr>
                <a:xfrm>
                  <a:off x="4887122" y="4301294"/>
                  <a:ext cx="129515" cy="299296"/>
                </a:xfrm>
                <a:prstGeom prst="rect">
                  <a:avLst/>
                </a:prstGeom>
                <a:noFill/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ko-KR" altLang="en-US" sz="1400" dirty="0">
                    <a:solidFill>
                      <a:srgbClr val="0000FF"/>
                    </a:solidFill>
                  </a:endParaRPr>
                </a:p>
              </p:txBody>
            </p:sp>
            <p:cxnSp>
              <p:nvCxnSpPr>
                <p:cNvPr id="47" name="직선 연결선 46"/>
                <p:cNvCxnSpPr/>
                <p:nvPr/>
              </p:nvCxnSpPr>
              <p:spPr>
                <a:xfrm>
                  <a:off x="5035489" y="4304046"/>
                  <a:ext cx="0" cy="299296"/>
                </a:xfrm>
                <a:prstGeom prst="line">
                  <a:avLst/>
                </a:prstGeom>
                <a:ln w="12700">
                  <a:solidFill>
                    <a:srgbClr val="0000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직선 화살표 연결선 47"/>
                <p:cNvCxnSpPr/>
                <p:nvPr/>
              </p:nvCxnSpPr>
              <p:spPr>
                <a:xfrm>
                  <a:off x="5501437" y="4384800"/>
                  <a:ext cx="216000" cy="0"/>
                </a:xfrm>
                <a:prstGeom prst="straightConnector1">
                  <a:avLst/>
                </a:prstGeom>
                <a:ln w="12700">
                  <a:solidFill>
                    <a:srgbClr val="C00000"/>
                  </a:solidFill>
                  <a:headEnd type="oval" w="sm" len="sm"/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직선 화살표 연결선 48"/>
                <p:cNvCxnSpPr/>
                <p:nvPr/>
              </p:nvCxnSpPr>
              <p:spPr>
                <a:xfrm flipH="1">
                  <a:off x="4730400" y="4509000"/>
                  <a:ext cx="216000" cy="0"/>
                </a:xfrm>
                <a:prstGeom prst="straightConnector1">
                  <a:avLst/>
                </a:prstGeom>
                <a:ln w="12700">
                  <a:solidFill>
                    <a:srgbClr val="00B050"/>
                  </a:solidFill>
                  <a:headEnd type="oval" w="sm" len="sm"/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0" name="그룹 49"/>
              <p:cNvGrpSpPr/>
              <p:nvPr/>
            </p:nvGrpSpPr>
            <p:grpSpPr>
              <a:xfrm>
                <a:off x="4785327" y="3852467"/>
                <a:ext cx="1082673" cy="310342"/>
                <a:chOff x="4730400" y="4293000"/>
                <a:chExt cx="1082673" cy="310342"/>
              </a:xfrm>
            </p:grpSpPr>
            <p:sp>
              <p:nvSpPr>
                <p:cNvPr id="51" name="직사각형 50"/>
                <p:cNvSpPr/>
                <p:nvPr/>
              </p:nvSpPr>
              <p:spPr>
                <a:xfrm>
                  <a:off x="4894288" y="4293000"/>
                  <a:ext cx="663165" cy="299296"/>
                </a:xfrm>
                <a:prstGeom prst="rect">
                  <a:avLst/>
                </a:prstGeom>
                <a:noFill/>
                <a:ln w="12700">
                  <a:solidFill>
                    <a:srgbClr val="0000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2" name="직사각형 51"/>
                <p:cNvSpPr/>
                <p:nvPr/>
              </p:nvSpPr>
              <p:spPr>
                <a:xfrm>
                  <a:off x="5024327" y="4301294"/>
                  <a:ext cx="410779" cy="299296"/>
                </a:xfrm>
                <a:prstGeom prst="rect">
                  <a:avLst/>
                </a:prstGeom>
                <a:noFill/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altLang="ko-KR" sz="1400" dirty="0" smtClean="0">
                      <a:solidFill>
                        <a:srgbClr val="0000FF"/>
                      </a:solidFill>
                    </a:rPr>
                    <a:t>D</a:t>
                  </a:r>
                  <a:endParaRPr lang="ko-KR" altLang="en-US" sz="1400" dirty="0">
                    <a:solidFill>
                      <a:srgbClr val="0000FF"/>
                    </a:solidFill>
                  </a:endParaRPr>
                </a:p>
              </p:txBody>
            </p:sp>
            <p:sp>
              <p:nvSpPr>
                <p:cNvPr id="53" name="직사각형 52"/>
                <p:cNvSpPr/>
                <p:nvPr/>
              </p:nvSpPr>
              <p:spPr>
                <a:xfrm>
                  <a:off x="5427939" y="4293000"/>
                  <a:ext cx="129515" cy="299296"/>
                </a:xfrm>
                <a:prstGeom prst="rect">
                  <a:avLst/>
                </a:prstGeom>
                <a:noFill/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ko-KR" altLang="en-US" sz="1400" dirty="0">
                    <a:solidFill>
                      <a:srgbClr val="0000FF"/>
                    </a:solidFill>
                  </a:endParaRPr>
                </a:p>
              </p:txBody>
            </p:sp>
            <p:cxnSp>
              <p:nvCxnSpPr>
                <p:cNvPr id="54" name="직선 연결선 53"/>
                <p:cNvCxnSpPr/>
                <p:nvPr/>
              </p:nvCxnSpPr>
              <p:spPr>
                <a:xfrm>
                  <a:off x="5435106" y="4301294"/>
                  <a:ext cx="0" cy="299296"/>
                </a:xfrm>
                <a:prstGeom prst="line">
                  <a:avLst/>
                </a:prstGeom>
                <a:ln w="12700">
                  <a:solidFill>
                    <a:srgbClr val="0000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5" name="직사각형 54"/>
                <p:cNvSpPr/>
                <p:nvPr/>
              </p:nvSpPr>
              <p:spPr>
                <a:xfrm>
                  <a:off x="5024327" y="4301294"/>
                  <a:ext cx="129515" cy="299296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ko-KR" altLang="en-US" sz="1400" dirty="0">
                    <a:solidFill>
                      <a:srgbClr val="0000FF"/>
                    </a:solidFill>
                  </a:endParaRPr>
                </a:p>
              </p:txBody>
            </p:sp>
            <p:sp>
              <p:nvSpPr>
                <p:cNvPr id="56" name="직사각형 55"/>
                <p:cNvSpPr/>
                <p:nvPr/>
              </p:nvSpPr>
              <p:spPr>
                <a:xfrm>
                  <a:off x="4887122" y="4301294"/>
                  <a:ext cx="129515" cy="299296"/>
                </a:xfrm>
                <a:prstGeom prst="rect">
                  <a:avLst/>
                </a:prstGeom>
                <a:noFill/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ko-KR" altLang="en-US" sz="1400" dirty="0">
                    <a:solidFill>
                      <a:srgbClr val="0000FF"/>
                    </a:solidFill>
                  </a:endParaRPr>
                </a:p>
              </p:txBody>
            </p:sp>
            <p:cxnSp>
              <p:nvCxnSpPr>
                <p:cNvPr id="57" name="직선 연결선 56"/>
                <p:cNvCxnSpPr/>
                <p:nvPr/>
              </p:nvCxnSpPr>
              <p:spPr>
                <a:xfrm>
                  <a:off x="5035489" y="4304046"/>
                  <a:ext cx="0" cy="299296"/>
                </a:xfrm>
                <a:prstGeom prst="line">
                  <a:avLst/>
                </a:prstGeom>
                <a:ln w="12700">
                  <a:solidFill>
                    <a:srgbClr val="0000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직선 화살표 연결선 57"/>
                <p:cNvCxnSpPr/>
                <p:nvPr/>
              </p:nvCxnSpPr>
              <p:spPr>
                <a:xfrm>
                  <a:off x="5501437" y="4384800"/>
                  <a:ext cx="311636" cy="0"/>
                </a:xfrm>
                <a:prstGeom prst="straightConnector1">
                  <a:avLst/>
                </a:prstGeom>
                <a:ln w="12700">
                  <a:solidFill>
                    <a:srgbClr val="C00000"/>
                  </a:solidFill>
                  <a:headEnd type="oval" w="sm" len="sm"/>
                  <a:tailEnd type="none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직선 화살표 연결선 58"/>
                <p:cNvCxnSpPr/>
                <p:nvPr/>
              </p:nvCxnSpPr>
              <p:spPr>
                <a:xfrm flipH="1">
                  <a:off x="4730400" y="4509000"/>
                  <a:ext cx="216000" cy="0"/>
                </a:xfrm>
                <a:prstGeom prst="straightConnector1">
                  <a:avLst/>
                </a:prstGeom>
                <a:ln w="12700">
                  <a:solidFill>
                    <a:srgbClr val="00B050"/>
                  </a:solidFill>
                  <a:headEnd type="oval" w="sm" len="sm"/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8" name="그룹 67"/>
              <p:cNvGrpSpPr/>
              <p:nvPr/>
            </p:nvGrpSpPr>
            <p:grpSpPr>
              <a:xfrm>
                <a:off x="1188000" y="4068467"/>
                <a:ext cx="4680000" cy="219591"/>
                <a:chOff x="1188000" y="4068467"/>
                <a:chExt cx="4680000" cy="219591"/>
              </a:xfrm>
            </p:grpSpPr>
            <p:cxnSp>
              <p:nvCxnSpPr>
                <p:cNvPr id="61" name="직선 연결선 60"/>
                <p:cNvCxnSpPr/>
                <p:nvPr/>
              </p:nvCxnSpPr>
              <p:spPr>
                <a:xfrm>
                  <a:off x="1192948" y="4284467"/>
                  <a:ext cx="4675052" cy="0"/>
                </a:xfrm>
                <a:prstGeom prst="line">
                  <a:avLst/>
                </a:prstGeom>
                <a:ln w="12700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직선 연결선 62"/>
                <p:cNvCxnSpPr/>
                <p:nvPr/>
              </p:nvCxnSpPr>
              <p:spPr>
                <a:xfrm>
                  <a:off x="1188000" y="4068467"/>
                  <a:ext cx="0" cy="216000"/>
                </a:xfrm>
                <a:prstGeom prst="line">
                  <a:avLst/>
                </a:prstGeom>
                <a:ln w="12700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직선 연결선 63"/>
                <p:cNvCxnSpPr/>
                <p:nvPr/>
              </p:nvCxnSpPr>
              <p:spPr>
                <a:xfrm>
                  <a:off x="5868000" y="4072058"/>
                  <a:ext cx="0" cy="216000"/>
                </a:xfrm>
                <a:prstGeom prst="line">
                  <a:avLst/>
                </a:prstGeom>
                <a:ln w="12700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직선 화살표 연결선 65"/>
                <p:cNvCxnSpPr/>
                <p:nvPr/>
              </p:nvCxnSpPr>
              <p:spPr>
                <a:xfrm flipH="1">
                  <a:off x="5652000" y="4072058"/>
                  <a:ext cx="216000" cy="0"/>
                </a:xfrm>
                <a:prstGeom prst="straightConnector1">
                  <a:avLst/>
                </a:prstGeom>
                <a:ln w="12700">
                  <a:solidFill>
                    <a:srgbClr val="00B050"/>
                  </a:solidFill>
                  <a:headEnd type="none" w="sm" len="sm"/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9" name="그룹 68"/>
              <p:cNvGrpSpPr/>
              <p:nvPr/>
            </p:nvGrpSpPr>
            <p:grpSpPr>
              <a:xfrm flipH="1" flipV="1">
                <a:off x="1192948" y="3710061"/>
                <a:ext cx="4675052" cy="219591"/>
                <a:chOff x="1192948" y="4068467"/>
                <a:chExt cx="4675052" cy="219591"/>
              </a:xfrm>
            </p:grpSpPr>
            <p:cxnSp>
              <p:nvCxnSpPr>
                <p:cNvPr id="70" name="직선 연결선 69"/>
                <p:cNvCxnSpPr/>
                <p:nvPr/>
              </p:nvCxnSpPr>
              <p:spPr>
                <a:xfrm flipV="1">
                  <a:off x="1192948" y="4284467"/>
                  <a:ext cx="4675052" cy="0"/>
                </a:xfrm>
                <a:prstGeom prst="line">
                  <a:avLst/>
                </a:prstGeom>
                <a:ln w="12700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직선 연결선 70"/>
                <p:cNvCxnSpPr/>
                <p:nvPr/>
              </p:nvCxnSpPr>
              <p:spPr>
                <a:xfrm>
                  <a:off x="1192948" y="4068467"/>
                  <a:ext cx="0" cy="216000"/>
                </a:xfrm>
                <a:prstGeom prst="line">
                  <a:avLst/>
                </a:prstGeom>
                <a:ln w="12700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직선 연결선 71"/>
                <p:cNvCxnSpPr/>
                <p:nvPr/>
              </p:nvCxnSpPr>
              <p:spPr>
                <a:xfrm>
                  <a:off x="5868000" y="4072058"/>
                  <a:ext cx="0" cy="216000"/>
                </a:xfrm>
                <a:prstGeom prst="line">
                  <a:avLst/>
                </a:prstGeom>
                <a:ln w="12700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직선 화살표 연결선 72"/>
                <p:cNvCxnSpPr/>
                <p:nvPr/>
              </p:nvCxnSpPr>
              <p:spPr>
                <a:xfrm flipH="1">
                  <a:off x="5652000" y="4072058"/>
                  <a:ext cx="216000" cy="0"/>
                </a:xfrm>
                <a:prstGeom prst="straightConnector1">
                  <a:avLst/>
                </a:prstGeom>
                <a:ln w="12700">
                  <a:solidFill>
                    <a:srgbClr val="C00000"/>
                  </a:solidFill>
                  <a:headEnd type="none" w="sm" len="sm"/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4" name="직사각형 73"/>
              <p:cNvSpPr/>
              <p:nvPr/>
            </p:nvSpPr>
            <p:spPr>
              <a:xfrm>
                <a:off x="675199" y="3830661"/>
                <a:ext cx="410779" cy="299296"/>
              </a:xfrm>
              <a:prstGeom prst="rect">
                <a:avLst/>
              </a:prstGeom>
              <a:noFill/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1400" dirty="0" err="1" smtClean="0">
                    <a:solidFill>
                      <a:srgbClr val="0000FF"/>
                    </a:solidFill>
                  </a:rPr>
                  <a:t>ptr</a:t>
                </a:r>
                <a:endParaRPr lang="ko-KR" altLang="en-US" sz="1400" dirty="0">
                  <a:solidFill>
                    <a:srgbClr val="0000FF"/>
                  </a:solidFill>
                </a:endParaRPr>
              </a:p>
            </p:txBody>
          </p:sp>
          <p:cxnSp>
            <p:nvCxnSpPr>
              <p:cNvPr id="75" name="직선 화살표 연결선 74"/>
              <p:cNvCxnSpPr/>
              <p:nvPr/>
            </p:nvCxnSpPr>
            <p:spPr>
              <a:xfrm>
                <a:off x="1044000" y="4005000"/>
                <a:ext cx="360000" cy="0"/>
              </a:xfrm>
              <a:prstGeom prst="straightConnector1">
                <a:avLst/>
              </a:prstGeom>
              <a:ln w="12700">
                <a:solidFill>
                  <a:srgbClr val="0000FF"/>
                </a:solidFill>
                <a:headEnd type="none" w="sm" len="sm"/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3" name="그룹 82"/>
            <p:cNvGrpSpPr/>
            <p:nvPr/>
          </p:nvGrpSpPr>
          <p:grpSpPr>
            <a:xfrm>
              <a:off x="1666565" y="4579273"/>
              <a:ext cx="670332" cy="310342"/>
              <a:chOff x="4887122" y="4293000"/>
              <a:chExt cx="670332" cy="310342"/>
            </a:xfrm>
          </p:grpSpPr>
          <p:sp>
            <p:nvSpPr>
              <p:cNvPr id="136" name="직사각형 135"/>
              <p:cNvSpPr/>
              <p:nvPr/>
            </p:nvSpPr>
            <p:spPr>
              <a:xfrm>
                <a:off x="4894288" y="4293000"/>
                <a:ext cx="663165" cy="299296"/>
              </a:xfrm>
              <a:prstGeom prst="rect">
                <a:avLst/>
              </a:prstGeom>
              <a:noFill/>
              <a:ln w="12700"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7" name="직사각형 136"/>
              <p:cNvSpPr/>
              <p:nvPr/>
            </p:nvSpPr>
            <p:spPr>
              <a:xfrm>
                <a:off x="5024327" y="4301294"/>
                <a:ext cx="410779" cy="299296"/>
              </a:xfrm>
              <a:prstGeom prst="rect">
                <a:avLst/>
              </a:prstGeom>
              <a:noFill/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1400" dirty="0" smtClean="0">
                    <a:solidFill>
                      <a:srgbClr val="0000FF"/>
                    </a:solidFill>
                  </a:rPr>
                  <a:t>-</a:t>
                </a:r>
                <a:endParaRPr lang="ko-KR" altLang="en-US" sz="1400" dirty="0">
                  <a:solidFill>
                    <a:srgbClr val="0000FF"/>
                  </a:solidFill>
                </a:endParaRPr>
              </a:p>
            </p:txBody>
          </p:sp>
          <p:sp>
            <p:nvSpPr>
              <p:cNvPr id="138" name="직사각형 137"/>
              <p:cNvSpPr/>
              <p:nvPr/>
            </p:nvSpPr>
            <p:spPr>
              <a:xfrm>
                <a:off x="5427939" y="4293000"/>
                <a:ext cx="129515" cy="299296"/>
              </a:xfrm>
              <a:prstGeom prst="rect">
                <a:avLst/>
              </a:prstGeom>
              <a:noFill/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ko-KR" altLang="en-US" sz="1400" dirty="0">
                  <a:solidFill>
                    <a:srgbClr val="0000FF"/>
                  </a:solidFill>
                </a:endParaRPr>
              </a:p>
            </p:txBody>
          </p:sp>
          <p:cxnSp>
            <p:nvCxnSpPr>
              <p:cNvPr id="139" name="직선 연결선 138"/>
              <p:cNvCxnSpPr/>
              <p:nvPr/>
            </p:nvCxnSpPr>
            <p:spPr>
              <a:xfrm>
                <a:off x="5435106" y="4301294"/>
                <a:ext cx="0" cy="299296"/>
              </a:xfrm>
              <a:prstGeom prst="line">
                <a:avLst/>
              </a:prstGeom>
              <a:ln w="12700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0" name="직사각형 139"/>
              <p:cNvSpPr/>
              <p:nvPr/>
            </p:nvSpPr>
            <p:spPr>
              <a:xfrm>
                <a:off x="5024327" y="4301294"/>
                <a:ext cx="129515" cy="299296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ko-KR" altLang="en-US" sz="1400" dirty="0">
                  <a:solidFill>
                    <a:srgbClr val="0000FF"/>
                  </a:solidFill>
                </a:endParaRPr>
              </a:p>
            </p:txBody>
          </p:sp>
          <p:sp>
            <p:nvSpPr>
              <p:cNvPr id="141" name="직사각형 140"/>
              <p:cNvSpPr/>
              <p:nvPr/>
            </p:nvSpPr>
            <p:spPr>
              <a:xfrm>
                <a:off x="4887122" y="4301294"/>
                <a:ext cx="129515" cy="299296"/>
              </a:xfrm>
              <a:prstGeom prst="rect">
                <a:avLst/>
              </a:prstGeom>
              <a:noFill/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ko-KR" altLang="en-US" sz="1400" dirty="0">
                  <a:solidFill>
                    <a:srgbClr val="0000FF"/>
                  </a:solidFill>
                </a:endParaRPr>
              </a:p>
            </p:txBody>
          </p:sp>
          <p:cxnSp>
            <p:nvCxnSpPr>
              <p:cNvPr id="142" name="직선 연결선 141"/>
              <p:cNvCxnSpPr/>
              <p:nvPr/>
            </p:nvCxnSpPr>
            <p:spPr>
              <a:xfrm>
                <a:off x="5035489" y="4304046"/>
                <a:ext cx="0" cy="299296"/>
              </a:xfrm>
              <a:prstGeom prst="line">
                <a:avLst/>
              </a:prstGeom>
              <a:ln w="12700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0" name="직사각형 89"/>
            <p:cNvSpPr/>
            <p:nvPr/>
          </p:nvSpPr>
          <p:spPr>
            <a:xfrm>
              <a:off x="896458" y="4557467"/>
              <a:ext cx="410779" cy="299296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400" dirty="0" err="1" smtClean="0">
                  <a:solidFill>
                    <a:srgbClr val="0000FF"/>
                  </a:solidFill>
                </a:rPr>
                <a:t>ptr</a:t>
              </a:r>
              <a:endParaRPr lang="ko-KR" altLang="en-US" sz="1400" dirty="0">
                <a:solidFill>
                  <a:srgbClr val="0000FF"/>
                </a:solidFill>
              </a:endParaRPr>
            </a:p>
          </p:txBody>
        </p:sp>
        <p:cxnSp>
          <p:nvCxnSpPr>
            <p:cNvPr id="91" name="직선 화살표 연결선 90"/>
            <p:cNvCxnSpPr/>
            <p:nvPr/>
          </p:nvCxnSpPr>
          <p:spPr>
            <a:xfrm>
              <a:off x="1265259" y="4731806"/>
              <a:ext cx="360000" cy="0"/>
            </a:xfrm>
            <a:prstGeom prst="straightConnector1">
              <a:avLst/>
            </a:prstGeom>
            <a:ln w="12700">
              <a:solidFill>
                <a:srgbClr val="0000FF"/>
              </a:solidFill>
              <a:headEnd type="none" w="sm" len="sm"/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6" name="원호 145"/>
            <p:cNvSpPr/>
            <p:nvPr/>
          </p:nvSpPr>
          <p:spPr>
            <a:xfrm>
              <a:off x="2109618" y="4454861"/>
              <a:ext cx="332006" cy="223809"/>
            </a:xfrm>
            <a:prstGeom prst="arc">
              <a:avLst>
                <a:gd name="adj1" fmla="val 10834542"/>
                <a:gd name="adj2" fmla="val 5388272"/>
              </a:avLst>
            </a:prstGeom>
            <a:ln w="12700">
              <a:solidFill>
                <a:srgbClr val="C00000"/>
              </a:solidFill>
              <a:headEnd type="stealth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7" name="원호 146"/>
            <p:cNvSpPr/>
            <p:nvPr/>
          </p:nvSpPr>
          <p:spPr>
            <a:xfrm flipH="1" flipV="1">
              <a:off x="1575908" y="4795511"/>
              <a:ext cx="332006" cy="223809"/>
            </a:xfrm>
            <a:prstGeom prst="arc">
              <a:avLst>
                <a:gd name="adj1" fmla="val 10834542"/>
                <a:gd name="adj2" fmla="val 5388272"/>
              </a:avLst>
            </a:prstGeom>
            <a:ln w="12700">
              <a:solidFill>
                <a:srgbClr val="008000"/>
              </a:solidFill>
              <a:headEnd type="stealth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0A2B4F6F-8652-477E-8EDC-DA81EDF989C8}" type="slidenum">
              <a:rPr lang="ko-KR" altLang="en-US" smtClean="0"/>
              <a:pPr algn="r"/>
              <a:t>20</a:t>
            </a:fld>
            <a:r>
              <a:rPr lang="en-US" altLang="ko-KR" smtClean="0"/>
              <a:t>/28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57327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내용 개체 틀 6"/>
          <p:cNvSpPr>
            <a:spLocks noGrp="1"/>
          </p:cNvSpPr>
          <p:nvPr>
            <p:ph idx="1"/>
          </p:nvPr>
        </p:nvSpPr>
        <p:spPr>
          <a:xfrm>
            <a:off x="152400" y="1053000"/>
            <a:ext cx="8675687" cy="5500200"/>
          </a:xfrm>
        </p:spPr>
        <p:txBody>
          <a:bodyPr/>
          <a:lstStyle/>
          <a:p>
            <a:r>
              <a:rPr lang="ko-KR" altLang="en-US" dirty="0" smtClean="0"/>
              <a:t>링크 연결 순서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새로 할당된 </a:t>
            </a:r>
            <a:r>
              <a:rPr lang="ko-KR" altLang="en-US" dirty="0" err="1" smtClean="0"/>
              <a:t>노드</a:t>
            </a:r>
            <a:r>
              <a:rPr lang="ko-KR" altLang="en-US" dirty="0" smtClean="0"/>
              <a:t> 링크 먼저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일반적으로 쓰레기 값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이 경우 </a:t>
            </a:r>
            <a:r>
              <a:rPr lang="en-US" altLang="ko-KR" dirty="0" err="1" smtClean="0"/>
              <a:t>pNew</a:t>
            </a:r>
            <a:r>
              <a:rPr lang="ko-KR" altLang="en-US" dirty="0" smtClean="0"/>
              <a:t>의 링크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기존 </a:t>
            </a:r>
            <a:r>
              <a:rPr lang="ko-KR" altLang="en-US" dirty="0" err="1" smtClean="0"/>
              <a:t>노드의</a:t>
            </a:r>
            <a:r>
              <a:rPr lang="ko-KR" altLang="en-US" dirty="0" smtClean="0"/>
              <a:t> 링크는 나중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일반적으로 유용한 정보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이 경우 </a:t>
            </a:r>
            <a:r>
              <a:rPr lang="en-US" altLang="ko-KR" dirty="0" err="1" smtClean="0"/>
              <a:t>pPrev</a:t>
            </a:r>
            <a:r>
              <a:rPr lang="ko-KR" altLang="en-US" dirty="0" smtClean="0"/>
              <a:t>의 링크</a:t>
            </a:r>
            <a:endParaRPr lang="en-US" altLang="ko-KR" dirty="0" smtClean="0"/>
          </a:p>
          <a:p>
            <a:pPr lvl="2"/>
            <a:r>
              <a:rPr lang="en-US" altLang="ko-KR" dirty="0" err="1" smtClean="0"/>
              <a:t>pPrev</a:t>
            </a:r>
            <a:r>
              <a:rPr lang="ko-KR" altLang="en-US" dirty="0" smtClean="0"/>
              <a:t>의 오른 노드의 링크</a:t>
            </a:r>
            <a:endParaRPr lang="en-US" altLang="ko-KR" dirty="0" smtClean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이중 리스트 </a:t>
            </a:r>
            <a:r>
              <a:rPr lang="ko-KR" altLang="en-US" dirty="0" err="1" smtClean="0"/>
              <a:t>노드</a:t>
            </a:r>
            <a:r>
              <a:rPr lang="ko-KR" altLang="en-US" dirty="0" smtClean="0"/>
              <a:t> 삽입</a:t>
            </a:r>
            <a:endParaRPr lang="ko-KR" altLang="en-US" dirty="0"/>
          </a:p>
        </p:txBody>
      </p:sp>
      <p:grpSp>
        <p:nvGrpSpPr>
          <p:cNvPr id="223" name="그룹 222"/>
          <p:cNvGrpSpPr/>
          <p:nvPr/>
        </p:nvGrpSpPr>
        <p:grpSpPr>
          <a:xfrm>
            <a:off x="4829016" y="3545887"/>
            <a:ext cx="3600000" cy="752379"/>
            <a:chOff x="539999" y="5842225"/>
            <a:chExt cx="3600000" cy="752379"/>
          </a:xfrm>
        </p:grpSpPr>
        <p:cxnSp>
          <p:nvCxnSpPr>
            <p:cNvPr id="93" name="구부러진 연결선 92"/>
            <p:cNvCxnSpPr/>
            <p:nvPr/>
          </p:nvCxnSpPr>
          <p:spPr>
            <a:xfrm rot="10800000" flipV="1">
              <a:off x="2591294" y="5937512"/>
              <a:ext cx="706774" cy="461687"/>
            </a:xfrm>
            <a:prstGeom prst="curvedConnector3">
              <a:avLst/>
            </a:prstGeom>
            <a:ln w="12700">
              <a:solidFill>
                <a:srgbClr val="C00000"/>
              </a:solidFill>
              <a:headEnd type="stealth" w="med" len="lg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구부러진 연결선 123"/>
            <p:cNvCxnSpPr/>
            <p:nvPr/>
          </p:nvCxnSpPr>
          <p:spPr>
            <a:xfrm>
              <a:off x="1354294" y="6051968"/>
              <a:ext cx="699411" cy="464587"/>
            </a:xfrm>
            <a:prstGeom prst="curvedConnector3">
              <a:avLst/>
            </a:prstGeom>
            <a:ln w="12700">
              <a:solidFill>
                <a:srgbClr val="00B050"/>
              </a:solidFill>
              <a:headEnd type="stealth" w="med" len="lg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5" name="그룹 124"/>
            <p:cNvGrpSpPr/>
            <p:nvPr/>
          </p:nvGrpSpPr>
          <p:grpSpPr>
            <a:xfrm>
              <a:off x="539999" y="5850519"/>
              <a:ext cx="2769685" cy="310342"/>
              <a:chOff x="4730400" y="4293000"/>
              <a:chExt cx="2769685" cy="310342"/>
            </a:xfrm>
          </p:grpSpPr>
          <p:sp>
            <p:nvSpPr>
              <p:cNvPr id="127" name="직사각형 126"/>
              <p:cNvSpPr/>
              <p:nvPr/>
            </p:nvSpPr>
            <p:spPr>
              <a:xfrm>
                <a:off x="5024327" y="4301294"/>
                <a:ext cx="410779" cy="299296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1400" dirty="0" smtClean="0">
                    <a:solidFill>
                      <a:srgbClr val="0000FF"/>
                    </a:solidFill>
                  </a:rPr>
                  <a:t>A</a:t>
                </a:r>
                <a:endParaRPr lang="ko-KR" altLang="en-US" sz="1400" dirty="0">
                  <a:solidFill>
                    <a:srgbClr val="0000FF"/>
                  </a:solidFill>
                </a:endParaRPr>
              </a:p>
            </p:txBody>
          </p:sp>
          <p:sp>
            <p:nvSpPr>
              <p:cNvPr id="126" name="직사각형 125"/>
              <p:cNvSpPr/>
              <p:nvPr/>
            </p:nvSpPr>
            <p:spPr>
              <a:xfrm>
                <a:off x="4894288" y="4293000"/>
                <a:ext cx="663165" cy="299296"/>
              </a:xfrm>
              <a:prstGeom prst="rect">
                <a:avLst/>
              </a:prstGeom>
              <a:noFill/>
              <a:ln w="12700"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8" name="직사각형 127"/>
              <p:cNvSpPr/>
              <p:nvPr/>
            </p:nvSpPr>
            <p:spPr>
              <a:xfrm>
                <a:off x="5427939" y="4293000"/>
                <a:ext cx="129515" cy="299296"/>
              </a:xfrm>
              <a:prstGeom prst="rect">
                <a:avLst/>
              </a:prstGeom>
              <a:noFill/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ko-KR" altLang="en-US" sz="1400" dirty="0">
                  <a:solidFill>
                    <a:srgbClr val="0000FF"/>
                  </a:solidFill>
                </a:endParaRPr>
              </a:p>
            </p:txBody>
          </p:sp>
          <p:cxnSp>
            <p:nvCxnSpPr>
              <p:cNvPr id="129" name="직선 연결선 128"/>
              <p:cNvCxnSpPr/>
              <p:nvPr/>
            </p:nvCxnSpPr>
            <p:spPr>
              <a:xfrm>
                <a:off x="5435106" y="4301294"/>
                <a:ext cx="0" cy="299296"/>
              </a:xfrm>
              <a:prstGeom prst="line">
                <a:avLst/>
              </a:prstGeom>
              <a:ln w="12700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0" name="직사각형 129"/>
              <p:cNvSpPr/>
              <p:nvPr/>
            </p:nvSpPr>
            <p:spPr>
              <a:xfrm>
                <a:off x="5024327" y="4301294"/>
                <a:ext cx="129515" cy="299296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ko-KR" altLang="en-US" sz="1400" dirty="0">
                  <a:solidFill>
                    <a:srgbClr val="0000FF"/>
                  </a:solidFill>
                </a:endParaRPr>
              </a:p>
            </p:txBody>
          </p:sp>
          <p:sp>
            <p:nvSpPr>
              <p:cNvPr id="131" name="직사각형 130"/>
              <p:cNvSpPr/>
              <p:nvPr/>
            </p:nvSpPr>
            <p:spPr>
              <a:xfrm>
                <a:off x="4887122" y="4301294"/>
                <a:ext cx="129515" cy="299296"/>
              </a:xfrm>
              <a:prstGeom prst="rect">
                <a:avLst/>
              </a:prstGeom>
              <a:noFill/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ko-KR" altLang="en-US" sz="1400" dirty="0">
                  <a:solidFill>
                    <a:srgbClr val="0000FF"/>
                  </a:solidFill>
                </a:endParaRPr>
              </a:p>
            </p:txBody>
          </p:sp>
          <p:cxnSp>
            <p:nvCxnSpPr>
              <p:cNvPr id="132" name="직선 연결선 131"/>
              <p:cNvCxnSpPr/>
              <p:nvPr/>
            </p:nvCxnSpPr>
            <p:spPr>
              <a:xfrm>
                <a:off x="5035489" y="4304046"/>
                <a:ext cx="0" cy="299296"/>
              </a:xfrm>
              <a:prstGeom prst="line">
                <a:avLst/>
              </a:prstGeom>
              <a:ln w="12700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직선 화살표 연결선 132"/>
              <p:cNvCxnSpPr/>
              <p:nvPr/>
            </p:nvCxnSpPr>
            <p:spPr>
              <a:xfrm>
                <a:off x="5501437" y="4384800"/>
                <a:ext cx="1998648" cy="0"/>
              </a:xfrm>
              <a:prstGeom prst="straightConnector1">
                <a:avLst/>
              </a:prstGeom>
              <a:ln w="12700">
                <a:solidFill>
                  <a:srgbClr val="C00000"/>
                </a:solidFill>
                <a:headEnd type="oval" w="sm" len="sm"/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직선 화살표 연결선 133"/>
              <p:cNvCxnSpPr/>
              <p:nvPr/>
            </p:nvCxnSpPr>
            <p:spPr>
              <a:xfrm flipH="1">
                <a:off x="4730400" y="4509000"/>
                <a:ext cx="216000" cy="0"/>
              </a:xfrm>
              <a:prstGeom prst="straightConnector1">
                <a:avLst/>
              </a:prstGeom>
              <a:ln w="12700">
                <a:solidFill>
                  <a:srgbClr val="00B050"/>
                </a:solidFill>
                <a:headEnd type="oval" w="sm" len="sm"/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5" name="그룹 134"/>
            <p:cNvGrpSpPr/>
            <p:nvPr/>
          </p:nvGrpSpPr>
          <p:grpSpPr>
            <a:xfrm>
              <a:off x="1367053" y="5842225"/>
              <a:ext cx="2772946" cy="310342"/>
              <a:chOff x="2944491" y="4293000"/>
              <a:chExt cx="2772946" cy="310342"/>
            </a:xfrm>
          </p:grpSpPr>
          <p:sp>
            <p:nvSpPr>
              <p:cNvPr id="136" name="직사각형 135"/>
              <p:cNvSpPr/>
              <p:nvPr/>
            </p:nvSpPr>
            <p:spPr>
              <a:xfrm>
                <a:off x="4894288" y="4293000"/>
                <a:ext cx="663165" cy="299296"/>
              </a:xfrm>
              <a:prstGeom prst="rect">
                <a:avLst/>
              </a:prstGeom>
              <a:noFill/>
              <a:ln w="12700"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7" name="직사각형 136"/>
              <p:cNvSpPr/>
              <p:nvPr/>
            </p:nvSpPr>
            <p:spPr>
              <a:xfrm>
                <a:off x="5024327" y="4301294"/>
                <a:ext cx="410779" cy="299296"/>
              </a:xfrm>
              <a:prstGeom prst="rect">
                <a:avLst/>
              </a:prstGeom>
              <a:noFill/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1400" dirty="0">
                    <a:solidFill>
                      <a:srgbClr val="0000FF"/>
                    </a:solidFill>
                  </a:rPr>
                  <a:t>C</a:t>
                </a:r>
                <a:endParaRPr lang="ko-KR" altLang="en-US" sz="1400" dirty="0">
                  <a:solidFill>
                    <a:srgbClr val="0000FF"/>
                  </a:solidFill>
                </a:endParaRPr>
              </a:p>
            </p:txBody>
          </p:sp>
          <p:sp>
            <p:nvSpPr>
              <p:cNvPr id="138" name="직사각형 137"/>
              <p:cNvSpPr/>
              <p:nvPr/>
            </p:nvSpPr>
            <p:spPr>
              <a:xfrm>
                <a:off x="5427939" y="4293000"/>
                <a:ext cx="129515" cy="299296"/>
              </a:xfrm>
              <a:prstGeom prst="rect">
                <a:avLst/>
              </a:prstGeom>
              <a:noFill/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ko-KR" altLang="en-US" sz="1400" dirty="0">
                  <a:solidFill>
                    <a:srgbClr val="0000FF"/>
                  </a:solidFill>
                </a:endParaRPr>
              </a:p>
            </p:txBody>
          </p:sp>
          <p:cxnSp>
            <p:nvCxnSpPr>
              <p:cNvPr id="139" name="직선 연결선 138"/>
              <p:cNvCxnSpPr/>
              <p:nvPr/>
            </p:nvCxnSpPr>
            <p:spPr>
              <a:xfrm>
                <a:off x="5435106" y="4301294"/>
                <a:ext cx="0" cy="299296"/>
              </a:xfrm>
              <a:prstGeom prst="line">
                <a:avLst/>
              </a:prstGeom>
              <a:ln w="12700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0" name="직사각형 139"/>
              <p:cNvSpPr/>
              <p:nvPr/>
            </p:nvSpPr>
            <p:spPr>
              <a:xfrm>
                <a:off x="5024327" y="4301294"/>
                <a:ext cx="129515" cy="299296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ko-KR" altLang="en-US" sz="1400" dirty="0">
                  <a:solidFill>
                    <a:srgbClr val="0000FF"/>
                  </a:solidFill>
                </a:endParaRPr>
              </a:p>
            </p:txBody>
          </p:sp>
          <p:sp>
            <p:nvSpPr>
              <p:cNvPr id="141" name="직사각형 140"/>
              <p:cNvSpPr/>
              <p:nvPr/>
            </p:nvSpPr>
            <p:spPr>
              <a:xfrm>
                <a:off x="4887122" y="4301294"/>
                <a:ext cx="129515" cy="299296"/>
              </a:xfrm>
              <a:prstGeom prst="rect">
                <a:avLst/>
              </a:prstGeom>
              <a:noFill/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ko-KR" altLang="en-US" sz="1400" dirty="0">
                  <a:solidFill>
                    <a:srgbClr val="0000FF"/>
                  </a:solidFill>
                </a:endParaRPr>
              </a:p>
            </p:txBody>
          </p:sp>
          <p:cxnSp>
            <p:nvCxnSpPr>
              <p:cNvPr id="142" name="직선 연결선 141"/>
              <p:cNvCxnSpPr/>
              <p:nvPr/>
            </p:nvCxnSpPr>
            <p:spPr>
              <a:xfrm>
                <a:off x="5035489" y="4304046"/>
                <a:ext cx="0" cy="299296"/>
              </a:xfrm>
              <a:prstGeom prst="line">
                <a:avLst/>
              </a:prstGeom>
              <a:ln w="12700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직선 화살표 연결선 142"/>
              <p:cNvCxnSpPr/>
              <p:nvPr/>
            </p:nvCxnSpPr>
            <p:spPr>
              <a:xfrm>
                <a:off x="5501437" y="4384800"/>
                <a:ext cx="216000" cy="0"/>
              </a:xfrm>
              <a:prstGeom prst="straightConnector1">
                <a:avLst/>
              </a:prstGeom>
              <a:ln w="12700">
                <a:solidFill>
                  <a:srgbClr val="C00000"/>
                </a:solidFill>
                <a:headEnd type="oval" w="sm" len="sm"/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직선 화살표 연결선 143"/>
              <p:cNvCxnSpPr/>
              <p:nvPr/>
            </p:nvCxnSpPr>
            <p:spPr>
              <a:xfrm flipH="1">
                <a:off x="2944491" y="4509000"/>
                <a:ext cx="2001909" cy="0"/>
              </a:xfrm>
              <a:prstGeom prst="straightConnector1">
                <a:avLst/>
              </a:prstGeom>
              <a:ln w="12700">
                <a:solidFill>
                  <a:srgbClr val="00B050"/>
                </a:solidFill>
                <a:headEnd type="oval" w="sm" len="sm"/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5" name="그룹 144"/>
            <p:cNvGrpSpPr/>
            <p:nvPr/>
          </p:nvGrpSpPr>
          <p:grpSpPr>
            <a:xfrm>
              <a:off x="1980200" y="6284262"/>
              <a:ext cx="670332" cy="310342"/>
              <a:chOff x="4887122" y="4293000"/>
              <a:chExt cx="670332" cy="310342"/>
            </a:xfrm>
          </p:grpSpPr>
          <p:sp>
            <p:nvSpPr>
              <p:cNvPr id="146" name="직사각형 145"/>
              <p:cNvSpPr/>
              <p:nvPr/>
            </p:nvSpPr>
            <p:spPr>
              <a:xfrm>
                <a:off x="4894288" y="4293000"/>
                <a:ext cx="663165" cy="299296"/>
              </a:xfrm>
              <a:prstGeom prst="rect">
                <a:avLst/>
              </a:prstGeom>
              <a:noFill/>
              <a:ln w="12700"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7" name="직사각형 146"/>
              <p:cNvSpPr/>
              <p:nvPr/>
            </p:nvSpPr>
            <p:spPr>
              <a:xfrm>
                <a:off x="5024327" y="4301294"/>
                <a:ext cx="410779" cy="299296"/>
              </a:xfrm>
              <a:prstGeom prst="rect">
                <a:avLst/>
              </a:prstGeom>
              <a:noFill/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1400" dirty="0">
                    <a:solidFill>
                      <a:srgbClr val="0000FF"/>
                    </a:solidFill>
                  </a:rPr>
                  <a:t>B</a:t>
                </a:r>
                <a:endParaRPr lang="ko-KR" altLang="en-US" sz="1400" dirty="0">
                  <a:solidFill>
                    <a:srgbClr val="0000FF"/>
                  </a:solidFill>
                </a:endParaRPr>
              </a:p>
            </p:txBody>
          </p:sp>
          <p:sp>
            <p:nvSpPr>
              <p:cNvPr id="148" name="직사각형 147"/>
              <p:cNvSpPr/>
              <p:nvPr/>
            </p:nvSpPr>
            <p:spPr>
              <a:xfrm>
                <a:off x="5427939" y="4293000"/>
                <a:ext cx="129515" cy="299296"/>
              </a:xfrm>
              <a:prstGeom prst="rect">
                <a:avLst/>
              </a:prstGeom>
              <a:noFill/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ko-KR" altLang="en-US" sz="1400" dirty="0">
                  <a:solidFill>
                    <a:srgbClr val="0000FF"/>
                  </a:solidFill>
                </a:endParaRPr>
              </a:p>
            </p:txBody>
          </p:sp>
          <p:cxnSp>
            <p:nvCxnSpPr>
              <p:cNvPr id="149" name="직선 연결선 148"/>
              <p:cNvCxnSpPr/>
              <p:nvPr/>
            </p:nvCxnSpPr>
            <p:spPr>
              <a:xfrm>
                <a:off x="5435106" y="4301294"/>
                <a:ext cx="0" cy="299296"/>
              </a:xfrm>
              <a:prstGeom prst="line">
                <a:avLst/>
              </a:prstGeom>
              <a:ln w="12700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0" name="직사각형 149"/>
              <p:cNvSpPr/>
              <p:nvPr/>
            </p:nvSpPr>
            <p:spPr>
              <a:xfrm>
                <a:off x="5024327" y="4301294"/>
                <a:ext cx="129515" cy="299296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ko-KR" altLang="en-US" sz="1400" dirty="0">
                  <a:solidFill>
                    <a:srgbClr val="0000FF"/>
                  </a:solidFill>
                </a:endParaRPr>
              </a:p>
            </p:txBody>
          </p:sp>
          <p:sp>
            <p:nvSpPr>
              <p:cNvPr id="151" name="직사각형 150"/>
              <p:cNvSpPr/>
              <p:nvPr/>
            </p:nvSpPr>
            <p:spPr>
              <a:xfrm>
                <a:off x="4887122" y="4301294"/>
                <a:ext cx="129515" cy="299296"/>
              </a:xfrm>
              <a:prstGeom prst="rect">
                <a:avLst/>
              </a:prstGeom>
              <a:noFill/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ko-KR" altLang="en-US" sz="1400" dirty="0">
                  <a:solidFill>
                    <a:srgbClr val="0000FF"/>
                  </a:solidFill>
                </a:endParaRPr>
              </a:p>
            </p:txBody>
          </p:sp>
          <p:cxnSp>
            <p:nvCxnSpPr>
              <p:cNvPr id="152" name="직선 연결선 151"/>
              <p:cNvCxnSpPr/>
              <p:nvPr/>
            </p:nvCxnSpPr>
            <p:spPr>
              <a:xfrm>
                <a:off x="5035489" y="4304046"/>
                <a:ext cx="0" cy="299296"/>
              </a:xfrm>
              <a:prstGeom prst="line">
                <a:avLst/>
              </a:prstGeom>
              <a:ln w="12700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22" name="그룹 221"/>
          <p:cNvGrpSpPr/>
          <p:nvPr/>
        </p:nvGrpSpPr>
        <p:grpSpPr>
          <a:xfrm>
            <a:off x="4829016" y="2452331"/>
            <a:ext cx="3600000" cy="752379"/>
            <a:chOff x="539999" y="4551190"/>
            <a:chExt cx="3600000" cy="752379"/>
          </a:xfrm>
        </p:grpSpPr>
        <p:grpSp>
          <p:nvGrpSpPr>
            <p:cNvPr id="96" name="그룹 95"/>
            <p:cNvGrpSpPr/>
            <p:nvPr/>
          </p:nvGrpSpPr>
          <p:grpSpPr>
            <a:xfrm>
              <a:off x="539999" y="4559484"/>
              <a:ext cx="2769685" cy="310342"/>
              <a:chOff x="4730400" y="4293000"/>
              <a:chExt cx="2769685" cy="310342"/>
            </a:xfrm>
          </p:grpSpPr>
          <p:sp>
            <p:nvSpPr>
              <p:cNvPr id="98" name="직사각형 97"/>
              <p:cNvSpPr/>
              <p:nvPr/>
            </p:nvSpPr>
            <p:spPr>
              <a:xfrm>
                <a:off x="5024327" y="4301294"/>
                <a:ext cx="410779" cy="299296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1400" dirty="0" smtClean="0">
                    <a:solidFill>
                      <a:srgbClr val="0000FF"/>
                    </a:solidFill>
                  </a:rPr>
                  <a:t>A</a:t>
                </a:r>
                <a:endParaRPr lang="ko-KR" altLang="en-US" sz="1400" dirty="0">
                  <a:solidFill>
                    <a:srgbClr val="0000FF"/>
                  </a:solidFill>
                </a:endParaRPr>
              </a:p>
            </p:txBody>
          </p:sp>
          <p:sp>
            <p:nvSpPr>
              <p:cNvPr id="97" name="직사각형 96"/>
              <p:cNvSpPr/>
              <p:nvPr/>
            </p:nvSpPr>
            <p:spPr>
              <a:xfrm>
                <a:off x="4894288" y="4293000"/>
                <a:ext cx="663165" cy="299296"/>
              </a:xfrm>
              <a:prstGeom prst="rect">
                <a:avLst/>
              </a:prstGeom>
              <a:noFill/>
              <a:ln w="12700"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9" name="직사각형 98"/>
              <p:cNvSpPr/>
              <p:nvPr/>
            </p:nvSpPr>
            <p:spPr>
              <a:xfrm>
                <a:off x="5427939" y="4293000"/>
                <a:ext cx="129515" cy="299296"/>
              </a:xfrm>
              <a:prstGeom prst="rect">
                <a:avLst/>
              </a:prstGeom>
              <a:noFill/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ko-KR" altLang="en-US" sz="1400" dirty="0">
                  <a:solidFill>
                    <a:srgbClr val="0000FF"/>
                  </a:solidFill>
                </a:endParaRPr>
              </a:p>
            </p:txBody>
          </p:sp>
          <p:cxnSp>
            <p:nvCxnSpPr>
              <p:cNvPr id="100" name="직선 연결선 99"/>
              <p:cNvCxnSpPr/>
              <p:nvPr/>
            </p:nvCxnSpPr>
            <p:spPr>
              <a:xfrm>
                <a:off x="5435106" y="4301294"/>
                <a:ext cx="0" cy="299296"/>
              </a:xfrm>
              <a:prstGeom prst="line">
                <a:avLst/>
              </a:prstGeom>
              <a:ln w="12700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1" name="직사각형 100"/>
              <p:cNvSpPr/>
              <p:nvPr/>
            </p:nvSpPr>
            <p:spPr>
              <a:xfrm>
                <a:off x="5024327" y="4301294"/>
                <a:ext cx="129515" cy="299296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ko-KR" altLang="en-US" sz="1400" dirty="0">
                  <a:solidFill>
                    <a:srgbClr val="0000FF"/>
                  </a:solidFill>
                </a:endParaRPr>
              </a:p>
            </p:txBody>
          </p:sp>
          <p:sp>
            <p:nvSpPr>
              <p:cNvPr id="102" name="직사각형 101"/>
              <p:cNvSpPr/>
              <p:nvPr/>
            </p:nvSpPr>
            <p:spPr>
              <a:xfrm>
                <a:off x="4887122" y="4301294"/>
                <a:ext cx="129515" cy="299296"/>
              </a:xfrm>
              <a:prstGeom prst="rect">
                <a:avLst/>
              </a:prstGeom>
              <a:noFill/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ko-KR" altLang="en-US" sz="1400" dirty="0">
                  <a:solidFill>
                    <a:srgbClr val="0000FF"/>
                  </a:solidFill>
                </a:endParaRPr>
              </a:p>
            </p:txBody>
          </p:sp>
          <p:cxnSp>
            <p:nvCxnSpPr>
              <p:cNvPr id="103" name="직선 연결선 102"/>
              <p:cNvCxnSpPr/>
              <p:nvPr/>
            </p:nvCxnSpPr>
            <p:spPr>
              <a:xfrm>
                <a:off x="5035489" y="4304046"/>
                <a:ext cx="0" cy="299296"/>
              </a:xfrm>
              <a:prstGeom prst="line">
                <a:avLst/>
              </a:prstGeom>
              <a:ln w="12700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직선 화살표 연결선 103"/>
              <p:cNvCxnSpPr/>
              <p:nvPr/>
            </p:nvCxnSpPr>
            <p:spPr>
              <a:xfrm>
                <a:off x="5501437" y="4384800"/>
                <a:ext cx="1998648" cy="0"/>
              </a:xfrm>
              <a:prstGeom prst="straightConnector1">
                <a:avLst/>
              </a:prstGeom>
              <a:ln w="12700">
                <a:solidFill>
                  <a:srgbClr val="C00000"/>
                </a:solidFill>
                <a:headEnd type="oval" w="sm" len="sm"/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직선 화살표 연결선 104"/>
              <p:cNvCxnSpPr/>
              <p:nvPr/>
            </p:nvCxnSpPr>
            <p:spPr>
              <a:xfrm flipH="1">
                <a:off x="4730400" y="4509000"/>
                <a:ext cx="216000" cy="0"/>
              </a:xfrm>
              <a:prstGeom prst="straightConnector1">
                <a:avLst/>
              </a:prstGeom>
              <a:ln w="12700">
                <a:solidFill>
                  <a:srgbClr val="00B050"/>
                </a:solidFill>
                <a:headEnd type="oval" w="sm" len="sm"/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6" name="그룹 105"/>
            <p:cNvGrpSpPr/>
            <p:nvPr/>
          </p:nvGrpSpPr>
          <p:grpSpPr>
            <a:xfrm>
              <a:off x="1367053" y="4551190"/>
              <a:ext cx="2772946" cy="310342"/>
              <a:chOff x="2944491" y="4293000"/>
              <a:chExt cx="2772946" cy="310342"/>
            </a:xfrm>
          </p:grpSpPr>
          <p:sp>
            <p:nvSpPr>
              <p:cNvPr id="107" name="직사각형 106"/>
              <p:cNvSpPr/>
              <p:nvPr/>
            </p:nvSpPr>
            <p:spPr>
              <a:xfrm>
                <a:off x="4894288" y="4293000"/>
                <a:ext cx="663165" cy="299296"/>
              </a:xfrm>
              <a:prstGeom prst="rect">
                <a:avLst/>
              </a:prstGeom>
              <a:noFill/>
              <a:ln w="12700"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8" name="직사각형 107"/>
              <p:cNvSpPr/>
              <p:nvPr/>
            </p:nvSpPr>
            <p:spPr>
              <a:xfrm>
                <a:off x="5024327" y="4301294"/>
                <a:ext cx="410779" cy="299296"/>
              </a:xfrm>
              <a:prstGeom prst="rect">
                <a:avLst/>
              </a:prstGeom>
              <a:noFill/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1400" dirty="0">
                    <a:solidFill>
                      <a:srgbClr val="0000FF"/>
                    </a:solidFill>
                  </a:rPr>
                  <a:t>C</a:t>
                </a:r>
                <a:endParaRPr lang="ko-KR" altLang="en-US" sz="1400" dirty="0">
                  <a:solidFill>
                    <a:srgbClr val="0000FF"/>
                  </a:solidFill>
                </a:endParaRPr>
              </a:p>
            </p:txBody>
          </p:sp>
          <p:sp>
            <p:nvSpPr>
              <p:cNvPr id="109" name="직사각형 108"/>
              <p:cNvSpPr/>
              <p:nvPr/>
            </p:nvSpPr>
            <p:spPr>
              <a:xfrm>
                <a:off x="5427939" y="4293000"/>
                <a:ext cx="129515" cy="299296"/>
              </a:xfrm>
              <a:prstGeom prst="rect">
                <a:avLst/>
              </a:prstGeom>
              <a:noFill/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ko-KR" altLang="en-US" sz="1400" dirty="0">
                  <a:solidFill>
                    <a:srgbClr val="0000FF"/>
                  </a:solidFill>
                </a:endParaRPr>
              </a:p>
            </p:txBody>
          </p:sp>
          <p:cxnSp>
            <p:nvCxnSpPr>
              <p:cNvPr id="110" name="직선 연결선 109"/>
              <p:cNvCxnSpPr/>
              <p:nvPr/>
            </p:nvCxnSpPr>
            <p:spPr>
              <a:xfrm>
                <a:off x="5435106" y="4301294"/>
                <a:ext cx="0" cy="299296"/>
              </a:xfrm>
              <a:prstGeom prst="line">
                <a:avLst/>
              </a:prstGeom>
              <a:ln w="12700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1" name="직사각형 110"/>
              <p:cNvSpPr/>
              <p:nvPr/>
            </p:nvSpPr>
            <p:spPr>
              <a:xfrm>
                <a:off x="5024327" y="4301294"/>
                <a:ext cx="129515" cy="299296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ko-KR" altLang="en-US" sz="1400" dirty="0">
                  <a:solidFill>
                    <a:srgbClr val="0000FF"/>
                  </a:solidFill>
                </a:endParaRPr>
              </a:p>
            </p:txBody>
          </p:sp>
          <p:sp>
            <p:nvSpPr>
              <p:cNvPr id="112" name="직사각형 111"/>
              <p:cNvSpPr/>
              <p:nvPr/>
            </p:nvSpPr>
            <p:spPr>
              <a:xfrm>
                <a:off x="4887122" y="4301294"/>
                <a:ext cx="129515" cy="299296"/>
              </a:xfrm>
              <a:prstGeom prst="rect">
                <a:avLst/>
              </a:prstGeom>
              <a:noFill/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ko-KR" altLang="en-US" sz="1400" dirty="0">
                  <a:solidFill>
                    <a:srgbClr val="0000FF"/>
                  </a:solidFill>
                </a:endParaRPr>
              </a:p>
            </p:txBody>
          </p:sp>
          <p:cxnSp>
            <p:nvCxnSpPr>
              <p:cNvPr id="113" name="직선 연결선 112"/>
              <p:cNvCxnSpPr/>
              <p:nvPr/>
            </p:nvCxnSpPr>
            <p:spPr>
              <a:xfrm>
                <a:off x="5035489" y="4304046"/>
                <a:ext cx="0" cy="299296"/>
              </a:xfrm>
              <a:prstGeom prst="line">
                <a:avLst/>
              </a:prstGeom>
              <a:ln w="12700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직선 화살표 연결선 113"/>
              <p:cNvCxnSpPr/>
              <p:nvPr/>
            </p:nvCxnSpPr>
            <p:spPr>
              <a:xfrm>
                <a:off x="5501437" y="4384800"/>
                <a:ext cx="216000" cy="0"/>
              </a:xfrm>
              <a:prstGeom prst="straightConnector1">
                <a:avLst/>
              </a:prstGeom>
              <a:ln w="12700">
                <a:solidFill>
                  <a:srgbClr val="C00000"/>
                </a:solidFill>
                <a:headEnd type="oval" w="sm" len="sm"/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직선 화살표 연결선 114"/>
              <p:cNvCxnSpPr/>
              <p:nvPr/>
            </p:nvCxnSpPr>
            <p:spPr>
              <a:xfrm flipH="1">
                <a:off x="2944491" y="4509000"/>
                <a:ext cx="2001909" cy="0"/>
              </a:xfrm>
              <a:prstGeom prst="straightConnector1">
                <a:avLst/>
              </a:prstGeom>
              <a:ln w="12700">
                <a:solidFill>
                  <a:srgbClr val="00B050"/>
                </a:solidFill>
                <a:headEnd type="oval" w="sm" len="sm"/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6" name="그룹 115"/>
            <p:cNvGrpSpPr/>
            <p:nvPr/>
          </p:nvGrpSpPr>
          <p:grpSpPr>
            <a:xfrm>
              <a:off x="1980200" y="4993227"/>
              <a:ext cx="670332" cy="310342"/>
              <a:chOff x="4887122" y="4293000"/>
              <a:chExt cx="670332" cy="310342"/>
            </a:xfrm>
          </p:grpSpPr>
          <p:sp>
            <p:nvSpPr>
              <p:cNvPr id="117" name="직사각형 116"/>
              <p:cNvSpPr/>
              <p:nvPr/>
            </p:nvSpPr>
            <p:spPr>
              <a:xfrm>
                <a:off x="4894288" y="4293000"/>
                <a:ext cx="663165" cy="299296"/>
              </a:xfrm>
              <a:prstGeom prst="rect">
                <a:avLst/>
              </a:prstGeom>
              <a:noFill/>
              <a:ln w="12700"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8" name="직사각형 117"/>
              <p:cNvSpPr/>
              <p:nvPr/>
            </p:nvSpPr>
            <p:spPr>
              <a:xfrm>
                <a:off x="5024327" y="4301294"/>
                <a:ext cx="410779" cy="299296"/>
              </a:xfrm>
              <a:prstGeom prst="rect">
                <a:avLst/>
              </a:prstGeom>
              <a:noFill/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1400" dirty="0">
                    <a:solidFill>
                      <a:srgbClr val="0000FF"/>
                    </a:solidFill>
                  </a:rPr>
                  <a:t>B</a:t>
                </a:r>
                <a:endParaRPr lang="ko-KR" altLang="en-US" sz="1400" dirty="0">
                  <a:solidFill>
                    <a:srgbClr val="0000FF"/>
                  </a:solidFill>
                </a:endParaRPr>
              </a:p>
            </p:txBody>
          </p:sp>
          <p:sp>
            <p:nvSpPr>
              <p:cNvPr id="119" name="직사각형 118"/>
              <p:cNvSpPr/>
              <p:nvPr/>
            </p:nvSpPr>
            <p:spPr>
              <a:xfrm>
                <a:off x="5427939" y="4293000"/>
                <a:ext cx="129515" cy="299296"/>
              </a:xfrm>
              <a:prstGeom prst="rect">
                <a:avLst/>
              </a:prstGeom>
              <a:noFill/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ko-KR" altLang="en-US" sz="1400" dirty="0">
                  <a:solidFill>
                    <a:srgbClr val="0000FF"/>
                  </a:solidFill>
                </a:endParaRPr>
              </a:p>
            </p:txBody>
          </p:sp>
          <p:cxnSp>
            <p:nvCxnSpPr>
              <p:cNvPr id="120" name="직선 연결선 119"/>
              <p:cNvCxnSpPr/>
              <p:nvPr/>
            </p:nvCxnSpPr>
            <p:spPr>
              <a:xfrm>
                <a:off x="5435106" y="4301294"/>
                <a:ext cx="0" cy="299296"/>
              </a:xfrm>
              <a:prstGeom prst="line">
                <a:avLst/>
              </a:prstGeom>
              <a:ln w="12700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1" name="직사각형 120"/>
              <p:cNvSpPr/>
              <p:nvPr/>
            </p:nvSpPr>
            <p:spPr>
              <a:xfrm>
                <a:off x="5024327" y="4301294"/>
                <a:ext cx="129515" cy="299296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ko-KR" altLang="en-US" sz="1400" dirty="0">
                  <a:solidFill>
                    <a:srgbClr val="0000FF"/>
                  </a:solidFill>
                </a:endParaRPr>
              </a:p>
            </p:txBody>
          </p:sp>
          <p:sp>
            <p:nvSpPr>
              <p:cNvPr id="122" name="직사각형 121"/>
              <p:cNvSpPr/>
              <p:nvPr/>
            </p:nvSpPr>
            <p:spPr>
              <a:xfrm>
                <a:off x="4887122" y="4301294"/>
                <a:ext cx="129515" cy="299296"/>
              </a:xfrm>
              <a:prstGeom prst="rect">
                <a:avLst/>
              </a:prstGeom>
              <a:noFill/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ko-KR" altLang="en-US" sz="1400" dirty="0">
                  <a:solidFill>
                    <a:srgbClr val="0000FF"/>
                  </a:solidFill>
                </a:endParaRPr>
              </a:p>
            </p:txBody>
          </p:sp>
          <p:cxnSp>
            <p:nvCxnSpPr>
              <p:cNvPr id="123" name="직선 연결선 122"/>
              <p:cNvCxnSpPr/>
              <p:nvPr/>
            </p:nvCxnSpPr>
            <p:spPr>
              <a:xfrm>
                <a:off x="5035489" y="4304046"/>
                <a:ext cx="0" cy="299296"/>
              </a:xfrm>
              <a:prstGeom prst="line">
                <a:avLst/>
              </a:prstGeom>
              <a:ln w="12700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54" name="구부러진 연결선 153"/>
            <p:cNvCxnSpPr/>
            <p:nvPr/>
          </p:nvCxnSpPr>
          <p:spPr>
            <a:xfrm>
              <a:off x="1352589" y="4764413"/>
              <a:ext cx="699411" cy="464587"/>
            </a:xfrm>
            <a:prstGeom prst="curvedConnector3">
              <a:avLst/>
            </a:prstGeom>
            <a:ln w="12700">
              <a:solidFill>
                <a:srgbClr val="00B050"/>
              </a:solidFill>
              <a:headEnd type="stealth" w="med" len="lg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4" name="그룹 223"/>
          <p:cNvGrpSpPr/>
          <p:nvPr/>
        </p:nvGrpSpPr>
        <p:grpSpPr>
          <a:xfrm>
            <a:off x="4829016" y="4639443"/>
            <a:ext cx="3600000" cy="752379"/>
            <a:chOff x="4829016" y="3439004"/>
            <a:chExt cx="3600000" cy="752379"/>
          </a:xfrm>
        </p:grpSpPr>
        <p:cxnSp>
          <p:nvCxnSpPr>
            <p:cNvPr id="155" name="구부러진 연결선 154"/>
            <p:cNvCxnSpPr/>
            <p:nvPr/>
          </p:nvCxnSpPr>
          <p:spPr>
            <a:xfrm rot="10800000" flipV="1">
              <a:off x="6880311" y="3534291"/>
              <a:ext cx="706774" cy="461687"/>
            </a:xfrm>
            <a:prstGeom prst="curvedConnector3">
              <a:avLst/>
            </a:prstGeom>
            <a:ln w="12700">
              <a:solidFill>
                <a:srgbClr val="C00000"/>
              </a:solidFill>
              <a:headEnd type="stealth" w="med" len="lg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구부러진 연결선 155"/>
            <p:cNvCxnSpPr/>
            <p:nvPr/>
          </p:nvCxnSpPr>
          <p:spPr>
            <a:xfrm>
              <a:off x="5643311" y="3648747"/>
              <a:ext cx="699411" cy="464587"/>
            </a:xfrm>
            <a:prstGeom prst="curvedConnector3">
              <a:avLst/>
            </a:prstGeom>
            <a:ln w="12700">
              <a:solidFill>
                <a:srgbClr val="008000"/>
              </a:solidFill>
              <a:headEnd type="stealth" w="med" len="lg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7" name="그룹 156"/>
            <p:cNvGrpSpPr/>
            <p:nvPr/>
          </p:nvGrpSpPr>
          <p:grpSpPr>
            <a:xfrm>
              <a:off x="4829016" y="3447298"/>
              <a:ext cx="2769685" cy="307590"/>
              <a:chOff x="4730400" y="4293000"/>
              <a:chExt cx="2769685" cy="307590"/>
            </a:xfrm>
          </p:grpSpPr>
          <p:sp>
            <p:nvSpPr>
              <p:cNvPr id="159" name="직사각형 158"/>
              <p:cNvSpPr/>
              <p:nvPr/>
            </p:nvSpPr>
            <p:spPr>
              <a:xfrm>
                <a:off x="5024327" y="4301294"/>
                <a:ext cx="410779" cy="299296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1400" dirty="0" smtClean="0">
                    <a:solidFill>
                      <a:srgbClr val="0000FF"/>
                    </a:solidFill>
                  </a:rPr>
                  <a:t>A</a:t>
                </a:r>
                <a:endParaRPr lang="ko-KR" altLang="en-US" sz="1400" dirty="0">
                  <a:solidFill>
                    <a:srgbClr val="0000FF"/>
                  </a:solidFill>
                </a:endParaRPr>
              </a:p>
            </p:txBody>
          </p:sp>
          <p:sp>
            <p:nvSpPr>
              <p:cNvPr id="158" name="직사각형 157"/>
              <p:cNvSpPr/>
              <p:nvPr/>
            </p:nvSpPr>
            <p:spPr>
              <a:xfrm>
                <a:off x="4894288" y="4293000"/>
                <a:ext cx="663165" cy="299296"/>
              </a:xfrm>
              <a:prstGeom prst="rect">
                <a:avLst/>
              </a:prstGeom>
              <a:noFill/>
              <a:ln w="12700"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0" name="직사각형 159"/>
              <p:cNvSpPr/>
              <p:nvPr/>
            </p:nvSpPr>
            <p:spPr>
              <a:xfrm>
                <a:off x="5427939" y="4293000"/>
                <a:ext cx="129515" cy="299296"/>
              </a:xfrm>
              <a:prstGeom prst="rect">
                <a:avLst/>
              </a:prstGeom>
              <a:noFill/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ko-KR" altLang="en-US" sz="1400" dirty="0">
                  <a:solidFill>
                    <a:srgbClr val="0000FF"/>
                  </a:solidFill>
                </a:endParaRPr>
              </a:p>
            </p:txBody>
          </p:sp>
          <p:cxnSp>
            <p:nvCxnSpPr>
              <p:cNvPr id="161" name="직선 연결선 160"/>
              <p:cNvCxnSpPr/>
              <p:nvPr/>
            </p:nvCxnSpPr>
            <p:spPr>
              <a:xfrm>
                <a:off x="5435106" y="4301294"/>
                <a:ext cx="0" cy="299296"/>
              </a:xfrm>
              <a:prstGeom prst="line">
                <a:avLst/>
              </a:prstGeom>
              <a:ln w="12700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2" name="직사각형 161"/>
              <p:cNvSpPr/>
              <p:nvPr/>
            </p:nvSpPr>
            <p:spPr>
              <a:xfrm>
                <a:off x="5024327" y="4301294"/>
                <a:ext cx="129515" cy="299296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ko-KR" altLang="en-US" sz="1400" dirty="0">
                  <a:solidFill>
                    <a:srgbClr val="0000FF"/>
                  </a:solidFill>
                </a:endParaRPr>
              </a:p>
            </p:txBody>
          </p:sp>
          <p:sp>
            <p:nvSpPr>
              <p:cNvPr id="163" name="직사각형 162"/>
              <p:cNvSpPr/>
              <p:nvPr/>
            </p:nvSpPr>
            <p:spPr>
              <a:xfrm>
                <a:off x="4887122" y="4301294"/>
                <a:ext cx="129515" cy="299296"/>
              </a:xfrm>
              <a:prstGeom prst="rect">
                <a:avLst/>
              </a:prstGeom>
              <a:noFill/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ko-KR" altLang="en-US" sz="1400" dirty="0">
                  <a:solidFill>
                    <a:srgbClr val="0000FF"/>
                  </a:solidFill>
                </a:endParaRPr>
              </a:p>
            </p:txBody>
          </p:sp>
          <p:cxnSp>
            <p:nvCxnSpPr>
              <p:cNvPr id="164" name="직선 연결선 163"/>
              <p:cNvCxnSpPr/>
              <p:nvPr/>
            </p:nvCxnSpPr>
            <p:spPr>
              <a:xfrm>
                <a:off x="5035489" y="4293000"/>
                <a:ext cx="0" cy="299296"/>
              </a:xfrm>
              <a:prstGeom prst="line">
                <a:avLst/>
              </a:prstGeom>
              <a:ln w="12700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직선 화살표 연결선 164"/>
              <p:cNvCxnSpPr/>
              <p:nvPr/>
            </p:nvCxnSpPr>
            <p:spPr>
              <a:xfrm>
                <a:off x="5501437" y="4384800"/>
                <a:ext cx="1998648" cy="0"/>
              </a:xfrm>
              <a:prstGeom prst="straightConnector1">
                <a:avLst/>
              </a:prstGeom>
              <a:ln w="12700">
                <a:solidFill>
                  <a:srgbClr val="C00000"/>
                </a:solidFill>
                <a:headEnd type="oval" w="sm" len="sm"/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직선 화살표 연결선 165"/>
              <p:cNvCxnSpPr/>
              <p:nvPr/>
            </p:nvCxnSpPr>
            <p:spPr>
              <a:xfrm flipH="1">
                <a:off x="4730400" y="4509000"/>
                <a:ext cx="216000" cy="0"/>
              </a:xfrm>
              <a:prstGeom prst="straightConnector1">
                <a:avLst/>
              </a:prstGeom>
              <a:ln w="12700">
                <a:solidFill>
                  <a:srgbClr val="00B050"/>
                </a:solidFill>
                <a:headEnd type="oval" w="sm" len="sm"/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7" name="그룹 166"/>
            <p:cNvGrpSpPr/>
            <p:nvPr/>
          </p:nvGrpSpPr>
          <p:grpSpPr>
            <a:xfrm>
              <a:off x="7598701" y="3439004"/>
              <a:ext cx="830315" cy="310342"/>
              <a:chOff x="4887122" y="4293000"/>
              <a:chExt cx="830315" cy="310342"/>
            </a:xfrm>
          </p:grpSpPr>
          <p:sp>
            <p:nvSpPr>
              <p:cNvPr id="168" name="직사각형 167"/>
              <p:cNvSpPr/>
              <p:nvPr/>
            </p:nvSpPr>
            <p:spPr>
              <a:xfrm>
                <a:off x="4894288" y="4293000"/>
                <a:ext cx="663165" cy="299296"/>
              </a:xfrm>
              <a:prstGeom prst="rect">
                <a:avLst/>
              </a:prstGeom>
              <a:noFill/>
              <a:ln w="12700"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9" name="직사각형 168"/>
              <p:cNvSpPr/>
              <p:nvPr/>
            </p:nvSpPr>
            <p:spPr>
              <a:xfrm>
                <a:off x="5024327" y="4301294"/>
                <a:ext cx="410779" cy="299296"/>
              </a:xfrm>
              <a:prstGeom prst="rect">
                <a:avLst/>
              </a:prstGeom>
              <a:noFill/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1400" dirty="0">
                    <a:solidFill>
                      <a:srgbClr val="0000FF"/>
                    </a:solidFill>
                  </a:rPr>
                  <a:t>C</a:t>
                </a:r>
                <a:endParaRPr lang="ko-KR" altLang="en-US" sz="1400" dirty="0">
                  <a:solidFill>
                    <a:srgbClr val="0000FF"/>
                  </a:solidFill>
                </a:endParaRPr>
              </a:p>
            </p:txBody>
          </p:sp>
          <p:sp>
            <p:nvSpPr>
              <p:cNvPr id="170" name="직사각형 169"/>
              <p:cNvSpPr/>
              <p:nvPr/>
            </p:nvSpPr>
            <p:spPr>
              <a:xfrm>
                <a:off x="5427939" y="4293000"/>
                <a:ext cx="129515" cy="299296"/>
              </a:xfrm>
              <a:prstGeom prst="rect">
                <a:avLst/>
              </a:prstGeom>
              <a:noFill/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ko-KR" altLang="en-US" sz="1400" dirty="0">
                  <a:solidFill>
                    <a:srgbClr val="0000FF"/>
                  </a:solidFill>
                </a:endParaRPr>
              </a:p>
            </p:txBody>
          </p:sp>
          <p:cxnSp>
            <p:nvCxnSpPr>
              <p:cNvPr id="171" name="직선 연결선 170"/>
              <p:cNvCxnSpPr/>
              <p:nvPr/>
            </p:nvCxnSpPr>
            <p:spPr>
              <a:xfrm>
                <a:off x="5435106" y="4301294"/>
                <a:ext cx="0" cy="299296"/>
              </a:xfrm>
              <a:prstGeom prst="line">
                <a:avLst/>
              </a:prstGeom>
              <a:ln w="12700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2" name="직사각형 171"/>
              <p:cNvSpPr/>
              <p:nvPr/>
            </p:nvSpPr>
            <p:spPr>
              <a:xfrm>
                <a:off x="5024327" y="4301294"/>
                <a:ext cx="129515" cy="299296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ko-KR" altLang="en-US" sz="1400" dirty="0">
                  <a:solidFill>
                    <a:srgbClr val="0000FF"/>
                  </a:solidFill>
                </a:endParaRPr>
              </a:p>
            </p:txBody>
          </p:sp>
          <p:sp>
            <p:nvSpPr>
              <p:cNvPr id="173" name="직사각형 172"/>
              <p:cNvSpPr/>
              <p:nvPr/>
            </p:nvSpPr>
            <p:spPr>
              <a:xfrm>
                <a:off x="4887122" y="4301294"/>
                <a:ext cx="129515" cy="299296"/>
              </a:xfrm>
              <a:prstGeom prst="rect">
                <a:avLst/>
              </a:prstGeom>
              <a:noFill/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ko-KR" altLang="en-US" sz="1400" dirty="0">
                  <a:solidFill>
                    <a:srgbClr val="0000FF"/>
                  </a:solidFill>
                </a:endParaRPr>
              </a:p>
            </p:txBody>
          </p:sp>
          <p:cxnSp>
            <p:nvCxnSpPr>
              <p:cNvPr id="174" name="직선 연결선 173"/>
              <p:cNvCxnSpPr/>
              <p:nvPr/>
            </p:nvCxnSpPr>
            <p:spPr>
              <a:xfrm>
                <a:off x="5035489" y="4304046"/>
                <a:ext cx="0" cy="299296"/>
              </a:xfrm>
              <a:prstGeom prst="line">
                <a:avLst/>
              </a:prstGeom>
              <a:ln w="12700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직선 화살표 연결선 174"/>
              <p:cNvCxnSpPr/>
              <p:nvPr/>
            </p:nvCxnSpPr>
            <p:spPr>
              <a:xfrm>
                <a:off x="5501437" y="4384800"/>
                <a:ext cx="216000" cy="0"/>
              </a:xfrm>
              <a:prstGeom prst="straightConnector1">
                <a:avLst/>
              </a:prstGeom>
              <a:ln w="12700">
                <a:solidFill>
                  <a:srgbClr val="C00000"/>
                </a:solidFill>
                <a:headEnd type="oval" w="sm" len="sm"/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7" name="그룹 176"/>
            <p:cNvGrpSpPr/>
            <p:nvPr/>
          </p:nvGrpSpPr>
          <p:grpSpPr>
            <a:xfrm>
              <a:off x="6269217" y="3881041"/>
              <a:ext cx="670332" cy="310342"/>
              <a:chOff x="4887122" y="4293000"/>
              <a:chExt cx="670332" cy="310342"/>
            </a:xfrm>
          </p:grpSpPr>
          <p:sp>
            <p:nvSpPr>
              <p:cNvPr id="178" name="직사각형 177"/>
              <p:cNvSpPr/>
              <p:nvPr/>
            </p:nvSpPr>
            <p:spPr>
              <a:xfrm>
                <a:off x="4894288" y="4293000"/>
                <a:ext cx="663165" cy="299296"/>
              </a:xfrm>
              <a:prstGeom prst="rect">
                <a:avLst/>
              </a:prstGeom>
              <a:noFill/>
              <a:ln w="12700"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9" name="직사각형 178"/>
              <p:cNvSpPr/>
              <p:nvPr/>
            </p:nvSpPr>
            <p:spPr>
              <a:xfrm>
                <a:off x="5024327" y="4301294"/>
                <a:ext cx="410779" cy="299296"/>
              </a:xfrm>
              <a:prstGeom prst="rect">
                <a:avLst/>
              </a:prstGeom>
              <a:noFill/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1400" dirty="0">
                    <a:solidFill>
                      <a:srgbClr val="0000FF"/>
                    </a:solidFill>
                  </a:rPr>
                  <a:t>B</a:t>
                </a:r>
                <a:endParaRPr lang="ko-KR" altLang="en-US" sz="1400" dirty="0">
                  <a:solidFill>
                    <a:srgbClr val="0000FF"/>
                  </a:solidFill>
                </a:endParaRPr>
              </a:p>
            </p:txBody>
          </p:sp>
          <p:sp>
            <p:nvSpPr>
              <p:cNvPr id="180" name="직사각형 179"/>
              <p:cNvSpPr/>
              <p:nvPr/>
            </p:nvSpPr>
            <p:spPr>
              <a:xfrm>
                <a:off x="5427939" y="4293000"/>
                <a:ext cx="129515" cy="299296"/>
              </a:xfrm>
              <a:prstGeom prst="rect">
                <a:avLst/>
              </a:prstGeom>
              <a:noFill/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ko-KR" altLang="en-US" sz="1400" dirty="0">
                  <a:solidFill>
                    <a:srgbClr val="0000FF"/>
                  </a:solidFill>
                </a:endParaRPr>
              </a:p>
            </p:txBody>
          </p:sp>
          <p:cxnSp>
            <p:nvCxnSpPr>
              <p:cNvPr id="181" name="직선 연결선 180"/>
              <p:cNvCxnSpPr/>
              <p:nvPr/>
            </p:nvCxnSpPr>
            <p:spPr>
              <a:xfrm>
                <a:off x="5435106" y="4301294"/>
                <a:ext cx="0" cy="299296"/>
              </a:xfrm>
              <a:prstGeom prst="line">
                <a:avLst/>
              </a:prstGeom>
              <a:ln w="12700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2" name="직사각형 181"/>
              <p:cNvSpPr/>
              <p:nvPr/>
            </p:nvSpPr>
            <p:spPr>
              <a:xfrm>
                <a:off x="5024327" y="4301294"/>
                <a:ext cx="129515" cy="299296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ko-KR" altLang="en-US" sz="1400" dirty="0">
                  <a:solidFill>
                    <a:srgbClr val="0000FF"/>
                  </a:solidFill>
                </a:endParaRPr>
              </a:p>
            </p:txBody>
          </p:sp>
          <p:sp>
            <p:nvSpPr>
              <p:cNvPr id="183" name="직사각형 182"/>
              <p:cNvSpPr/>
              <p:nvPr/>
            </p:nvSpPr>
            <p:spPr>
              <a:xfrm>
                <a:off x="4887122" y="4301294"/>
                <a:ext cx="129515" cy="299296"/>
              </a:xfrm>
              <a:prstGeom prst="rect">
                <a:avLst/>
              </a:prstGeom>
              <a:noFill/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ko-KR" altLang="en-US" sz="1400" dirty="0">
                  <a:solidFill>
                    <a:srgbClr val="0000FF"/>
                  </a:solidFill>
                </a:endParaRPr>
              </a:p>
            </p:txBody>
          </p:sp>
          <p:cxnSp>
            <p:nvCxnSpPr>
              <p:cNvPr id="184" name="직선 연결선 183"/>
              <p:cNvCxnSpPr/>
              <p:nvPr/>
            </p:nvCxnSpPr>
            <p:spPr>
              <a:xfrm>
                <a:off x="5035489" y="4304046"/>
                <a:ext cx="0" cy="299296"/>
              </a:xfrm>
              <a:prstGeom prst="line">
                <a:avLst/>
              </a:prstGeom>
              <a:ln w="12700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85" name="구부러진 연결선 184"/>
            <p:cNvCxnSpPr/>
            <p:nvPr/>
          </p:nvCxnSpPr>
          <p:spPr>
            <a:xfrm rot="10800000" flipV="1">
              <a:off x="6978610" y="3646893"/>
              <a:ext cx="706774" cy="461687"/>
            </a:xfrm>
            <a:prstGeom prst="curvedConnector3">
              <a:avLst/>
            </a:prstGeom>
            <a:ln w="12700">
              <a:solidFill>
                <a:srgbClr val="00B050"/>
              </a:solidFill>
              <a:headEnd type="oval" w="sm" len="sm"/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5" name="그룹 224"/>
          <p:cNvGrpSpPr/>
          <p:nvPr/>
        </p:nvGrpSpPr>
        <p:grpSpPr>
          <a:xfrm>
            <a:off x="4829016" y="5733000"/>
            <a:ext cx="3600000" cy="752379"/>
            <a:chOff x="4829016" y="4535401"/>
            <a:chExt cx="3600000" cy="752379"/>
          </a:xfrm>
        </p:grpSpPr>
        <p:cxnSp>
          <p:nvCxnSpPr>
            <p:cNvPr id="186" name="구부러진 연결선 185"/>
            <p:cNvCxnSpPr/>
            <p:nvPr/>
          </p:nvCxnSpPr>
          <p:spPr>
            <a:xfrm>
              <a:off x="5600053" y="4618192"/>
              <a:ext cx="699411" cy="464587"/>
            </a:xfrm>
            <a:prstGeom prst="curvedConnector3">
              <a:avLst/>
            </a:prstGeom>
            <a:ln w="12700">
              <a:solidFill>
                <a:srgbClr val="C00000"/>
              </a:solidFill>
              <a:headEnd type="oval" w="sm" len="sm"/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구부러진 연결선 189"/>
            <p:cNvCxnSpPr/>
            <p:nvPr/>
          </p:nvCxnSpPr>
          <p:spPr>
            <a:xfrm rot="10800000" flipV="1">
              <a:off x="6880311" y="4630688"/>
              <a:ext cx="706774" cy="461687"/>
            </a:xfrm>
            <a:prstGeom prst="curvedConnector3">
              <a:avLst/>
            </a:prstGeom>
            <a:ln w="12700">
              <a:solidFill>
                <a:srgbClr val="C00000"/>
              </a:solidFill>
              <a:headEnd type="stealth" w="med" len="lg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구부러진 연결선 190"/>
            <p:cNvCxnSpPr/>
            <p:nvPr/>
          </p:nvCxnSpPr>
          <p:spPr>
            <a:xfrm>
              <a:off x="5643311" y="4745144"/>
              <a:ext cx="699411" cy="464587"/>
            </a:xfrm>
            <a:prstGeom prst="curvedConnector3">
              <a:avLst>
                <a:gd name="adj1" fmla="val 36475"/>
              </a:avLst>
            </a:prstGeom>
            <a:ln w="12700">
              <a:solidFill>
                <a:srgbClr val="008000"/>
              </a:solidFill>
              <a:headEnd type="stealth" w="med" len="lg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2" name="그룹 191"/>
            <p:cNvGrpSpPr/>
            <p:nvPr/>
          </p:nvGrpSpPr>
          <p:grpSpPr>
            <a:xfrm>
              <a:off x="4829016" y="4543695"/>
              <a:ext cx="827054" cy="310342"/>
              <a:chOff x="4730400" y="4293000"/>
              <a:chExt cx="827054" cy="310342"/>
            </a:xfrm>
          </p:grpSpPr>
          <p:sp>
            <p:nvSpPr>
              <p:cNvPr id="194" name="직사각형 193"/>
              <p:cNvSpPr/>
              <p:nvPr/>
            </p:nvSpPr>
            <p:spPr>
              <a:xfrm>
                <a:off x="5024327" y="4301294"/>
                <a:ext cx="410779" cy="299296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1400" dirty="0" smtClean="0">
                    <a:solidFill>
                      <a:srgbClr val="0000FF"/>
                    </a:solidFill>
                  </a:rPr>
                  <a:t>A</a:t>
                </a:r>
                <a:endParaRPr lang="ko-KR" altLang="en-US" sz="1400" dirty="0">
                  <a:solidFill>
                    <a:srgbClr val="0000FF"/>
                  </a:solidFill>
                </a:endParaRPr>
              </a:p>
            </p:txBody>
          </p:sp>
          <p:sp>
            <p:nvSpPr>
              <p:cNvPr id="193" name="직사각형 192"/>
              <p:cNvSpPr/>
              <p:nvPr/>
            </p:nvSpPr>
            <p:spPr>
              <a:xfrm>
                <a:off x="4894288" y="4293000"/>
                <a:ext cx="663165" cy="299296"/>
              </a:xfrm>
              <a:prstGeom prst="rect">
                <a:avLst/>
              </a:prstGeom>
              <a:noFill/>
              <a:ln w="12700"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5" name="직사각형 194"/>
              <p:cNvSpPr/>
              <p:nvPr/>
            </p:nvSpPr>
            <p:spPr>
              <a:xfrm>
                <a:off x="5427939" y="4293000"/>
                <a:ext cx="129515" cy="299296"/>
              </a:xfrm>
              <a:prstGeom prst="rect">
                <a:avLst/>
              </a:prstGeom>
              <a:noFill/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ko-KR" altLang="en-US" sz="1400" dirty="0">
                  <a:solidFill>
                    <a:srgbClr val="0000FF"/>
                  </a:solidFill>
                </a:endParaRPr>
              </a:p>
            </p:txBody>
          </p:sp>
          <p:cxnSp>
            <p:nvCxnSpPr>
              <p:cNvPr id="196" name="직선 연결선 195"/>
              <p:cNvCxnSpPr/>
              <p:nvPr/>
            </p:nvCxnSpPr>
            <p:spPr>
              <a:xfrm>
                <a:off x="5435106" y="4301294"/>
                <a:ext cx="0" cy="299296"/>
              </a:xfrm>
              <a:prstGeom prst="line">
                <a:avLst/>
              </a:prstGeom>
              <a:ln w="12700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7" name="직사각형 196"/>
              <p:cNvSpPr/>
              <p:nvPr/>
            </p:nvSpPr>
            <p:spPr>
              <a:xfrm>
                <a:off x="5024327" y="4301294"/>
                <a:ext cx="129515" cy="299296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ko-KR" altLang="en-US" sz="1400" dirty="0">
                  <a:solidFill>
                    <a:srgbClr val="0000FF"/>
                  </a:solidFill>
                </a:endParaRPr>
              </a:p>
            </p:txBody>
          </p:sp>
          <p:sp>
            <p:nvSpPr>
              <p:cNvPr id="198" name="직사각형 197"/>
              <p:cNvSpPr/>
              <p:nvPr/>
            </p:nvSpPr>
            <p:spPr>
              <a:xfrm>
                <a:off x="4887122" y="4301294"/>
                <a:ext cx="129515" cy="299296"/>
              </a:xfrm>
              <a:prstGeom prst="rect">
                <a:avLst/>
              </a:prstGeom>
              <a:noFill/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ko-KR" altLang="en-US" sz="1400" dirty="0">
                  <a:solidFill>
                    <a:srgbClr val="0000FF"/>
                  </a:solidFill>
                </a:endParaRPr>
              </a:p>
            </p:txBody>
          </p:sp>
          <p:cxnSp>
            <p:nvCxnSpPr>
              <p:cNvPr id="199" name="직선 연결선 198"/>
              <p:cNvCxnSpPr/>
              <p:nvPr/>
            </p:nvCxnSpPr>
            <p:spPr>
              <a:xfrm>
                <a:off x="5035489" y="4304046"/>
                <a:ext cx="0" cy="299296"/>
              </a:xfrm>
              <a:prstGeom prst="line">
                <a:avLst/>
              </a:prstGeom>
              <a:ln w="12700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직선 화살표 연결선 200"/>
              <p:cNvCxnSpPr/>
              <p:nvPr/>
            </p:nvCxnSpPr>
            <p:spPr>
              <a:xfrm flipH="1">
                <a:off x="4730400" y="4509000"/>
                <a:ext cx="216000" cy="0"/>
              </a:xfrm>
              <a:prstGeom prst="straightConnector1">
                <a:avLst/>
              </a:prstGeom>
              <a:ln w="12700">
                <a:solidFill>
                  <a:srgbClr val="00B050"/>
                </a:solidFill>
                <a:headEnd type="oval" w="sm" len="sm"/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2" name="그룹 201"/>
            <p:cNvGrpSpPr/>
            <p:nvPr/>
          </p:nvGrpSpPr>
          <p:grpSpPr>
            <a:xfrm>
              <a:off x="7598701" y="4535401"/>
              <a:ext cx="830315" cy="310342"/>
              <a:chOff x="4887122" y="4293000"/>
              <a:chExt cx="830315" cy="310342"/>
            </a:xfrm>
          </p:grpSpPr>
          <p:sp>
            <p:nvSpPr>
              <p:cNvPr id="203" name="직사각형 202"/>
              <p:cNvSpPr/>
              <p:nvPr/>
            </p:nvSpPr>
            <p:spPr>
              <a:xfrm>
                <a:off x="4894288" y="4293000"/>
                <a:ext cx="663165" cy="299296"/>
              </a:xfrm>
              <a:prstGeom prst="rect">
                <a:avLst/>
              </a:prstGeom>
              <a:noFill/>
              <a:ln w="12700"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4" name="직사각형 203"/>
              <p:cNvSpPr/>
              <p:nvPr/>
            </p:nvSpPr>
            <p:spPr>
              <a:xfrm>
                <a:off x="5024327" y="4301294"/>
                <a:ext cx="410779" cy="299296"/>
              </a:xfrm>
              <a:prstGeom prst="rect">
                <a:avLst/>
              </a:prstGeom>
              <a:noFill/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1400" dirty="0">
                    <a:solidFill>
                      <a:srgbClr val="0000FF"/>
                    </a:solidFill>
                  </a:rPr>
                  <a:t>C</a:t>
                </a:r>
                <a:endParaRPr lang="ko-KR" altLang="en-US" sz="1400" dirty="0">
                  <a:solidFill>
                    <a:srgbClr val="0000FF"/>
                  </a:solidFill>
                </a:endParaRPr>
              </a:p>
            </p:txBody>
          </p:sp>
          <p:sp>
            <p:nvSpPr>
              <p:cNvPr id="205" name="직사각형 204"/>
              <p:cNvSpPr/>
              <p:nvPr/>
            </p:nvSpPr>
            <p:spPr>
              <a:xfrm>
                <a:off x="5427939" y="4293000"/>
                <a:ext cx="129515" cy="299296"/>
              </a:xfrm>
              <a:prstGeom prst="rect">
                <a:avLst/>
              </a:prstGeom>
              <a:noFill/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ko-KR" altLang="en-US" sz="1400" dirty="0">
                  <a:solidFill>
                    <a:srgbClr val="0000FF"/>
                  </a:solidFill>
                </a:endParaRPr>
              </a:p>
            </p:txBody>
          </p:sp>
          <p:cxnSp>
            <p:nvCxnSpPr>
              <p:cNvPr id="206" name="직선 연결선 205"/>
              <p:cNvCxnSpPr/>
              <p:nvPr/>
            </p:nvCxnSpPr>
            <p:spPr>
              <a:xfrm>
                <a:off x="5435106" y="4301294"/>
                <a:ext cx="0" cy="299296"/>
              </a:xfrm>
              <a:prstGeom prst="line">
                <a:avLst/>
              </a:prstGeom>
              <a:ln w="12700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7" name="직사각형 206"/>
              <p:cNvSpPr/>
              <p:nvPr/>
            </p:nvSpPr>
            <p:spPr>
              <a:xfrm>
                <a:off x="5024327" y="4301294"/>
                <a:ext cx="129515" cy="299296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ko-KR" altLang="en-US" sz="1400" dirty="0">
                  <a:solidFill>
                    <a:srgbClr val="0000FF"/>
                  </a:solidFill>
                </a:endParaRPr>
              </a:p>
            </p:txBody>
          </p:sp>
          <p:sp>
            <p:nvSpPr>
              <p:cNvPr id="208" name="직사각형 207"/>
              <p:cNvSpPr/>
              <p:nvPr/>
            </p:nvSpPr>
            <p:spPr>
              <a:xfrm>
                <a:off x="4887122" y="4301294"/>
                <a:ext cx="129515" cy="299296"/>
              </a:xfrm>
              <a:prstGeom prst="rect">
                <a:avLst/>
              </a:prstGeom>
              <a:noFill/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ko-KR" altLang="en-US" sz="1400" dirty="0">
                  <a:solidFill>
                    <a:srgbClr val="0000FF"/>
                  </a:solidFill>
                </a:endParaRPr>
              </a:p>
            </p:txBody>
          </p:sp>
          <p:cxnSp>
            <p:nvCxnSpPr>
              <p:cNvPr id="209" name="직선 연결선 208"/>
              <p:cNvCxnSpPr/>
              <p:nvPr/>
            </p:nvCxnSpPr>
            <p:spPr>
              <a:xfrm>
                <a:off x="5035489" y="4304046"/>
                <a:ext cx="0" cy="299296"/>
              </a:xfrm>
              <a:prstGeom prst="line">
                <a:avLst/>
              </a:prstGeom>
              <a:ln w="12700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직선 화살표 연결선 209"/>
              <p:cNvCxnSpPr/>
              <p:nvPr/>
            </p:nvCxnSpPr>
            <p:spPr>
              <a:xfrm>
                <a:off x="5501437" y="4384800"/>
                <a:ext cx="216000" cy="0"/>
              </a:xfrm>
              <a:prstGeom prst="straightConnector1">
                <a:avLst/>
              </a:prstGeom>
              <a:ln w="12700">
                <a:solidFill>
                  <a:srgbClr val="C00000"/>
                </a:solidFill>
                <a:headEnd type="oval" w="sm" len="sm"/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1" name="그룹 210"/>
            <p:cNvGrpSpPr/>
            <p:nvPr/>
          </p:nvGrpSpPr>
          <p:grpSpPr>
            <a:xfrm>
              <a:off x="6269217" y="4977438"/>
              <a:ext cx="670332" cy="310342"/>
              <a:chOff x="4887122" y="4293000"/>
              <a:chExt cx="670332" cy="310342"/>
            </a:xfrm>
          </p:grpSpPr>
          <p:sp>
            <p:nvSpPr>
              <p:cNvPr id="212" name="직사각형 211"/>
              <p:cNvSpPr/>
              <p:nvPr/>
            </p:nvSpPr>
            <p:spPr>
              <a:xfrm>
                <a:off x="4894288" y="4293000"/>
                <a:ext cx="663165" cy="299296"/>
              </a:xfrm>
              <a:prstGeom prst="rect">
                <a:avLst/>
              </a:prstGeom>
              <a:noFill/>
              <a:ln w="12700"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3" name="직사각형 212"/>
              <p:cNvSpPr/>
              <p:nvPr/>
            </p:nvSpPr>
            <p:spPr>
              <a:xfrm>
                <a:off x="5024327" y="4301294"/>
                <a:ext cx="410779" cy="299296"/>
              </a:xfrm>
              <a:prstGeom prst="rect">
                <a:avLst/>
              </a:prstGeom>
              <a:noFill/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1400" dirty="0">
                    <a:solidFill>
                      <a:srgbClr val="0000FF"/>
                    </a:solidFill>
                  </a:rPr>
                  <a:t>B</a:t>
                </a:r>
                <a:endParaRPr lang="ko-KR" altLang="en-US" sz="1400" dirty="0">
                  <a:solidFill>
                    <a:srgbClr val="0000FF"/>
                  </a:solidFill>
                </a:endParaRPr>
              </a:p>
            </p:txBody>
          </p:sp>
          <p:sp>
            <p:nvSpPr>
              <p:cNvPr id="214" name="직사각형 213"/>
              <p:cNvSpPr/>
              <p:nvPr/>
            </p:nvSpPr>
            <p:spPr>
              <a:xfrm>
                <a:off x="5427939" y="4293000"/>
                <a:ext cx="129515" cy="299296"/>
              </a:xfrm>
              <a:prstGeom prst="rect">
                <a:avLst/>
              </a:prstGeom>
              <a:noFill/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ko-KR" altLang="en-US" sz="1400" dirty="0">
                  <a:solidFill>
                    <a:srgbClr val="0000FF"/>
                  </a:solidFill>
                </a:endParaRPr>
              </a:p>
            </p:txBody>
          </p:sp>
          <p:cxnSp>
            <p:nvCxnSpPr>
              <p:cNvPr id="215" name="직선 연결선 214"/>
              <p:cNvCxnSpPr/>
              <p:nvPr/>
            </p:nvCxnSpPr>
            <p:spPr>
              <a:xfrm>
                <a:off x="5435106" y="4301294"/>
                <a:ext cx="0" cy="299296"/>
              </a:xfrm>
              <a:prstGeom prst="line">
                <a:avLst/>
              </a:prstGeom>
              <a:ln w="12700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6" name="직사각형 215"/>
              <p:cNvSpPr/>
              <p:nvPr/>
            </p:nvSpPr>
            <p:spPr>
              <a:xfrm>
                <a:off x="5024327" y="4301294"/>
                <a:ext cx="129515" cy="299296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ko-KR" altLang="en-US" sz="1400" dirty="0">
                  <a:solidFill>
                    <a:srgbClr val="0000FF"/>
                  </a:solidFill>
                </a:endParaRPr>
              </a:p>
            </p:txBody>
          </p:sp>
          <p:sp>
            <p:nvSpPr>
              <p:cNvPr id="217" name="직사각형 216"/>
              <p:cNvSpPr/>
              <p:nvPr/>
            </p:nvSpPr>
            <p:spPr>
              <a:xfrm>
                <a:off x="4887122" y="4301294"/>
                <a:ext cx="129515" cy="299296"/>
              </a:xfrm>
              <a:prstGeom prst="rect">
                <a:avLst/>
              </a:prstGeom>
              <a:noFill/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ko-KR" altLang="en-US" sz="1400" dirty="0">
                  <a:solidFill>
                    <a:srgbClr val="0000FF"/>
                  </a:solidFill>
                </a:endParaRPr>
              </a:p>
            </p:txBody>
          </p:sp>
          <p:cxnSp>
            <p:nvCxnSpPr>
              <p:cNvPr id="218" name="직선 연결선 217"/>
              <p:cNvCxnSpPr/>
              <p:nvPr/>
            </p:nvCxnSpPr>
            <p:spPr>
              <a:xfrm>
                <a:off x="5035489" y="4304046"/>
                <a:ext cx="0" cy="299296"/>
              </a:xfrm>
              <a:prstGeom prst="line">
                <a:avLst/>
              </a:prstGeom>
              <a:ln w="12700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19" name="구부러진 연결선 218"/>
            <p:cNvCxnSpPr/>
            <p:nvPr/>
          </p:nvCxnSpPr>
          <p:spPr>
            <a:xfrm rot="10800000" flipV="1">
              <a:off x="6978610" y="4743290"/>
              <a:ext cx="706774" cy="461687"/>
            </a:xfrm>
            <a:prstGeom prst="curvedConnector3">
              <a:avLst/>
            </a:prstGeom>
            <a:ln w="12700">
              <a:solidFill>
                <a:srgbClr val="00B050"/>
              </a:solidFill>
              <a:headEnd type="oval" w="sm" len="sm"/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1" name="그룹 220"/>
          <p:cNvGrpSpPr/>
          <p:nvPr/>
        </p:nvGrpSpPr>
        <p:grpSpPr>
          <a:xfrm>
            <a:off x="4829016" y="1358775"/>
            <a:ext cx="3600000" cy="752379"/>
            <a:chOff x="540000" y="3427406"/>
            <a:chExt cx="3600000" cy="752379"/>
          </a:xfrm>
        </p:grpSpPr>
        <p:grpSp>
          <p:nvGrpSpPr>
            <p:cNvPr id="23" name="그룹 22"/>
            <p:cNvGrpSpPr/>
            <p:nvPr/>
          </p:nvGrpSpPr>
          <p:grpSpPr>
            <a:xfrm>
              <a:off x="540000" y="3435700"/>
              <a:ext cx="2769685" cy="310342"/>
              <a:chOff x="4730400" y="4293000"/>
              <a:chExt cx="2769685" cy="310342"/>
            </a:xfrm>
          </p:grpSpPr>
          <p:sp>
            <p:nvSpPr>
              <p:cNvPr id="67" name="직사각형 66"/>
              <p:cNvSpPr/>
              <p:nvPr/>
            </p:nvSpPr>
            <p:spPr>
              <a:xfrm>
                <a:off x="5024327" y="4301294"/>
                <a:ext cx="410779" cy="299296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1400" dirty="0" smtClean="0">
                    <a:solidFill>
                      <a:srgbClr val="0000FF"/>
                    </a:solidFill>
                  </a:rPr>
                  <a:t>A</a:t>
                </a:r>
                <a:endParaRPr lang="ko-KR" altLang="en-US" sz="1400" dirty="0">
                  <a:solidFill>
                    <a:srgbClr val="0000FF"/>
                  </a:solidFill>
                </a:endParaRPr>
              </a:p>
            </p:txBody>
          </p:sp>
          <p:sp>
            <p:nvSpPr>
              <p:cNvPr id="68" name="직사각형 67"/>
              <p:cNvSpPr/>
              <p:nvPr/>
            </p:nvSpPr>
            <p:spPr>
              <a:xfrm>
                <a:off x="5427939" y="4293000"/>
                <a:ext cx="129515" cy="299296"/>
              </a:xfrm>
              <a:prstGeom prst="rect">
                <a:avLst/>
              </a:prstGeom>
              <a:noFill/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ko-KR" altLang="en-US" sz="1400" dirty="0">
                  <a:solidFill>
                    <a:srgbClr val="0000FF"/>
                  </a:solidFill>
                </a:endParaRPr>
              </a:p>
            </p:txBody>
          </p:sp>
          <p:cxnSp>
            <p:nvCxnSpPr>
              <p:cNvPr id="69" name="직선 연결선 68"/>
              <p:cNvCxnSpPr/>
              <p:nvPr/>
            </p:nvCxnSpPr>
            <p:spPr>
              <a:xfrm>
                <a:off x="5435106" y="4301294"/>
                <a:ext cx="0" cy="299296"/>
              </a:xfrm>
              <a:prstGeom prst="line">
                <a:avLst/>
              </a:prstGeom>
              <a:ln w="12700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0" name="직사각형 69"/>
              <p:cNvSpPr/>
              <p:nvPr/>
            </p:nvSpPr>
            <p:spPr>
              <a:xfrm>
                <a:off x="5024327" y="4301294"/>
                <a:ext cx="129515" cy="299296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ko-KR" altLang="en-US" sz="1400" dirty="0">
                  <a:solidFill>
                    <a:srgbClr val="0000FF"/>
                  </a:solidFill>
                </a:endParaRPr>
              </a:p>
            </p:txBody>
          </p:sp>
          <p:sp>
            <p:nvSpPr>
              <p:cNvPr id="71" name="직사각형 70"/>
              <p:cNvSpPr/>
              <p:nvPr/>
            </p:nvSpPr>
            <p:spPr>
              <a:xfrm>
                <a:off x="4887122" y="4301294"/>
                <a:ext cx="129515" cy="299296"/>
              </a:xfrm>
              <a:prstGeom prst="rect">
                <a:avLst/>
              </a:prstGeom>
              <a:noFill/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ko-KR" altLang="en-US" sz="1400" dirty="0">
                  <a:solidFill>
                    <a:srgbClr val="0000FF"/>
                  </a:solidFill>
                </a:endParaRPr>
              </a:p>
            </p:txBody>
          </p:sp>
          <p:cxnSp>
            <p:nvCxnSpPr>
              <p:cNvPr id="72" name="직선 연결선 71"/>
              <p:cNvCxnSpPr/>
              <p:nvPr/>
            </p:nvCxnSpPr>
            <p:spPr>
              <a:xfrm>
                <a:off x="5035489" y="4304046"/>
                <a:ext cx="0" cy="299296"/>
              </a:xfrm>
              <a:prstGeom prst="line">
                <a:avLst/>
              </a:prstGeom>
              <a:ln w="12700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직선 화살표 연결선 72"/>
              <p:cNvCxnSpPr/>
              <p:nvPr/>
            </p:nvCxnSpPr>
            <p:spPr>
              <a:xfrm>
                <a:off x="5501437" y="4384800"/>
                <a:ext cx="1998648" cy="0"/>
              </a:xfrm>
              <a:prstGeom prst="straightConnector1">
                <a:avLst/>
              </a:prstGeom>
              <a:ln w="12700">
                <a:solidFill>
                  <a:srgbClr val="C00000"/>
                </a:solidFill>
                <a:headEnd type="oval" w="sm" len="sm"/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직선 화살표 연결선 73"/>
              <p:cNvCxnSpPr/>
              <p:nvPr/>
            </p:nvCxnSpPr>
            <p:spPr>
              <a:xfrm flipH="1">
                <a:off x="4730400" y="4509000"/>
                <a:ext cx="216000" cy="0"/>
              </a:xfrm>
              <a:prstGeom prst="straightConnector1">
                <a:avLst/>
              </a:prstGeom>
              <a:ln w="12700">
                <a:solidFill>
                  <a:srgbClr val="00B050"/>
                </a:solidFill>
                <a:headEnd type="oval" w="sm" len="sm"/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" name="직사각형 65"/>
              <p:cNvSpPr/>
              <p:nvPr/>
            </p:nvSpPr>
            <p:spPr>
              <a:xfrm>
                <a:off x="4894289" y="4293000"/>
                <a:ext cx="651946" cy="299296"/>
              </a:xfrm>
              <a:prstGeom prst="rect">
                <a:avLst/>
              </a:prstGeom>
              <a:noFill/>
              <a:ln w="12700"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4" name="그룹 23"/>
            <p:cNvGrpSpPr/>
            <p:nvPr/>
          </p:nvGrpSpPr>
          <p:grpSpPr>
            <a:xfrm>
              <a:off x="1367054" y="3427406"/>
              <a:ext cx="2772946" cy="310342"/>
              <a:chOff x="2944491" y="4293000"/>
              <a:chExt cx="2772946" cy="310342"/>
            </a:xfrm>
          </p:grpSpPr>
          <p:sp>
            <p:nvSpPr>
              <p:cNvPr id="57" name="직사각형 56"/>
              <p:cNvSpPr/>
              <p:nvPr/>
            </p:nvSpPr>
            <p:spPr>
              <a:xfrm>
                <a:off x="4894288" y="4293000"/>
                <a:ext cx="663165" cy="299296"/>
              </a:xfrm>
              <a:prstGeom prst="rect">
                <a:avLst/>
              </a:prstGeom>
              <a:noFill/>
              <a:ln w="12700"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" name="직사각형 57"/>
              <p:cNvSpPr/>
              <p:nvPr/>
            </p:nvSpPr>
            <p:spPr>
              <a:xfrm>
                <a:off x="5024327" y="4301294"/>
                <a:ext cx="410779" cy="299296"/>
              </a:xfrm>
              <a:prstGeom prst="rect">
                <a:avLst/>
              </a:prstGeom>
              <a:noFill/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1400" dirty="0">
                    <a:solidFill>
                      <a:srgbClr val="0000FF"/>
                    </a:solidFill>
                  </a:rPr>
                  <a:t>C</a:t>
                </a:r>
                <a:endParaRPr lang="ko-KR" altLang="en-US" sz="1400" dirty="0">
                  <a:solidFill>
                    <a:srgbClr val="0000FF"/>
                  </a:solidFill>
                </a:endParaRPr>
              </a:p>
            </p:txBody>
          </p:sp>
          <p:sp>
            <p:nvSpPr>
              <p:cNvPr id="59" name="직사각형 58"/>
              <p:cNvSpPr/>
              <p:nvPr/>
            </p:nvSpPr>
            <p:spPr>
              <a:xfrm>
                <a:off x="5427939" y="4293000"/>
                <a:ext cx="129515" cy="299296"/>
              </a:xfrm>
              <a:prstGeom prst="rect">
                <a:avLst/>
              </a:prstGeom>
              <a:noFill/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ko-KR" altLang="en-US" sz="1400" dirty="0">
                  <a:solidFill>
                    <a:srgbClr val="0000FF"/>
                  </a:solidFill>
                </a:endParaRPr>
              </a:p>
            </p:txBody>
          </p:sp>
          <p:cxnSp>
            <p:nvCxnSpPr>
              <p:cNvPr id="60" name="직선 연결선 59"/>
              <p:cNvCxnSpPr/>
              <p:nvPr/>
            </p:nvCxnSpPr>
            <p:spPr>
              <a:xfrm>
                <a:off x="5435106" y="4301294"/>
                <a:ext cx="0" cy="299296"/>
              </a:xfrm>
              <a:prstGeom prst="line">
                <a:avLst/>
              </a:prstGeom>
              <a:ln w="12700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1" name="직사각형 60"/>
              <p:cNvSpPr/>
              <p:nvPr/>
            </p:nvSpPr>
            <p:spPr>
              <a:xfrm>
                <a:off x="5024327" y="4301294"/>
                <a:ext cx="129515" cy="299296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ko-KR" altLang="en-US" sz="1400" dirty="0">
                  <a:solidFill>
                    <a:srgbClr val="0000FF"/>
                  </a:solidFill>
                </a:endParaRPr>
              </a:p>
            </p:txBody>
          </p:sp>
          <p:sp>
            <p:nvSpPr>
              <p:cNvPr id="62" name="직사각형 61"/>
              <p:cNvSpPr/>
              <p:nvPr/>
            </p:nvSpPr>
            <p:spPr>
              <a:xfrm>
                <a:off x="4887122" y="4301294"/>
                <a:ext cx="129515" cy="299296"/>
              </a:xfrm>
              <a:prstGeom prst="rect">
                <a:avLst/>
              </a:prstGeom>
              <a:noFill/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ko-KR" altLang="en-US" sz="1400" dirty="0">
                  <a:solidFill>
                    <a:srgbClr val="0000FF"/>
                  </a:solidFill>
                </a:endParaRPr>
              </a:p>
            </p:txBody>
          </p:sp>
          <p:cxnSp>
            <p:nvCxnSpPr>
              <p:cNvPr id="63" name="직선 연결선 62"/>
              <p:cNvCxnSpPr/>
              <p:nvPr/>
            </p:nvCxnSpPr>
            <p:spPr>
              <a:xfrm>
                <a:off x="5035489" y="4304046"/>
                <a:ext cx="0" cy="299296"/>
              </a:xfrm>
              <a:prstGeom prst="line">
                <a:avLst/>
              </a:prstGeom>
              <a:ln w="12700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직선 화살표 연결선 63"/>
              <p:cNvCxnSpPr/>
              <p:nvPr/>
            </p:nvCxnSpPr>
            <p:spPr>
              <a:xfrm>
                <a:off x="5501437" y="4384800"/>
                <a:ext cx="216000" cy="0"/>
              </a:xfrm>
              <a:prstGeom prst="straightConnector1">
                <a:avLst/>
              </a:prstGeom>
              <a:ln w="12700">
                <a:solidFill>
                  <a:srgbClr val="C00000"/>
                </a:solidFill>
                <a:headEnd type="oval" w="sm" len="sm"/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직선 화살표 연결선 64"/>
              <p:cNvCxnSpPr/>
              <p:nvPr/>
            </p:nvCxnSpPr>
            <p:spPr>
              <a:xfrm flipH="1">
                <a:off x="2944491" y="4509000"/>
                <a:ext cx="2001909" cy="0"/>
              </a:xfrm>
              <a:prstGeom prst="straightConnector1">
                <a:avLst/>
              </a:prstGeom>
              <a:ln w="12700">
                <a:solidFill>
                  <a:srgbClr val="00B050"/>
                </a:solidFill>
                <a:headEnd type="oval" w="sm" len="sm"/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그룹 24"/>
            <p:cNvGrpSpPr/>
            <p:nvPr/>
          </p:nvGrpSpPr>
          <p:grpSpPr>
            <a:xfrm>
              <a:off x="1980201" y="3869443"/>
              <a:ext cx="670332" cy="310342"/>
              <a:chOff x="4887122" y="4293000"/>
              <a:chExt cx="670332" cy="310342"/>
            </a:xfrm>
          </p:grpSpPr>
          <p:sp>
            <p:nvSpPr>
              <p:cNvPr id="48" name="직사각형 47"/>
              <p:cNvSpPr/>
              <p:nvPr/>
            </p:nvSpPr>
            <p:spPr>
              <a:xfrm>
                <a:off x="4894288" y="4293000"/>
                <a:ext cx="663165" cy="299296"/>
              </a:xfrm>
              <a:prstGeom prst="rect">
                <a:avLst/>
              </a:prstGeom>
              <a:noFill/>
              <a:ln w="12700"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" name="직사각형 48"/>
              <p:cNvSpPr/>
              <p:nvPr/>
            </p:nvSpPr>
            <p:spPr>
              <a:xfrm>
                <a:off x="5024327" y="4301294"/>
                <a:ext cx="410779" cy="299296"/>
              </a:xfrm>
              <a:prstGeom prst="rect">
                <a:avLst/>
              </a:prstGeom>
              <a:noFill/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1400" dirty="0">
                    <a:solidFill>
                      <a:srgbClr val="0000FF"/>
                    </a:solidFill>
                  </a:rPr>
                  <a:t>B</a:t>
                </a:r>
                <a:endParaRPr lang="ko-KR" altLang="en-US" sz="1400" dirty="0">
                  <a:solidFill>
                    <a:srgbClr val="0000FF"/>
                  </a:solidFill>
                </a:endParaRPr>
              </a:p>
            </p:txBody>
          </p:sp>
          <p:sp>
            <p:nvSpPr>
              <p:cNvPr id="50" name="직사각형 49"/>
              <p:cNvSpPr/>
              <p:nvPr/>
            </p:nvSpPr>
            <p:spPr>
              <a:xfrm>
                <a:off x="5427939" y="4293000"/>
                <a:ext cx="129515" cy="299296"/>
              </a:xfrm>
              <a:prstGeom prst="rect">
                <a:avLst/>
              </a:prstGeom>
              <a:noFill/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ko-KR" altLang="en-US" sz="1400" dirty="0">
                  <a:solidFill>
                    <a:srgbClr val="0000FF"/>
                  </a:solidFill>
                </a:endParaRPr>
              </a:p>
            </p:txBody>
          </p:sp>
          <p:cxnSp>
            <p:nvCxnSpPr>
              <p:cNvPr id="51" name="직선 연결선 50"/>
              <p:cNvCxnSpPr/>
              <p:nvPr/>
            </p:nvCxnSpPr>
            <p:spPr>
              <a:xfrm>
                <a:off x="5435106" y="4301294"/>
                <a:ext cx="0" cy="299296"/>
              </a:xfrm>
              <a:prstGeom prst="line">
                <a:avLst/>
              </a:prstGeom>
              <a:ln w="12700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" name="직사각형 51"/>
              <p:cNvSpPr/>
              <p:nvPr/>
            </p:nvSpPr>
            <p:spPr>
              <a:xfrm>
                <a:off x="5024327" y="4301294"/>
                <a:ext cx="129515" cy="299296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ko-KR" altLang="en-US" sz="1400" dirty="0">
                  <a:solidFill>
                    <a:srgbClr val="0000FF"/>
                  </a:solidFill>
                </a:endParaRPr>
              </a:p>
            </p:txBody>
          </p:sp>
          <p:sp>
            <p:nvSpPr>
              <p:cNvPr id="53" name="직사각형 52"/>
              <p:cNvSpPr/>
              <p:nvPr/>
            </p:nvSpPr>
            <p:spPr>
              <a:xfrm>
                <a:off x="4887122" y="4301294"/>
                <a:ext cx="129515" cy="299296"/>
              </a:xfrm>
              <a:prstGeom prst="rect">
                <a:avLst/>
              </a:prstGeom>
              <a:noFill/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ko-KR" altLang="en-US" sz="1400" dirty="0">
                  <a:solidFill>
                    <a:srgbClr val="0000FF"/>
                  </a:solidFill>
                </a:endParaRPr>
              </a:p>
            </p:txBody>
          </p:sp>
          <p:cxnSp>
            <p:nvCxnSpPr>
              <p:cNvPr id="54" name="직선 연결선 53"/>
              <p:cNvCxnSpPr/>
              <p:nvPr/>
            </p:nvCxnSpPr>
            <p:spPr>
              <a:xfrm>
                <a:off x="5035489" y="4304046"/>
                <a:ext cx="0" cy="299296"/>
              </a:xfrm>
              <a:prstGeom prst="line">
                <a:avLst/>
              </a:prstGeom>
              <a:ln w="12700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26" name="직사각형 225"/>
          <p:cNvSpPr/>
          <p:nvPr/>
        </p:nvSpPr>
        <p:spPr>
          <a:xfrm>
            <a:off x="4985739" y="1061073"/>
            <a:ext cx="670332" cy="299296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400" dirty="0" err="1" smtClean="0">
                <a:solidFill>
                  <a:schemeClr val="accent2">
                    <a:lumMod val="75000"/>
                  </a:schemeClr>
                </a:solidFill>
              </a:rPr>
              <a:t>pPrev</a:t>
            </a:r>
            <a:endParaRPr lang="ko-KR" altLang="en-US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27" name="직사각형 226"/>
          <p:cNvSpPr/>
          <p:nvPr/>
        </p:nvSpPr>
        <p:spPr>
          <a:xfrm>
            <a:off x="6165354" y="2049704"/>
            <a:ext cx="927429" cy="299296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400" dirty="0" err="1" smtClean="0">
                <a:solidFill>
                  <a:schemeClr val="accent2">
                    <a:lumMod val="75000"/>
                  </a:schemeClr>
                </a:solidFill>
              </a:rPr>
              <a:t>pNew</a:t>
            </a:r>
            <a:endParaRPr lang="ko-KR" altLang="en-US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0A2B4F6F-8652-477E-8EDC-DA81EDF989C8}" type="slidenum">
              <a:rPr lang="ko-KR" altLang="en-US" smtClean="0"/>
              <a:pPr algn="r"/>
              <a:t>21</a:t>
            </a:fld>
            <a:r>
              <a:rPr lang="en-US" altLang="ko-KR" smtClean="0"/>
              <a:t>/28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3"/>
          </p:nvPr>
        </p:nvSpPr>
        <p:spPr>
          <a:xfrm>
            <a:off x="217629" y="3933000"/>
            <a:ext cx="4426371" cy="1800000"/>
          </a:xfrm>
        </p:spPr>
        <p:txBody>
          <a:bodyPr/>
          <a:lstStyle/>
          <a:p>
            <a:pPr fontAlgn="base" latinLnBrk="0">
              <a:lnSpc>
                <a:spcPts val="1800"/>
              </a:lnSpc>
            </a:pPr>
            <a:r>
              <a:rPr lang="en-US" altLang="ko-KR" sz="1400" dirty="0"/>
              <a:t>void </a:t>
            </a:r>
            <a:r>
              <a:rPr lang="en-US" altLang="ko-KR" sz="1400" dirty="0" err="1" smtClean="0"/>
              <a:t>dInsert</a:t>
            </a:r>
            <a:r>
              <a:rPr lang="en-US" altLang="ko-KR" sz="1400" dirty="0" smtClean="0"/>
              <a:t>(</a:t>
            </a:r>
            <a:r>
              <a:rPr lang="en-US" altLang="ko-KR" sz="1400" dirty="0" err="1" smtClean="0"/>
              <a:t>NodePtr</a:t>
            </a:r>
            <a:r>
              <a:rPr lang="en-US" altLang="ko-KR" sz="1400" dirty="0" smtClean="0"/>
              <a:t> </a:t>
            </a:r>
            <a:r>
              <a:rPr lang="en-US" altLang="ko-KR" sz="1400" dirty="0" err="1" smtClean="0"/>
              <a:t>pPrev</a:t>
            </a:r>
            <a:r>
              <a:rPr lang="en-US" altLang="ko-KR" sz="1400" dirty="0" smtClean="0"/>
              <a:t>, </a:t>
            </a:r>
            <a:r>
              <a:rPr lang="en-US" altLang="ko-KR" sz="1400" dirty="0" err="1"/>
              <a:t>NodePtr</a:t>
            </a:r>
            <a:r>
              <a:rPr lang="en-US" altLang="ko-KR" sz="1400" dirty="0"/>
              <a:t> </a:t>
            </a:r>
            <a:r>
              <a:rPr lang="en-US" altLang="ko-KR" sz="1400" dirty="0" err="1" smtClean="0"/>
              <a:t>pNew</a:t>
            </a:r>
            <a:r>
              <a:rPr lang="en-US" altLang="ko-KR" sz="1400" dirty="0" smtClean="0"/>
              <a:t>)</a:t>
            </a:r>
            <a:endParaRPr lang="en-US" altLang="ko-KR" sz="1400" dirty="0"/>
          </a:p>
          <a:p>
            <a:pPr fontAlgn="base" latinLnBrk="0">
              <a:lnSpc>
                <a:spcPts val="1800"/>
              </a:lnSpc>
            </a:pPr>
            <a:r>
              <a:rPr lang="en-US" altLang="ko-KR" sz="1400" dirty="0"/>
              <a:t>{	</a:t>
            </a:r>
            <a:r>
              <a:rPr lang="en-US" altLang="ko-KR" sz="1400" dirty="0" smtClean="0">
                <a:solidFill>
                  <a:srgbClr val="008000"/>
                </a:solidFill>
              </a:rPr>
              <a:t>// </a:t>
            </a:r>
            <a:r>
              <a:rPr lang="en-US" altLang="ko-KR" sz="1400" dirty="0" err="1" smtClean="0">
                <a:solidFill>
                  <a:srgbClr val="008000"/>
                </a:solidFill>
              </a:rPr>
              <a:t>pNew</a:t>
            </a:r>
            <a:r>
              <a:rPr lang="ko-KR" altLang="en-US" sz="1400" dirty="0" smtClean="0">
                <a:solidFill>
                  <a:srgbClr val="008000"/>
                </a:solidFill>
              </a:rPr>
              <a:t>를 </a:t>
            </a:r>
            <a:r>
              <a:rPr lang="en-US" altLang="ko-KR" sz="1400" dirty="0" err="1" smtClean="0">
                <a:solidFill>
                  <a:srgbClr val="008000"/>
                </a:solidFill>
              </a:rPr>
              <a:t>pPrev</a:t>
            </a:r>
            <a:r>
              <a:rPr lang="ko-KR" altLang="en-US" sz="1400" dirty="0" smtClean="0">
                <a:solidFill>
                  <a:srgbClr val="008000"/>
                </a:solidFill>
              </a:rPr>
              <a:t>의 오른쪽에 삽입</a:t>
            </a:r>
            <a:endParaRPr lang="en-US" altLang="ko-KR" sz="1400" dirty="0">
              <a:solidFill>
                <a:srgbClr val="008000"/>
              </a:solidFill>
            </a:endParaRPr>
          </a:p>
          <a:p>
            <a:pPr fontAlgn="base" latinLnBrk="0">
              <a:lnSpc>
                <a:spcPts val="1800"/>
              </a:lnSpc>
            </a:pPr>
            <a:r>
              <a:rPr lang="en-US" altLang="ko-KR" sz="1400" dirty="0"/>
              <a:t>	</a:t>
            </a:r>
            <a:r>
              <a:rPr lang="en-US" altLang="ko-KR" sz="1400" dirty="0" err="1" smtClean="0"/>
              <a:t>pNew</a:t>
            </a:r>
            <a:r>
              <a:rPr lang="en-US" altLang="ko-KR" sz="1400" dirty="0" smtClean="0"/>
              <a:t>-</a:t>
            </a:r>
            <a:r>
              <a:rPr lang="en-US" altLang="ko-KR" sz="1400" dirty="0"/>
              <a:t>&gt;</a:t>
            </a:r>
            <a:r>
              <a:rPr lang="en-US" altLang="ko-KR" sz="1400" dirty="0" err="1"/>
              <a:t>llink</a:t>
            </a:r>
            <a:r>
              <a:rPr lang="en-US" altLang="ko-KR" sz="1400" dirty="0"/>
              <a:t> = </a:t>
            </a:r>
            <a:r>
              <a:rPr lang="en-US" altLang="ko-KR" sz="1400" dirty="0" err="1" smtClean="0"/>
              <a:t>pPrev</a:t>
            </a:r>
            <a:r>
              <a:rPr lang="en-US" altLang="ko-KR" sz="1400" dirty="0" smtClean="0"/>
              <a:t>;</a:t>
            </a:r>
            <a:endParaRPr lang="en-US" altLang="ko-KR" sz="1400" dirty="0"/>
          </a:p>
          <a:p>
            <a:pPr fontAlgn="base" latinLnBrk="0">
              <a:lnSpc>
                <a:spcPts val="1800"/>
              </a:lnSpc>
            </a:pPr>
            <a:r>
              <a:rPr lang="en-US" altLang="ko-KR" sz="1400" dirty="0"/>
              <a:t>	</a:t>
            </a:r>
            <a:r>
              <a:rPr lang="en-US" altLang="ko-KR" sz="1400" dirty="0" err="1" smtClean="0"/>
              <a:t>pNew</a:t>
            </a:r>
            <a:r>
              <a:rPr lang="en-US" altLang="ko-KR" sz="1400" dirty="0" smtClean="0"/>
              <a:t>-</a:t>
            </a:r>
            <a:r>
              <a:rPr lang="en-US" altLang="ko-KR" sz="1400" dirty="0"/>
              <a:t>&gt;</a:t>
            </a:r>
            <a:r>
              <a:rPr lang="en-US" altLang="ko-KR" sz="1400" dirty="0" err="1"/>
              <a:t>rlink</a:t>
            </a:r>
            <a:r>
              <a:rPr lang="en-US" altLang="ko-KR" sz="1400" dirty="0"/>
              <a:t> = </a:t>
            </a:r>
            <a:r>
              <a:rPr lang="en-US" altLang="ko-KR" sz="1400" dirty="0" err="1" smtClean="0"/>
              <a:t>pPrev</a:t>
            </a:r>
            <a:r>
              <a:rPr lang="en-US" altLang="ko-KR" sz="1400" dirty="0" smtClean="0"/>
              <a:t> -&gt;</a:t>
            </a:r>
            <a:r>
              <a:rPr lang="en-US" altLang="ko-KR" sz="1400" dirty="0" err="1"/>
              <a:t>rlink</a:t>
            </a:r>
            <a:r>
              <a:rPr lang="en-US" altLang="ko-KR" sz="1400" dirty="0"/>
              <a:t>;</a:t>
            </a:r>
          </a:p>
          <a:p>
            <a:pPr fontAlgn="base" latinLnBrk="0">
              <a:lnSpc>
                <a:spcPts val="1800"/>
              </a:lnSpc>
            </a:pPr>
            <a:r>
              <a:rPr lang="en-US" altLang="ko-KR" sz="1400" dirty="0"/>
              <a:t>	</a:t>
            </a:r>
            <a:r>
              <a:rPr lang="en-US" altLang="ko-KR" sz="1400" dirty="0" err="1" smtClean="0"/>
              <a:t>pPrev</a:t>
            </a:r>
            <a:r>
              <a:rPr lang="en-US" altLang="ko-KR" sz="1400" dirty="0" smtClean="0"/>
              <a:t> -&gt;</a:t>
            </a:r>
            <a:r>
              <a:rPr lang="en-US" altLang="ko-KR" sz="1400" dirty="0" err="1"/>
              <a:t>rlink</a:t>
            </a:r>
            <a:r>
              <a:rPr lang="en-US" altLang="ko-KR" sz="1400" dirty="0"/>
              <a:t>-&gt;</a:t>
            </a:r>
            <a:r>
              <a:rPr lang="en-US" altLang="ko-KR" sz="1400" dirty="0" err="1"/>
              <a:t>llink</a:t>
            </a:r>
            <a:r>
              <a:rPr lang="en-US" altLang="ko-KR" sz="1400" dirty="0"/>
              <a:t> = </a:t>
            </a:r>
            <a:r>
              <a:rPr lang="en-US" altLang="ko-KR" sz="1400" dirty="0" err="1" smtClean="0"/>
              <a:t>pNew</a:t>
            </a:r>
            <a:r>
              <a:rPr lang="en-US" altLang="ko-KR" sz="1400" dirty="0" smtClean="0"/>
              <a:t>;</a:t>
            </a:r>
            <a:endParaRPr lang="en-US" altLang="ko-KR" sz="1400" dirty="0"/>
          </a:p>
          <a:p>
            <a:pPr fontAlgn="base" latinLnBrk="0">
              <a:lnSpc>
                <a:spcPts val="1800"/>
              </a:lnSpc>
            </a:pPr>
            <a:r>
              <a:rPr lang="en-US" altLang="ko-KR" sz="1400" dirty="0"/>
              <a:t>	</a:t>
            </a:r>
            <a:r>
              <a:rPr lang="en-US" altLang="ko-KR" sz="1400" dirty="0" err="1" smtClean="0"/>
              <a:t>pPrev</a:t>
            </a:r>
            <a:r>
              <a:rPr lang="en-US" altLang="ko-KR" sz="1400" dirty="0" smtClean="0"/>
              <a:t> -&gt;</a:t>
            </a:r>
            <a:r>
              <a:rPr lang="en-US" altLang="ko-KR" sz="1400" dirty="0" err="1"/>
              <a:t>rlink</a:t>
            </a:r>
            <a:r>
              <a:rPr lang="en-US" altLang="ko-KR" sz="1400" dirty="0"/>
              <a:t> = </a:t>
            </a:r>
            <a:r>
              <a:rPr lang="en-US" altLang="ko-KR" sz="1400" dirty="0" err="1" smtClean="0"/>
              <a:t>pNew</a:t>
            </a:r>
            <a:r>
              <a:rPr lang="en-US" altLang="ko-KR" sz="1400" dirty="0" smtClean="0"/>
              <a:t>;</a:t>
            </a:r>
            <a:endParaRPr lang="en-US" altLang="ko-KR" sz="1400" dirty="0"/>
          </a:p>
          <a:p>
            <a:pPr fontAlgn="base" latinLnBrk="0">
              <a:lnSpc>
                <a:spcPts val="1800"/>
              </a:lnSpc>
            </a:pPr>
            <a:r>
              <a:rPr lang="en-US" altLang="ko-KR" sz="1400" dirty="0"/>
              <a:t>}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78285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이중 리스트 </a:t>
            </a:r>
            <a:r>
              <a:rPr lang="ko-KR" altLang="en-US" dirty="0" err="1" smtClean="0"/>
              <a:t>노드</a:t>
            </a:r>
            <a:r>
              <a:rPr lang="ko-KR" altLang="en-US" dirty="0" smtClean="0"/>
              <a:t> 삭제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3"/>
          </p:nvPr>
        </p:nvSpPr>
        <p:spPr>
          <a:xfrm>
            <a:off x="145629" y="1053001"/>
            <a:ext cx="4248000" cy="1512000"/>
          </a:xfrm>
        </p:spPr>
        <p:txBody>
          <a:bodyPr/>
          <a:lstStyle/>
          <a:p>
            <a:pPr fontAlgn="base" latinLnBrk="0">
              <a:lnSpc>
                <a:spcPts val="1800"/>
              </a:lnSpc>
            </a:pPr>
            <a:r>
              <a:rPr lang="en-US" altLang="ko-KR" sz="1400" dirty="0"/>
              <a:t>void </a:t>
            </a:r>
            <a:r>
              <a:rPr lang="en-US" altLang="ko-KR" sz="1400" dirty="0" err="1" smtClean="0"/>
              <a:t>dDelete</a:t>
            </a:r>
            <a:r>
              <a:rPr lang="en-US" altLang="ko-KR" sz="1400" dirty="0" smtClean="0"/>
              <a:t>(</a:t>
            </a:r>
            <a:r>
              <a:rPr lang="en-US" altLang="ko-KR" sz="1400" dirty="0" err="1" smtClean="0"/>
              <a:t>NodePtr</a:t>
            </a:r>
            <a:r>
              <a:rPr lang="en-US" altLang="ko-KR" sz="1400" dirty="0" smtClean="0"/>
              <a:t> </a:t>
            </a:r>
            <a:r>
              <a:rPr lang="en-US" altLang="ko-KR" sz="1400" dirty="0" err="1" smtClean="0"/>
              <a:t>pDel</a:t>
            </a:r>
            <a:r>
              <a:rPr lang="en-US" altLang="ko-KR" sz="1400" dirty="0" smtClean="0"/>
              <a:t>)</a:t>
            </a:r>
            <a:endParaRPr lang="en-US" altLang="ko-KR" sz="1400" dirty="0"/>
          </a:p>
          <a:p>
            <a:pPr fontAlgn="base" latinLnBrk="0">
              <a:lnSpc>
                <a:spcPts val="1800"/>
              </a:lnSpc>
            </a:pPr>
            <a:r>
              <a:rPr lang="en-US" altLang="ko-KR" sz="1400" dirty="0" smtClean="0"/>
              <a:t>{</a:t>
            </a:r>
          </a:p>
          <a:p>
            <a:pPr fontAlgn="base" latinLnBrk="0">
              <a:lnSpc>
                <a:spcPts val="1800"/>
              </a:lnSpc>
            </a:pPr>
            <a:r>
              <a:rPr lang="en-US" altLang="ko-KR" sz="1400" dirty="0"/>
              <a:t>	</a:t>
            </a:r>
            <a:r>
              <a:rPr lang="en-US" altLang="ko-KR" sz="1400" dirty="0" err="1" smtClean="0"/>
              <a:t>pDel</a:t>
            </a:r>
            <a:r>
              <a:rPr lang="en-US" altLang="ko-KR" sz="1400" dirty="0" smtClean="0"/>
              <a:t>-</a:t>
            </a:r>
            <a:r>
              <a:rPr lang="en-US" altLang="ko-KR" sz="1400" dirty="0"/>
              <a:t>&gt;</a:t>
            </a:r>
            <a:r>
              <a:rPr lang="en-US" altLang="ko-KR" sz="1400" dirty="0" err="1"/>
              <a:t>llink</a:t>
            </a:r>
            <a:r>
              <a:rPr lang="en-US" altLang="ko-KR" sz="1400" dirty="0"/>
              <a:t>-&gt;</a:t>
            </a:r>
            <a:r>
              <a:rPr lang="en-US" altLang="ko-KR" sz="1400" dirty="0" err="1"/>
              <a:t>rlink</a:t>
            </a:r>
            <a:r>
              <a:rPr lang="en-US" altLang="ko-KR" sz="1400" dirty="0"/>
              <a:t> = </a:t>
            </a:r>
            <a:r>
              <a:rPr lang="en-US" altLang="ko-KR" sz="1400" dirty="0" err="1" smtClean="0"/>
              <a:t>pDel</a:t>
            </a:r>
            <a:r>
              <a:rPr lang="en-US" altLang="ko-KR" sz="1400" dirty="0" smtClean="0"/>
              <a:t>-&gt;</a:t>
            </a:r>
            <a:r>
              <a:rPr lang="en-US" altLang="ko-KR" sz="1400" dirty="0" err="1"/>
              <a:t>rlink</a:t>
            </a:r>
            <a:r>
              <a:rPr lang="en-US" altLang="ko-KR" sz="1400" dirty="0"/>
              <a:t>;</a:t>
            </a:r>
          </a:p>
          <a:p>
            <a:pPr fontAlgn="base" latinLnBrk="0">
              <a:lnSpc>
                <a:spcPts val="1800"/>
              </a:lnSpc>
            </a:pPr>
            <a:r>
              <a:rPr lang="en-US" altLang="ko-KR" sz="1400" dirty="0"/>
              <a:t>	</a:t>
            </a:r>
            <a:r>
              <a:rPr lang="en-US" altLang="ko-KR" sz="1400" dirty="0" err="1" smtClean="0"/>
              <a:t>pDel</a:t>
            </a:r>
            <a:r>
              <a:rPr lang="en-US" altLang="ko-KR" sz="1400" dirty="0" smtClean="0"/>
              <a:t>-&gt;</a:t>
            </a:r>
            <a:r>
              <a:rPr lang="en-US" altLang="ko-KR" sz="1400" dirty="0" err="1"/>
              <a:t>rlink</a:t>
            </a:r>
            <a:r>
              <a:rPr lang="en-US" altLang="ko-KR" sz="1400" dirty="0"/>
              <a:t>-&gt;</a:t>
            </a:r>
            <a:r>
              <a:rPr lang="en-US" altLang="ko-KR" sz="1400" dirty="0" err="1"/>
              <a:t>llink</a:t>
            </a:r>
            <a:r>
              <a:rPr lang="en-US" altLang="ko-KR" sz="1400" dirty="0"/>
              <a:t> = </a:t>
            </a:r>
            <a:r>
              <a:rPr lang="en-US" altLang="ko-KR" sz="1400" dirty="0" err="1" smtClean="0"/>
              <a:t>pDel</a:t>
            </a:r>
            <a:r>
              <a:rPr lang="en-US" altLang="ko-KR" sz="1400" dirty="0" smtClean="0"/>
              <a:t>-&gt;</a:t>
            </a:r>
            <a:r>
              <a:rPr lang="en-US" altLang="ko-KR" sz="1400" dirty="0" err="1"/>
              <a:t>llink</a:t>
            </a:r>
            <a:r>
              <a:rPr lang="en-US" altLang="ko-KR" sz="1400" dirty="0"/>
              <a:t>;</a:t>
            </a:r>
          </a:p>
          <a:p>
            <a:pPr fontAlgn="base" latinLnBrk="0">
              <a:lnSpc>
                <a:spcPts val="1800"/>
              </a:lnSpc>
            </a:pPr>
            <a:r>
              <a:rPr lang="en-US" altLang="ko-KR" sz="1400" dirty="0"/>
              <a:t>	</a:t>
            </a:r>
            <a:r>
              <a:rPr lang="en-US" altLang="ko-KR" sz="1400" dirty="0" smtClean="0"/>
              <a:t>free(</a:t>
            </a:r>
            <a:r>
              <a:rPr lang="en-US" altLang="ko-KR" sz="1400" dirty="0" err="1" smtClean="0"/>
              <a:t>pDel</a:t>
            </a:r>
            <a:r>
              <a:rPr lang="en-US" altLang="ko-KR" sz="1400" dirty="0" smtClean="0"/>
              <a:t>);</a:t>
            </a:r>
            <a:endParaRPr lang="en-US" altLang="ko-KR" sz="1400" dirty="0"/>
          </a:p>
          <a:p>
            <a:pPr fontAlgn="base" latinLnBrk="0">
              <a:lnSpc>
                <a:spcPts val="1800"/>
              </a:lnSpc>
            </a:pPr>
            <a:r>
              <a:rPr lang="en-US" altLang="ko-KR" sz="1400" dirty="0" smtClean="0"/>
              <a:t>}</a:t>
            </a:r>
            <a:endParaRPr lang="en-US" altLang="ko-KR" sz="1400" dirty="0"/>
          </a:p>
          <a:p>
            <a:pPr>
              <a:lnSpc>
                <a:spcPts val="1800"/>
              </a:lnSpc>
            </a:pPr>
            <a:endParaRPr lang="ko-KR" altLang="en-US" sz="1400" dirty="0"/>
          </a:p>
        </p:txBody>
      </p:sp>
      <p:grpSp>
        <p:nvGrpSpPr>
          <p:cNvPr id="3" name="그룹 2"/>
          <p:cNvGrpSpPr/>
          <p:nvPr/>
        </p:nvGrpSpPr>
        <p:grpSpPr>
          <a:xfrm>
            <a:off x="5138350" y="2014825"/>
            <a:ext cx="3348878" cy="3458202"/>
            <a:chOff x="638495" y="3129704"/>
            <a:chExt cx="3348878" cy="3458202"/>
          </a:xfrm>
        </p:grpSpPr>
        <p:grpSp>
          <p:nvGrpSpPr>
            <p:cNvPr id="89" name="그룹 88"/>
            <p:cNvGrpSpPr/>
            <p:nvPr/>
          </p:nvGrpSpPr>
          <p:grpSpPr>
            <a:xfrm>
              <a:off x="638495" y="3461558"/>
              <a:ext cx="3312000" cy="310342"/>
              <a:chOff x="2052000" y="4998147"/>
              <a:chExt cx="3312000" cy="310342"/>
            </a:xfrm>
          </p:grpSpPr>
          <p:grpSp>
            <p:nvGrpSpPr>
              <p:cNvPr id="22" name="그룹 21"/>
              <p:cNvGrpSpPr/>
              <p:nvPr/>
            </p:nvGrpSpPr>
            <p:grpSpPr>
              <a:xfrm>
                <a:off x="2052000" y="4998147"/>
                <a:ext cx="1308956" cy="310342"/>
                <a:chOff x="4586400" y="4293000"/>
                <a:chExt cx="1308956" cy="310342"/>
              </a:xfrm>
            </p:grpSpPr>
            <p:sp>
              <p:nvSpPr>
                <p:cNvPr id="65" name="직사각형 64"/>
                <p:cNvSpPr/>
                <p:nvPr/>
              </p:nvSpPr>
              <p:spPr>
                <a:xfrm>
                  <a:off x="4894288" y="4293000"/>
                  <a:ext cx="663165" cy="299296"/>
                </a:xfrm>
                <a:prstGeom prst="rect">
                  <a:avLst/>
                </a:prstGeom>
                <a:noFill/>
                <a:ln w="12700">
                  <a:solidFill>
                    <a:srgbClr val="0000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6" name="직사각형 65"/>
                <p:cNvSpPr/>
                <p:nvPr/>
              </p:nvSpPr>
              <p:spPr>
                <a:xfrm>
                  <a:off x="5024327" y="4301294"/>
                  <a:ext cx="410779" cy="299296"/>
                </a:xfrm>
                <a:prstGeom prst="rect">
                  <a:avLst/>
                </a:prstGeom>
                <a:noFill/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altLang="ko-KR" sz="1400" dirty="0" smtClean="0">
                      <a:solidFill>
                        <a:srgbClr val="0000FF"/>
                      </a:solidFill>
                    </a:rPr>
                    <a:t>A</a:t>
                  </a:r>
                  <a:endParaRPr lang="ko-KR" altLang="en-US" sz="1400" dirty="0">
                    <a:solidFill>
                      <a:srgbClr val="0000FF"/>
                    </a:solidFill>
                  </a:endParaRPr>
                </a:p>
              </p:txBody>
            </p:sp>
            <p:sp>
              <p:nvSpPr>
                <p:cNvPr id="67" name="직사각형 66"/>
                <p:cNvSpPr/>
                <p:nvPr/>
              </p:nvSpPr>
              <p:spPr>
                <a:xfrm>
                  <a:off x="5427939" y="4293000"/>
                  <a:ext cx="129515" cy="299296"/>
                </a:xfrm>
                <a:prstGeom prst="rect">
                  <a:avLst/>
                </a:prstGeom>
                <a:noFill/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ko-KR" altLang="en-US" sz="1400" dirty="0">
                    <a:solidFill>
                      <a:srgbClr val="0000FF"/>
                    </a:solidFill>
                  </a:endParaRPr>
                </a:p>
              </p:txBody>
            </p:sp>
            <p:cxnSp>
              <p:nvCxnSpPr>
                <p:cNvPr id="68" name="직선 연결선 67"/>
                <p:cNvCxnSpPr/>
                <p:nvPr/>
              </p:nvCxnSpPr>
              <p:spPr>
                <a:xfrm>
                  <a:off x="5435106" y="4301294"/>
                  <a:ext cx="0" cy="299296"/>
                </a:xfrm>
                <a:prstGeom prst="line">
                  <a:avLst/>
                </a:prstGeom>
                <a:ln w="12700">
                  <a:solidFill>
                    <a:srgbClr val="0000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9" name="직사각형 68"/>
                <p:cNvSpPr/>
                <p:nvPr/>
              </p:nvSpPr>
              <p:spPr>
                <a:xfrm>
                  <a:off x="5024327" y="4301294"/>
                  <a:ext cx="129515" cy="299296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ko-KR" altLang="en-US" sz="1400" dirty="0">
                    <a:solidFill>
                      <a:srgbClr val="0000FF"/>
                    </a:solidFill>
                  </a:endParaRPr>
                </a:p>
              </p:txBody>
            </p:sp>
            <p:sp>
              <p:nvSpPr>
                <p:cNvPr id="70" name="직사각형 69"/>
                <p:cNvSpPr/>
                <p:nvPr/>
              </p:nvSpPr>
              <p:spPr>
                <a:xfrm>
                  <a:off x="4887122" y="4301294"/>
                  <a:ext cx="129515" cy="299296"/>
                </a:xfrm>
                <a:prstGeom prst="rect">
                  <a:avLst/>
                </a:prstGeom>
                <a:noFill/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ko-KR" altLang="en-US" sz="1400" dirty="0">
                    <a:solidFill>
                      <a:srgbClr val="0000FF"/>
                    </a:solidFill>
                  </a:endParaRPr>
                </a:p>
              </p:txBody>
            </p:sp>
            <p:cxnSp>
              <p:nvCxnSpPr>
                <p:cNvPr id="71" name="직선 연결선 70"/>
                <p:cNvCxnSpPr/>
                <p:nvPr/>
              </p:nvCxnSpPr>
              <p:spPr>
                <a:xfrm>
                  <a:off x="5035489" y="4304046"/>
                  <a:ext cx="0" cy="299296"/>
                </a:xfrm>
                <a:prstGeom prst="line">
                  <a:avLst/>
                </a:prstGeom>
                <a:ln w="12700">
                  <a:solidFill>
                    <a:srgbClr val="0000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직선 화살표 연결선 71"/>
                <p:cNvCxnSpPr/>
                <p:nvPr/>
              </p:nvCxnSpPr>
              <p:spPr>
                <a:xfrm>
                  <a:off x="5501437" y="4384800"/>
                  <a:ext cx="393919" cy="0"/>
                </a:xfrm>
                <a:prstGeom prst="straightConnector1">
                  <a:avLst/>
                </a:prstGeom>
                <a:ln w="12700">
                  <a:solidFill>
                    <a:srgbClr val="C00000"/>
                  </a:solidFill>
                  <a:headEnd type="oval" w="sm" len="sm"/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직선 화살표 연결선 72"/>
                <p:cNvCxnSpPr/>
                <p:nvPr/>
              </p:nvCxnSpPr>
              <p:spPr>
                <a:xfrm flipH="1">
                  <a:off x="4586400" y="4509000"/>
                  <a:ext cx="360000" cy="0"/>
                </a:xfrm>
                <a:prstGeom prst="straightConnector1">
                  <a:avLst/>
                </a:prstGeom>
                <a:ln w="12700">
                  <a:solidFill>
                    <a:srgbClr val="00B050"/>
                  </a:solidFill>
                  <a:headEnd type="oval" w="sm" len="sm"/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" name="그룹 22"/>
              <p:cNvGrpSpPr/>
              <p:nvPr/>
            </p:nvGrpSpPr>
            <p:grpSpPr>
              <a:xfrm>
                <a:off x="3060000" y="4998147"/>
                <a:ext cx="1333629" cy="310342"/>
                <a:chOff x="4537444" y="4293000"/>
                <a:chExt cx="1333629" cy="310342"/>
              </a:xfrm>
            </p:grpSpPr>
            <p:sp>
              <p:nvSpPr>
                <p:cNvPr id="56" name="직사각형 55"/>
                <p:cNvSpPr/>
                <p:nvPr/>
              </p:nvSpPr>
              <p:spPr>
                <a:xfrm>
                  <a:off x="4894288" y="4293000"/>
                  <a:ext cx="663165" cy="299296"/>
                </a:xfrm>
                <a:prstGeom prst="rect">
                  <a:avLst/>
                </a:prstGeom>
                <a:noFill/>
                <a:ln w="12700">
                  <a:solidFill>
                    <a:srgbClr val="0000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7" name="직사각형 56"/>
                <p:cNvSpPr/>
                <p:nvPr/>
              </p:nvSpPr>
              <p:spPr>
                <a:xfrm>
                  <a:off x="5024327" y="4301294"/>
                  <a:ext cx="410779" cy="299296"/>
                </a:xfrm>
                <a:prstGeom prst="rect">
                  <a:avLst/>
                </a:prstGeom>
                <a:noFill/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altLang="ko-KR" sz="1400" dirty="0" smtClean="0">
                      <a:solidFill>
                        <a:schemeClr val="bg1">
                          <a:lumMod val="75000"/>
                        </a:schemeClr>
                      </a:solidFill>
                    </a:rPr>
                    <a:t>B</a:t>
                  </a:r>
                  <a:endParaRPr lang="ko-KR" altLang="en-US" sz="1400" dirty="0">
                    <a:solidFill>
                      <a:schemeClr val="bg1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58" name="직사각형 57"/>
                <p:cNvSpPr/>
                <p:nvPr/>
              </p:nvSpPr>
              <p:spPr>
                <a:xfrm>
                  <a:off x="5427939" y="4293000"/>
                  <a:ext cx="129515" cy="299296"/>
                </a:xfrm>
                <a:prstGeom prst="rect">
                  <a:avLst/>
                </a:prstGeom>
                <a:noFill/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ko-KR" altLang="en-US" sz="1400" dirty="0">
                    <a:solidFill>
                      <a:srgbClr val="0000FF"/>
                    </a:solidFill>
                  </a:endParaRPr>
                </a:p>
              </p:txBody>
            </p:sp>
            <p:cxnSp>
              <p:nvCxnSpPr>
                <p:cNvPr id="59" name="직선 연결선 58"/>
                <p:cNvCxnSpPr/>
                <p:nvPr/>
              </p:nvCxnSpPr>
              <p:spPr>
                <a:xfrm>
                  <a:off x="5435106" y="4301294"/>
                  <a:ext cx="0" cy="299296"/>
                </a:xfrm>
                <a:prstGeom prst="line">
                  <a:avLst/>
                </a:prstGeom>
                <a:ln w="12700">
                  <a:solidFill>
                    <a:srgbClr val="0000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0" name="직사각형 59"/>
                <p:cNvSpPr/>
                <p:nvPr/>
              </p:nvSpPr>
              <p:spPr>
                <a:xfrm>
                  <a:off x="5024327" y="4301294"/>
                  <a:ext cx="129515" cy="299296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ko-KR" altLang="en-US" sz="1400" dirty="0">
                    <a:solidFill>
                      <a:srgbClr val="0000FF"/>
                    </a:solidFill>
                  </a:endParaRPr>
                </a:p>
              </p:txBody>
            </p:sp>
            <p:sp>
              <p:nvSpPr>
                <p:cNvPr id="61" name="직사각형 60"/>
                <p:cNvSpPr/>
                <p:nvPr/>
              </p:nvSpPr>
              <p:spPr>
                <a:xfrm>
                  <a:off x="4887122" y="4301294"/>
                  <a:ext cx="129515" cy="299296"/>
                </a:xfrm>
                <a:prstGeom prst="rect">
                  <a:avLst/>
                </a:prstGeom>
                <a:noFill/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ko-KR" altLang="en-US" sz="1400" dirty="0">
                    <a:solidFill>
                      <a:srgbClr val="0000FF"/>
                    </a:solidFill>
                  </a:endParaRPr>
                </a:p>
              </p:txBody>
            </p:sp>
            <p:cxnSp>
              <p:nvCxnSpPr>
                <p:cNvPr id="62" name="직선 연결선 61"/>
                <p:cNvCxnSpPr/>
                <p:nvPr/>
              </p:nvCxnSpPr>
              <p:spPr>
                <a:xfrm>
                  <a:off x="5035489" y="4304046"/>
                  <a:ext cx="0" cy="299296"/>
                </a:xfrm>
                <a:prstGeom prst="line">
                  <a:avLst/>
                </a:prstGeom>
                <a:ln w="12700">
                  <a:solidFill>
                    <a:srgbClr val="0000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직선 화살표 연결선 62"/>
                <p:cNvCxnSpPr/>
                <p:nvPr/>
              </p:nvCxnSpPr>
              <p:spPr>
                <a:xfrm>
                  <a:off x="5501437" y="4384800"/>
                  <a:ext cx="369636" cy="0"/>
                </a:xfrm>
                <a:prstGeom prst="straightConnector1">
                  <a:avLst/>
                </a:prstGeom>
                <a:ln w="12700">
                  <a:solidFill>
                    <a:srgbClr val="C00000"/>
                  </a:solidFill>
                  <a:headEnd type="oval" w="sm" len="sm"/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직선 화살표 연결선 63"/>
                <p:cNvCxnSpPr/>
                <p:nvPr/>
              </p:nvCxnSpPr>
              <p:spPr>
                <a:xfrm flipH="1">
                  <a:off x="4537444" y="4509000"/>
                  <a:ext cx="408956" cy="0"/>
                </a:xfrm>
                <a:prstGeom prst="straightConnector1">
                  <a:avLst/>
                </a:prstGeom>
                <a:ln w="12700">
                  <a:solidFill>
                    <a:srgbClr val="00B050"/>
                  </a:solidFill>
                  <a:headEnd type="oval" w="sm" len="sm"/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" name="그룹 23"/>
              <p:cNvGrpSpPr/>
              <p:nvPr/>
            </p:nvGrpSpPr>
            <p:grpSpPr>
              <a:xfrm>
                <a:off x="4140000" y="4998147"/>
                <a:ext cx="1224000" cy="310342"/>
                <a:chOff x="4565437" y="4293000"/>
                <a:chExt cx="1224000" cy="310342"/>
              </a:xfrm>
            </p:grpSpPr>
            <p:sp>
              <p:nvSpPr>
                <p:cNvPr id="47" name="직사각형 46"/>
                <p:cNvSpPr/>
                <p:nvPr/>
              </p:nvSpPr>
              <p:spPr>
                <a:xfrm>
                  <a:off x="4894288" y="4293000"/>
                  <a:ext cx="663165" cy="299296"/>
                </a:xfrm>
                <a:prstGeom prst="rect">
                  <a:avLst/>
                </a:prstGeom>
                <a:noFill/>
                <a:ln w="12700">
                  <a:solidFill>
                    <a:srgbClr val="0000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8" name="직사각형 47"/>
                <p:cNvSpPr/>
                <p:nvPr/>
              </p:nvSpPr>
              <p:spPr>
                <a:xfrm>
                  <a:off x="5024327" y="4301294"/>
                  <a:ext cx="410779" cy="299296"/>
                </a:xfrm>
                <a:prstGeom prst="rect">
                  <a:avLst/>
                </a:prstGeom>
                <a:noFill/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altLang="ko-KR" sz="1400" dirty="0" smtClean="0">
                      <a:solidFill>
                        <a:srgbClr val="0000FF"/>
                      </a:solidFill>
                    </a:rPr>
                    <a:t>C</a:t>
                  </a:r>
                  <a:endParaRPr lang="ko-KR" altLang="en-US" sz="1400" dirty="0">
                    <a:solidFill>
                      <a:srgbClr val="0000FF"/>
                    </a:solidFill>
                  </a:endParaRPr>
                </a:p>
              </p:txBody>
            </p:sp>
            <p:sp>
              <p:nvSpPr>
                <p:cNvPr id="49" name="직사각형 48"/>
                <p:cNvSpPr/>
                <p:nvPr/>
              </p:nvSpPr>
              <p:spPr>
                <a:xfrm>
                  <a:off x="5427939" y="4293000"/>
                  <a:ext cx="129515" cy="299296"/>
                </a:xfrm>
                <a:prstGeom prst="rect">
                  <a:avLst/>
                </a:prstGeom>
                <a:noFill/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ko-KR" altLang="en-US" sz="1400" dirty="0">
                    <a:solidFill>
                      <a:srgbClr val="0000FF"/>
                    </a:solidFill>
                  </a:endParaRPr>
                </a:p>
              </p:txBody>
            </p:sp>
            <p:cxnSp>
              <p:nvCxnSpPr>
                <p:cNvPr id="50" name="직선 연결선 49"/>
                <p:cNvCxnSpPr/>
                <p:nvPr/>
              </p:nvCxnSpPr>
              <p:spPr>
                <a:xfrm>
                  <a:off x="5435106" y="4301294"/>
                  <a:ext cx="0" cy="299296"/>
                </a:xfrm>
                <a:prstGeom prst="line">
                  <a:avLst/>
                </a:prstGeom>
                <a:ln w="12700">
                  <a:solidFill>
                    <a:srgbClr val="0000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1" name="직사각형 50"/>
                <p:cNvSpPr/>
                <p:nvPr/>
              </p:nvSpPr>
              <p:spPr>
                <a:xfrm>
                  <a:off x="5024327" y="4301294"/>
                  <a:ext cx="129515" cy="299296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ko-KR" altLang="en-US" sz="1400" dirty="0">
                    <a:solidFill>
                      <a:srgbClr val="0000FF"/>
                    </a:solidFill>
                  </a:endParaRPr>
                </a:p>
              </p:txBody>
            </p:sp>
            <p:sp>
              <p:nvSpPr>
                <p:cNvPr id="52" name="직사각형 51"/>
                <p:cNvSpPr/>
                <p:nvPr/>
              </p:nvSpPr>
              <p:spPr>
                <a:xfrm>
                  <a:off x="4887122" y="4301294"/>
                  <a:ext cx="129515" cy="299296"/>
                </a:xfrm>
                <a:prstGeom prst="rect">
                  <a:avLst/>
                </a:prstGeom>
                <a:noFill/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ko-KR" altLang="en-US" sz="1400" dirty="0">
                    <a:solidFill>
                      <a:srgbClr val="0000FF"/>
                    </a:solidFill>
                  </a:endParaRPr>
                </a:p>
              </p:txBody>
            </p:sp>
            <p:cxnSp>
              <p:nvCxnSpPr>
                <p:cNvPr id="53" name="직선 연결선 52"/>
                <p:cNvCxnSpPr/>
                <p:nvPr/>
              </p:nvCxnSpPr>
              <p:spPr>
                <a:xfrm>
                  <a:off x="5035489" y="4304046"/>
                  <a:ext cx="0" cy="299296"/>
                </a:xfrm>
                <a:prstGeom prst="line">
                  <a:avLst/>
                </a:prstGeom>
                <a:ln w="12700">
                  <a:solidFill>
                    <a:srgbClr val="0000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직선 화살표 연결선 53"/>
                <p:cNvCxnSpPr/>
                <p:nvPr/>
              </p:nvCxnSpPr>
              <p:spPr>
                <a:xfrm>
                  <a:off x="5501437" y="4384800"/>
                  <a:ext cx="288000" cy="0"/>
                </a:xfrm>
                <a:prstGeom prst="straightConnector1">
                  <a:avLst/>
                </a:prstGeom>
                <a:ln w="12700">
                  <a:solidFill>
                    <a:srgbClr val="C00000"/>
                  </a:solidFill>
                  <a:headEnd type="oval" w="sm" len="sm"/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화살표 연결선 54"/>
                <p:cNvCxnSpPr/>
                <p:nvPr/>
              </p:nvCxnSpPr>
              <p:spPr>
                <a:xfrm flipH="1">
                  <a:off x="4565437" y="4509000"/>
                  <a:ext cx="380963" cy="0"/>
                </a:xfrm>
                <a:prstGeom prst="straightConnector1">
                  <a:avLst/>
                </a:prstGeom>
                <a:ln w="12700">
                  <a:solidFill>
                    <a:srgbClr val="00B050"/>
                  </a:solidFill>
                  <a:headEnd type="oval" w="sm" len="sm"/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90" name="직사각형 89"/>
            <p:cNvSpPr/>
            <p:nvPr/>
          </p:nvSpPr>
          <p:spPr>
            <a:xfrm>
              <a:off x="1908000" y="3129704"/>
              <a:ext cx="846746" cy="299296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400" dirty="0" err="1" smtClean="0">
                  <a:solidFill>
                    <a:schemeClr val="accent2">
                      <a:lumMod val="75000"/>
                    </a:schemeClr>
                  </a:solidFill>
                </a:rPr>
                <a:t>pDel</a:t>
              </a:r>
              <a:endParaRPr lang="ko-KR" altLang="en-US" sz="1400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grpSp>
          <p:nvGrpSpPr>
            <p:cNvPr id="154" name="그룹 153"/>
            <p:cNvGrpSpPr/>
            <p:nvPr/>
          </p:nvGrpSpPr>
          <p:grpSpPr>
            <a:xfrm>
              <a:off x="638495" y="4207903"/>
              <a:ext cx="3312000" cy="1296000"/>
              <a:chOff x="675373" y="4017706"/>
              <a:chExt cx="3312000" cy="1296000"/>
            </a:xfrm>
          </p:grpSpPr>
          <p:grpSp>
            <p:nvGrpSpPr>
              <p:cNvPr id="122" name="그룹 121"/>
              <p:cNvGrpSpPr/>
              <p:nvPr/>
            </p:nvGrpSpPr>
            <p:grpSpPr>
              <a:xfrm>
                <a:off x="675373" y="4252008"/>
                <a:ext cx="3312000" cy="307590"/>
                <a:chOff x="2052000" y="4998147"/>
                <a:chExt cx="3312000" cy="307590"/>
              </a:xfrm>
            </p:grpSpPr>
            <p:grpSp>
              <p:nvGrpSpPr>
                <p:cNvPr id="123" name="그룹 122"/>
                <p:cNvGrpSpPr/>
                <p:nvPr/>
              </p:nvGrpSpPr>
              <p:grpSpPr>
                <a:xfrm>
                  <a:off x="2052000" y="4998147"/>
                  <a:ext cx="971054" cy="307590"/>
                  <a:chOff x="4586400" y="4293000"/>
                  <a:chExt cx="971054" cy="307590"/>
                </a:xfrm>
              </p:grpSpPr>
              <p:sp>
                <p:nvSpPr>
                  <p:cNvPr id="144" name="직사각형 143"/>
                  <p:cNvSpPr/>
                  <p:nvPr/>
                </p:nvSpPr>
                <p:spPr>
                  <a:xfrm>
                    <a:off x="4894288" y="4293000"/>
                    <a:ext cx="663165" cy="299296"/>
                  </a:xfrm>
                  <a:prstGeom prst="rect">
                    <a:avLst/>
                  </a:prstGeom>
                  <a:noFill/>
                  <a:ln w="12700">
                    <a:solidFill>
                      <a:srgbClr val="0000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45" name="직사각형 144"/>
                  <p:cNvSpPr/>
                  <p:nvPr/>
                </p:nvSpPr>
                <p:spPr>
                  <a:xfrm>
                    <a:off x="5024327" y="4301294"/>
                    <a:ext cx="410779" cy="299296"/>
                  </a:xfrm>
                  <a:prstGeom prst="rect">
                    <a:avLst/>
                  </a:prstGeom>
                  <a:noFill/>
                  <a:ln w="3175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altLang="ko-KR" sz="1400" dirty="0" smtClean="0">
                        <a:solidFill>
                          <a:srgbClr val="0000FF"/>
                        </a:solidFill>
                      </a:rPr>
                      <a:t>A</a:t>
                    </a:r>
                    <a:endParaRPr lang="ko-KR" altLang="en-US" sz="1400" dirty="0">
                      <a:solidFill>
                        <a:srgbClr val="0000FF"/>
                      </a:solidFill>
                    </a:endParaRPr>
                  </a:p>
                </p:txBody>
              </p:sp>
              <p:sp>
                <p:nvSpPr>
                  <p:cNvPr id="146" name="직사각형 145"/>
                  <p:cNvSpPr/>
                  <p:nvPr/>
                </p:nvSpPr>
                <p:spPr>
                  <a:xfrm>
                    <a:off x="5427939" y="4293000"/>
                    <a:ext cx="129515" cy="299296"/>
                  </a:xfrm>
                  <a:prstGeom prst="rect">
                    <a:avLst/>
                  </a:prstGeom>
                  <a:noFill/>
                  <a:ln w="3175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ko-KR" altLang="en-US" sz="1400" dirty="0">
                      <a:solidFill>
                        <a:srgbClr val="0000FF"/>
                      </a:solidFill>
                    </a:endParaRPr>
                  </a:p>
                </p:txBody>
              </p:sp>
              <p:cxnSp>
                <p:nvCxnSpPr>
                  <p:cNvPr id="147" name="직선 연결선 146"/>
                  <p:cNvCxnSpPr/>
                  <p:nvPr/>
                </p:nvCxnSpPr>
                <p:spPr>
                  <a:xfrm>
                    <a:off x="5435106" y="4301294"/>
                    <a:ext cx="0" cy="299296"/>
                  </a:xfrm>
                  <a:prstGeom prst="line">
                    <a:avLst/>
                  </a:prstGeom>
                  <a:ln w="12700">
                    <a:solidFill>
                      <a:srgbClr val="0000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48" name="직사각형 147"/>
                  <p:cNvSpPr/>
                  <p:nvPr/>
                </p:nvSpPr>
                <p:spPr>
                  <a:xfrm>
                    <a:off x="5024327" y="4301294"/>
                    <a:ext cx="129515" cy="299296"/>
                  </a:xfrm>
                  <a:prstGeom prst="rect">
                    <a:avLst/>
                  </a:prstGeom>
                  <a:noFill/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ko-KR" altLang="en-US" sz="1400" dirty="0">
                      <a:solidFill>
                        <a:srgbClr val="0000FF"/>
                      </a:solidFill>
                    </a:endParaRPr>
                  </a:p>
                </p:txBody>
              </p:sp>
              <p:sp>
                <p:nvSpPr>
                  <p:cNvPr id="149" name="직사각형 148"/>
                  <p:cNvSpPr/>
                  <p:nvPr/>
                </p:nvSpPr>
                <p:spPr>
                  <a:xfrm>
                    <a:off x="4887122" y="4301294"/>
                    <a:ext cx="129515" cy="299296"/>
                  </a:xfrm>
                  <a:prstGeom prst="rect">
                    <a:avLst/>
                  </a:prstGeom>
                  <a:noFill/>
                  <a:ln w="3175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ko-KR" altLang="en-US" sz="1400" dirty="0">
                      <a:solidFill>
                        <a:srgbClr val="0000FF"/>
                      </a:solidFill>
                    </a:endParaRPr>
                  </a:p>
                </p:txBody>
              </p:sp>
              <p:cxnSp>
                <p:nvCxnSpPr>
                  <p:cNvPr id="150" name="직선 연결선 149"/>
                  <p:cNvCxnSpPr/>
                  <p:nvPr/>
                </p:nvCxnSpPr>
                <p:spPr>
                  <a:xfrm>
                    <a:off x="5035489" y="4296841"/>
                    <a:ext cx="0" cy="299296"/>
                  </a:xfrm>
                  <a:prstGeom prst="line">
                    <a:avLst/>
                  </a:prstGeom>
                  <a:ln w="12700">
                    <a:solidFill>
                      <a:srgbClr val="0000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2" name="직선 화살표 연결선 151"/>
                  <p:cNvCxnSpPr/>
                  <p:nvPr/>
                </p:nvCxnSpPr>
                <p:spPr>
                  <a:xfrm flipH="1">
                    <a:off x="4586400" y="4509000"/>
                    <a:ext cx="360000" cy="0"/>
                  </a:xfrm>
                  <a:prstGeom prst="straightConnector1">
                    <a:avLst/>
                  </a:prstGeom>
                  <a:ln w="12700">
                    <a:solidFill>
                      <a:srgbClr val="00B050"/>
                    </a:solidFill>
                    <a:headEnd type="oval" w="sm" len="sm"/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24" name="그룹 123"/>
                <p:cNvGrpSpPr/>
                <p:nvPr/>
              </p:nvGrpSpPr>
              <p:grpSpPr>
                <a:xfrm>
                  <a:off x="3060000" y="4998147"/>
                  <a:ext cx="1333629" cy="307590"/>
                  <a:chOff x="4537444" y="4293000"/>
                  <a:chExt cx="1333629" cy="307590"/>
                </a:xfrm>
              </p:grpSpPr>
              <p:sp>
                <p:nvSpPr>
                  <p:cNvPr id="135" name="직사각형 134"/>
                  <p:cNvSpPr/>
                  <p:nvPr/>
                </p:nvSpPr>
                <p:spPr>
                  <a:xfrm>
                    <a:off x="4894288" y="4293000"/>
                    <a:ext cx="663165" cy="299296"/>
                  </a:xfrm>
                  <a:prstGeom prst="rect">
                    <a:avLst/>
                  </a:prstGeom>
                  <a:noFill/>
                  <a:ln w="12700">
                    <a:solidFill>
                      <a:srgbClr val="0000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36" name="직사각형 135"/>
                  <p:cNvSpPr/>
                  <p:nvPr/>
                </p:nvSpPr>
                <p:spPr>
                  <a:xfrm>
                    <a:off x="5024327" y="4301294"/>
                    <a:ext cx="410779" cy="299296"/>
                  </a:xfrm>
                  <a:prstGeom prst="rect">
                    <a:avLst/>
                  </a:prstGeom>
                  <a:noFill/>
                  <a:ln w="3175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altLang="ko-KR" sz="1400" dirty="0" smtClean="0">
                        <a:solidFill>
                          <a:schemeClr val="bg1">
                            <a:lumMod val="75000"/>
                          </a:schemeClr>
                        </a:solidFill>
                      </a:rPr>
                      <a:t>B</a:t>
                    </a:r>
                    <a:endParaRPr lang="ko-KR" altLang="en-US" sz="1400" dirty="0">
                      <a:solidFill>
                        <a:schemeClr val="bg1">
                          <a:lumMod val="75000"/>
                        </a:schemeClr>
                      </a:solidFill>
                    </a:endParaRPr>
                  </a:p>
                </p:txBody>
              </p:sp>
              <p:sp>
                <p:nvSpPr>
                  <p:cNvPr id="137" name="직사각형 136"/>
                  <p:cNvSpPr/>
                  <p:nvPr/>
                </p:nvSpPr>
                <p:spPr>
                  <a:xfrm>
                    <a:off x="5427939" y="4293000"/>
                    <a:ext cx="129515" cy="299296"/>
                  </a:xfrm>
                  <a:prstGeom prst="rect">
                    <a:avLst/>
                  </a:prstGeom>
                  <a:noFill/>
                  <a:ln w="3175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ko-KR" altLang="en-US" sz="1400" dirty="0">
                      <a:solidFill>
                        <a:srgbClr val="0000FF"/>
                      </a:solidFill>
                    </a:endParaRPr>
                  </a:p>
                </p:txBody>
              </p:sp>
              <p:cxnSp>
                <p:nvCxnSpPr>
                  <p:cNvPr id="138" name="직선 연결선 137"/>
                  <p:cNvCxnSpPr/>
                  <p:nvPr/>
                </p:nvCxnSpPr>
                <p:spPr>
                  <a:xfrm>
                    <a:off x="5435106" y="4301294"/>
                    <a:ext cx="0" cy="299296"/>
                  </a:xfrm>
                  <a:prstGeom prst="line">
                    <a:avLst/>
                  </a:prstGeom>
                  <a:ln w="12700">
                    <a:solidFill>
                      <a:srgbClr val="0000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39" name="직사각형 138"/>
                  <p:cNvSpPr/>
                  <p:nvPr/>
                </p:nvSpPr>
                <p:spPr>
                  <a:xfrm>
                    <a:off x="5024327" y="4301294"/>
                    <a:ext cx="129515" cy="299296"/>
                  </a:xfrm>
                  <a:prstGeom prst="rect">
                    <a:avLst/>
                  </a:prstGeom>
                  <a:noFill/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ko-KR" altLang="en-US" sz="1400" dirty="0">
                      <a:solidFill>
                        <a:srgbClr val="0000FF"/>
                      </a:solidFill>
                    </a:endParaRPr>
                  </a:p>
                </p:txBody>
              </p:sp>
              <p:sp>
                <p:nvSpPr>
                  <p:cNvPr id="140" name="직사각형 139"/>
                  <p:cNvSpPr/>
                  <p:nvPr/>
                </p:nvSpPr>
                <p:spPr>
                  <a:xfrm>
                    <a:off x="4887122" y="4301294"/>
                    <a:ext cx="129515" cy="299296"/>
                  </a:xfrm>
                  <a:prstGeom prst="rect">
                    <a:avLst/>
                  </a:prstGeom>
                  <a:noFill/>
                  <a:ln w="3175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ko-KR" altLang="en-US" sz="1400" dirty="0">
                      <a:solidFill>
                        <a:srgbClr val="0000FF"/>
                      </a:solidFill>
                    </a:endParaRPr>
                  </a:p>
                </p:txBody>
              </p:sp>
              <p:cxnSp>
                <p:nvCxnSpPr>
                  <p:cNvPr id="141" name="직선 연결선 140"/>
                  <p:cNvCxnSpPr/>
                  <p:nvPr/>
                </p:nvCxnSpPr>
                <p:spPr>
                  <a:xfrm>
                    <a:off x="5035489" y="4293000"/>
                    <a:ext cx="0" cy="299296"/>
                  </a:xfrm>
                  <a:prstGeom prst="line">
                    <a:avLst/>
                  </a:prstGeom>
                  <a:ln w="12700">
                    <a:solidFill>
                      <a:srgbClr val="0000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2" name="직선 화살표 연결선 141"/>
                  <p:cNvCxnSpPr/>
                  <p:nvPr/>
                </p:nvCxnSpPr>
                <p:spPr>
                  <a:xfrm>
                    <a:off x="5501437" y="4384800"/>
                    <a:ext cx="369636" cy="0"/>
                  </a:xfrm>
                  <a:prstGeom prst="straightConnector1">
                    <a:avLst/>
                  </a:prstGeom>
                  <a:ln w="12700">
                    <a:solidFill>
                      <a:srgbClr val="C00000"/>
                    </a:solidFill>
                    <a:headEnd type="oval" w="sm" len="sm"/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3" name="직선 화살표 연결선 142"/>
                  <p:cNvCxnSpPr/>
                  <p:nvPr/>
                </p:nvCxnSpPr>
                <p:spPr>
                  <a:xfrm flipH="1">
                    <a:off x="4537444" y="4509000"/>
                    <a:ext cx="408956" cy="0"/>
                  </a:xfrm>
                  <a:prstGeom prst="straightConnector1">
                    <a:avLst/>
                  </a:prstGeom>
                  <a:ln w="12700">
                    <a:solidFill>
                      <a:srgbClr val="00B050"/>
                    </a:solidFill>
                    <a:headEnd type="oval" w="sm" len="sm"/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25" name="그룹 124"/>
                <p:cNvGrpSpPr/>
                <p:nvPr/>
              </p:nvGrpSpPr>
              <p:grpSpPr>
                <a:xfrm>
                  <a:off x="4140000" y="4998147"/>
                  <a:ext cx="1224000" cy="307590"/>
                  <a:chOff x="4565437" y="4293000"/>
                  <a:chExt cx="1224000" cy="307590"/>
                </a:xfrm>
              </p:grpSpPr>
              <p:sp>
                <p:nvSpPr>
                  <p:cNvPr id="126" name="직사각형 125"/>
                  <p:cNvSpPr/>
                  <p:nvPr/>
                </p:nvSpPr>
                <p:spPr>
                  <a:xfrm>
                    <a:off x="4894288" y="4293000"/>
                    <a:ext cx="663165" cy="299296"/>
                  </a:xfrm>
                  <a:prstGeom prst="rect">
                    <a:avLst/>
                  </a:prstGeom>
                  <a:noFill/>
                  <a:ln w="12700">
                    <a:solidFill>
                      <a:srgbClr val="0000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27" name="직사각형 126"/>
                  <p:cNvSpPr/>
                  <p:nvPr/>
                </p:nvSpPr>
                <p:spPr>
                  <a:xfrm>
                    <a:off x="5024327" y="4301294"/>
                    <a:ext cx="410779" cy="299296"/>
                  </a:xfrm>
                  <a:prstGeom prst="rect">
                    <a:avLst/>
                  </a:prstGeom>
                  <a:noFill/>
                  <a:ln w="3175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altLang="ko-KR" sz="1400" dirty="0" smtClean="0">
                        <a:solidFill>
                          <a:srgbClr val="0000FF"/>
                        </a:solidFill>
                      </a:rPr>
                      <a:t>C</a:t>
                    </a:r>
                    <a:endParaRPr lang="ko-KR" altLang="en-US" sz="1400" dirty="0">
                      <a:solidFill>
                        <a:srgbClr val="0000FF"/>
                      </a:solidFill>
                    </a:endParaRPr>
                  </a:p>
                </p:txBody>
              </p:sp>
              <p:sp>
                <p:nvSpPr>
                  <p:cNvPr id="128" name="직사각형 127"/>
                  <p:cNvSpPr/>
                  <p:nvPr/>
                </p:nvSpPr>
                <p:spPr>
                  <a:xfrm>
                    <a:off x="5427939" y="4293000"/>
                    <a:ext cx="129515" cy="299296"/>
                  </a:xfrm>
                  <a:prstGeom prst="rect">
                    <a:avLst/>
                  </a:prstGeom>
                  <a:noFill/>
                  <a:ln w="3175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ko-KR" altLang="en-US" sz="1400" dirty="0">
                      <a:solidFill>
                        <a:srgbClr val="0000FF"/>
                      </a:solidFill>
                    </a:endParaRPr>
                  </a:p>
                </p:txBody>
              </p:sp>
              <p:cxnSp>
                <p:nvCxnSpPr>
                  <p:cNvPr id="129" name="직선 연결선 128"/>
                  <p:cNvCxnSpPr/>
                  <p:nvPr/>
                </p:nvCxnSpPr>
                <p:spPr>
                  <a:xfrm>
                    <a:off x="5435106" y="4301294"/>
                    <a:ext cx="0" cy="299296"/>
                  </a:xfrm>
                  <a:prstGeom prst="line">
                    <a:avLst/>
                  </a:prstGeom>
                  <a:ln w="12700">
                    <a:solidFill>
                      <a:srgbClr val="0000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30" name="직사각형 129"/>
                  <p:cNvSpPr/>
                  <p:nvPr/>
                </p:nvSpPr>
                <p:spPr>
                  <a:xfrm>
                    <a:off x="5024327" y="4301294"/>
                    <a:ext cx="129515" cy="299296"/>
                  </a:xfrm>
                  <a:prstGeom prst="rect">
                    <a:avLst/>
                  </a:prstGeom>
                  <a:noFill/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ko-KR" altLang="en-US" sz="1400" dirty="0">
                      <a:solidFill>
                        <a:srgbClr val="0000FF"/>
                      </a:solidFill>
                    </a:endParaRPr>
                  </a:p>
                </p:txBody>
              </p:sp>
              <p:sp>
                <p:nvSpPr>
                  <p:cNvPr id="131" name="직사각형 130"/>
                  <p:cNvSpPr/>
                  <p:nvPr/>
                </p:nvSpPr>
                <p:spPr>
                  <a:xfrm>
                    <a:off x="4887122" y="4301294"/>
                    <a:ext cx="129515" cy="299296"/>
                  </a:xfrm>
                  <a:prstGeom prst="rect">
                    <a:avLst/>
                  </a:prstGeom>
                  <a:noFill/>
                  <a:ln w="3175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ko-KR" altLang="en-US" sz="1400" dirty="0">
                      <a:solidFill>
                        <a:srgbClr val="0000FF"/>
                      </a:solidFill>
                    </a:endParaRPr>
                  </a:p>
                </p:txBody>
              </p:sp>
              <p:cxnSp>
                <p:nvCxnSpPr>
                  <p:cNvPr id="132" name="직선 연결선 131"/>
                  <p:cNvCxnSpPr/>
                  <p:nvPr/>
                </p:nvCxnSpPr>
                <p:spPr>
                  <a:xfrm>
                    <a:off x="5035489" y="4293000"/>
                    <a:ext cx="0" cy="299296"/>
                  </a:xfrm>
                  <a:prstGeom prst="line">
                    <a:avLst/>
                  </a:prstGeom>
                  <a:ln w="12700">
                    <a:solidFill>
                      <a:srgbClr val="0000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3" name="직선 화살표 연결선 132"/>
                  <p:cNvCxnSpPr/>
                  <p:nvPr/>
                </p:nvCxnSpPr>
                <p:spPr>
                  <a:xfrm>
                    <a:off x="5501437" y="4384800"/>
                    <a:ext cx="288000" cy="0"/>
                  </a:xfrm>
                  <a:prstGeom prst="straightConnector1">
                    <a:avLst/>
                  </a:prstGeom>
                  <a:ln w="12700">
                    <a:solidFill>
                      <a:srgbClr val="C00000"/>
                    </a:solidFill>
                    <a:headEnd type="oval" w="sm" len="sm"/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4" name="직선 화살표 연결선 133"/>
                  <p:cNvCxnSpPr/>
                  <p:nvPr/>
                </p:nvCxnSpPr>
                <p:spPr>
                  <a:xfrm flipH="1">
                    <a:off x="4565437" y="4509000"/>
                    <a:ext cx="380963" cy="0"/>
                  </a:xfrm>
                  <a:prstGeom prst="straightConnector1">
                    <a:avLst/>
                  </a:prstGeom>
                  <a:ln w="12700">
                    <a:solidFill>
                      <a:srgbClr val="00B050"/>
                    </a:solidFill>
                    <a:headEnd type="oval" w="sm" len="sm"/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153" name="원호 152"/>
              <p:cNvSpPr/>
              <p:nvPr/>
            </p:nvSpPr>
            <p:spPr>
              <a:xfrm>
                <a:off x="1465089" y="4017706"/>
                <a:ext cx="1805214" cy="1296000"/>
              </a:xfrm>
              <a:prstGeom prst="arc">
                <a:avLst>
                  <a:gd name="adj1" fmla="val 12204071"/>
                  <a:gd name="adj2" fmla="val 19864149"/>
                </a:avLst>
              </a:prstGeom>
              <a:ln w="12700">
                <a:solidFill>
                  <a:srgbClr val="C00000"/>
                </a:solidFill>
                <a:headEnd type="oval" w="sm" len="sm"/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19" name="그룹 218"/>
            <p:cNvGrpSpPr/>
            <p:nvPr/>
          </p:nvGrpSpPr>
          <p:grpSpPr>
            <a:xfrm>
              <a:off x="675373" y="4782405"/>
              <a:ext cx="3312000" cy="1805501"/>
              <a:chOff x="675373" y="4782405"/>
              <a:chExt cx="3312000" cy="1805501"/>
            </a:xfrm>
          </p:grpSpPr>
          <p:grpSp>
            <p:nvGrpSpPr>
              <p:cNvPr id="156" name="그룹 155"/>
              <p:cNvGrpSpPr/>
              <p:nvPr/>
            </p:nvGrpSpPr>
            <p:grpSpPr>
              <a:xfrm>
                <a:off x="675373" y="5526208"/>
                <a:ext cx="3312000" cy="310342"/>
                <a:chOff x="2052000" y="4998147"/>
                <a:chExt cx="3312000" cy="310342"/>
              </a:xfrm>
            </p:grpSpPr>
            <p:grpSp>
              <p:nvGrpSpPr>
                <p:cNvPr id="158" name="그룹 157"/>
                <p:cNvGrpSpPr/>
                <p:nvPr/>
              </p:nvGrpSpPr>
              <p:grpSpPr>
                <a:xfrm>
                  <a:off x="2052000" y="4998147"/>
                  <a:ext cx="971054" cy="310342"/>
                  <a:chOff x="4586400" y="4293000"/>
                  <a:chExt cx="971054" cy="310342"/>
                </a:xfrm>
              </p:grpSpPr>
              <p:sp>
                <p:nvSpPr>
                  <p:cNvPr id="179" name="직사각형 178"/>
                  <p:cNvSpPr/>
                  <p:nvPr/>
                </p:nvSpPr>
                <p:spPr>
                  <a:xfrm>
                    <a:off x="4894288" y="4293000"/>
                    <a:ext cx="663165" cy="299296"/>
                  </a:xfrm>
                  <a:prstGeom prst="rect">
                    <a:avLst/>
                  </a:prstGeom>
                  <a:noFill/>
                  <a:ln w="12700">
                    <a:solidFill>
                      <a:srgbClr val="0000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80" name="직사각형 179"/>
                  <p:cNvSpPr/>
                  <p:nvPr/>
                </p:nvSpPr>
                <p:spPr>
                  <a:xfrm>
                    <a:off x="5024327" y="4301294"/>
                    <a:ext cx="410779" cy="299296"/>
                  </a:xfrm>
                  <a:prstGeom prst="rect">
                    <a:avLst/>
                  </a:prstGeom>
                  <a:noFill/>
                  <a:ln w="3175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altLang="ko-KR" sz="1400" dirty="0" smtClean="0">
                        <a:solidFill>
                          <a:srgbClr val="0000FF"/>
                        </a:solidFill>
                      </a:rPr>
                      <a:t>A</a:t>
                    </a:r>
                    <a:endParaRPr lang="ko-KR" altLang="en-US" sz="1400" dirty="0">
                      <a:solidFill>
                        <a:srgbClr val="0000FF"/>
                      </a:solidFill>
                    </a:endParaRPr>
                  </a:p>
                </p:txBody>
              </p:sp>
              <p:sp>
                <p:nvSpPr>
                  <p:cNvPr id="181" name="직사각형 180"/>
                  <p:cNvSpPr/>
                  <p:nvPr/>
                </p:nvSpPr>
                <p:spPr>
                  <a:xfrm>
                    <a:off x="5427939" y="4293000"/>
                    <a:ext cx="129515" cy="299296"/>
                  </a:xfrm>
                  <a:prstGeom prst="rect">
                    <a:avLst/>
                  </a:prstGeom>
                  <a:noFill/>
                  <a:ln w="3175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ko-KR" altLang="en-US" sz="1400" dirty="0">
                      <a:solidFill>
                        <a:srgbClr val="0000FF"/>
                      </a:solidFill>
                    </a:endParaRPr>
                  </a:p>
                </p:txBody>
              </p:sp>
              <p:cxnSp>
                <p:nvCxnSpPr>
                  <p:cNvPr id="182" name="직선 연결선 181"/>
                  <p:cNvCxnSpPr/>
                  <p:nvPr/>
                </p:nvCxnSpPr>
                <p:spPr>
                  <a:xfrm>
                    <a:off x="5435106" y="4301294"/>
                    <a:ext cx="0" cy="299296"/>
                  </a:xfrm>
                  <a:prstGeom prst="line">
                    <a:avLst/>
                  </a:prstGeom>
                  <a:ln w="12700">
                    <a:solidFill>
                      <a:srgbClr val="0000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83" name="직사각형 182"/>
                  <p:cNvSpPr/>
                  <p:nvPr/>
                </p:nvSpPr>
                <p:spPr>
                  <a:xfrm>
                    <a:off x="5024327" y="4301294"/>
                    <a:ext cx="129515" cy="299296"/>
                  </a:xfrm>
                  <a:prstGeom prst="rect">
                    <a:avLst/>
                  </a:prstGeom>
                  <a:noFill/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ko-KR" altLang="en-US" sz="1400" dirty="0">
                      <a:solidFill>
                        <a:srgbClr val="0000FF"/>
                      </a:solidFill>
                    </a:endParaRPr>
                  </a:p>
                </p:txBody>
              </p:sp>
              <p:sp>
                <p:nvSpPr>
                  <p:cNvPr id="184" name="직사각형 183"/>
                  <p:cNvSpPr/>
                  <p:nvPr/>
                </p:nvSpPr>
                <p:spPr>
                  <a:xfrm>
                    <a:off x="4887122" y="4301294"/>
                    <a:ext cx="129515" cy="299296"/>
                  </a:xfrm>
                  <a:prstGeom prst="rect">
                    <a:avLst/>
                  </a:prstGeom>
                  <a:noFill/>
                  <a:ln w="3175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ko-KR" altLang="en-US" sz="1400" dirty="0">
                      <a:solidFill>
                        <a:srgbClr val="0000FF"/>
                      </a:solidFill>
                    </a:endParaRPr>
                  </a:p>
                </p:txBody>
              </p:sp>
              <p:cxnSp>
                <p:nvCxnSpPr>
                  <p:cNvPr id="185" name="직선 연결선 184"/>
                  <p:cNvCxnSpPr/>
                  <p:nvPr/>
                </p:nvCxnSpPr>
                <p:spPr>
                  <a:xfrm>
                    <a:off x="5035489" y="4304046"/>
                    <a:ext cx="0" cy="299296"/>
                  </a:xfrm>
                  <a:prstGeom prst="line">
                    <a:avLst/>
                  </a:prstGeom>
                  <a:ln w="12700">
                    <a:solidFill>
                      <a:srgbClr val="0000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6" name="직선 화살표 연결선 185"/>
                  <p:cNvCxnSpPr/>
                  <p:nvPr/>
                </p:nvCxnSpPr>
                <p:spPr>
                  <a:xfrm flipH="1">
                    <a:off x="4586400" y="4509000"/>
                    <a:ext cx="360000" cy="0"/>
                  </a:xfrm>
                  <a:prstGeom prst="straightConnector1">
                    <a:avLst/>
                  </a:prstGeom>
                  <a:ln w="12700">
                    <a:solidFill>
                      <a:srgbClr val="00B050"/>
                    </a:solidFill>
                    <a:headEnd type="oval" w="sm" len="sm"/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59" name="그룹 158"/>
                <p:cNvGrpSpPr/>
                <p:nvPr/>
              </p:nvGrpSpPr>
              <p:grpSpPr>
                <a:xfrm>
                  <a:off x="3060000" y="4998147"/>
                  <a:ext cx="1333629" cy="310342"/>
                  <a:chOff x="4537444" y="4293000"/>
                  <a:chExt cx="1333629" cy="310342"/>
                </a:xfrm>
              </p:grpSpPr>
              <p:sp>
                <p:nvSpPr>
                  <p:cNvPr id="170" name="직사각형 169"/>
                  <p:cNvSpPr/>
                  <p:nvPr/>
                </p:nvSpPr>
                <p:spPr>
                  <a:xfrm>
                    <a:off x="4894288" y="4293000"/>
                    <a:ext cx="663165" cy="299296"/>
                  </a:xfrm>
                  <a:prstGeom prst="rect">
                    <a:avLst/>
                  </a:prstGeom>
                  <a:noFill/>
                  <a:ln w="12700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71" name="직사각형 170"/>
                  <p:cNvSpPr/>
                  <p:nvPr/>
                </p:nvSpPr>
                <p:spPr>
                  <a:xfrm>
                    <a:off x="5024327" y="4301294"/>
                    <a:ext cx="410779" cy="299296"/>
                  </a:xfrm>
                  <a:prstGeom prst="rect">
                    <a:avLst/>
                  </a:prstGeom>
                  <a:noFill/>
                  <a:ln w="3175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altLang="ko-KR" sz="1400" dirty="0" smtClean="0">
                        <a:solidFill>
                          <a:schemeClr val="bg1">
                            <a:lumMod val="75000"/>
                          </a:schemeClr>
                        </a:solidFill>
                      </a:rPr>
                      <a:t>B</a:t>
                    </a:r>
                    <a:endParaRPr lang="ko-KR" altLang="en-US" sz="1400" dirty="0">
                      <a:solidFill>
                        <a:schemeClr val="bg1">
                          <a:lumMod val="75000"/>
                        </a:schemeClr>
                      </a:solidFill>
                    </a:endParaRPr>
                  </a:p>
                </p:txBody>
              </p:sp>
              <p:sp>
                <p:nvSpPr>
                  <p:cNvPr id="172" name="직사각형 171"/>
                  <p:cNvSpPr/>
                  <p:nvPr/>
                </p:nvSpPr>
                <p:spPr>
                  <a:xfrm>
                    <a:off x="5427939" y="4293000"/>
                    <a:ext cx="129515" cy="299296"/>
                  </a:xfrm>
                  <a:prstGeom prst="rect">
                    <a:avLst/>
                  </a:prstGeom>
                  <a:noFill/>
                  <a:ln w="3175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ko-KR" altLang="en-US" sz="1400" dirty="0">
                      <a:solidFill>
                        <a:srgbClr val="0000FF"/>
                      </a:solidFill>
                    </a:endParaRPr>
                  </a:p>
                </p:txBody>
              </p:sp>
              <p:cxnSp>
                <p:nvCxnSpPr>
                  <p:cNvPr id="173" name="직선 연결선 172"/>
                  <p:cNvCxnSpPr/>
                  <p:nvPr/>
                </p:nvCxnSpPr>
                <p:spPr>
                  <a:xfrm>
                    <a:off x="5435106" y="4301294"/>
                    <a:ext cx="0" cy="299296"/>
                  </a:xfrm>
                  <a:prstGeom prst="line">
                    <a:avLst/>
                  </a:prstGeom>
                  <a:ln w="12700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74" name="직사각형 173"/>
                  <p:cNvSpPr/>
                  <p:nvPr/>
                </p:nvSpPr>
                <p:spPr>
                  <a:xfrm>
                    <a:off x="5024327" y="4301294"/>
                    <a:ext cx="129515" cy="299296"/>
                  </a:xfrm>
                  <a:prstGeom prst="rect">
                    <a:avLst/>
                  </a:prstGeom>
                  <a:noFill/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ko-KR" altLang="en-US" sz="1400" dirty="0">
                      <a:solidFill>
                        <a:srgbClr val="0000FF"/>
                      </a:solidFill>
                    </a:endParaRPr>
                  </a:p>
                </p:txBody>
              </p:sp>
              <p:sp>
                <p:nvSpPr>
                  <p:cNvPr id="175" name="직사각형 174"/>
                  <p:cNvSpPr/>
                  <p:nvPr/>
                </p:nvSpPr>
                <p:spPr>
                  <a:xfrm>
                    <a:off x="4887122" y="4301294"/>
                    <a:ext cx="129515" cy="299296"/>
                  </a:xfrm>
                  <a:prstGeom prst="rect">
                    <a:avLst/>
                  </a:prstGeom>
                  <a:noFill/>
                  <a:ln w="3175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ko-KR" altLang="en-US" sz="1400" dirty="0">
                      <a:solidFill>
                        <a:srgbClr val="0000FF"/>
                      </a:solidFill>
                    </a:endParaRPr>
                  </a:p>
                </p:txBody>
              </p:sp>
              <p:cxnSp>
                <p:nvCxnSpPr>
                  <p:cNvPr id="176" name="직선 연결선 175"/>
                  <p:cNvCxnSpPr/>
                  <p:nvPr/>
                </p:nvCxnSpPr>
                <p:spPr>
                  <a:xfrm>
                    <a:off x="5035489" y="4304046"/>
                    <a:ext cx="0" cy="299296"/>
                  </a:xfrm>
                  <a:prstGeom prst="line">
                    <a:avLst/>
                  </a:prstGeom>
                  <a:ln w="12700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7" name="직선 화살표 연결선 176"/>
                  <p:cNvCxnSpPr/>
                  <p:nvPr/>
                </p:nvCxnSpPr>
                <p:spPr>
                  <a:xfrm>
                    <a:off x="5501437" y="4384800"/>
                    <a:ext cx="369636" cy="0"/>
                  </a:xfrm>
                  <a:prstGeom prst="straightConnector1">
                    <a:avLst/>
                  </a:prstGeom>
                  <a:ln w="12700">
                    <a:solidFill>
                      <a:srgbClr val="C00000"/>
                    </a:solidFill>
                    <a:headEnd type="oval" w="sm" len="sm"/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8" name="직선 화살표 연결선 177"/>
                  <p:cNvCxnSpPr/>
                  <p:nvPr/>
                </p:nvCxnSpPr>
                <p:spPr>
                  <a:xfrm flipH="1">
                    <a:off x="4537444" y="4509000"/>
                    <a:ext cx="408956" cy="0"/>
                  </a:xfrm>
                  <a:prstGeom prst="straightConnector1">
                    <a:avLst/>
                  </a:prstGeom>
                  <a:ln w="12700">
                    <a:solidFill>
                      <a:srgbClr val="00B050"/>
                    </a:solidFill>
                    <a:headEnd type="oval" w="sm" len="sm"/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60" name="그룹 159"/>
                <p:cNvGrpSpPr/>
                <p:nvPr/>
              </p:nvGrpSpPr>
              <p:grpSpPr>
                <a:xfrm>
                  <a:off x="4461685" y="4998147"/>
                  <a:ext cx="902315" cy="310342"/>
                  <a:chOff x="4887122" y="4293000"/>
                  <a:chExt cx="902315" cy="310342"/>
                </a:xfrm>
              </p:grpSpPr>
              <p:sp>
                <p:nvSpPr>
                  <p:cNvPr id="161" name="직사각형 160"/>
                  <p:cNvSpPr/>
                  <p:nvPr/>
                </p:nvSpPr>
                <p:spPr>
                  <a:xfrm>
                    <a:off x="4894288" y="4293000"/>
                    <a:ext cx="663165" cy="299296"/>
                  </a:xfrm>
                  <a:prstGeom prst="rect">
                    <a:avLst/>
                  </a:prstGeom>
                  <a:noFill/>
                  <a:ln w="12700">
                    <a:solidFill>
                      <a:srgbClr val="0000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62" name="직사각형 161"/>
                  <p:cNvSpPr/>
                  <p:nvPr/>
                </p:nvSpPr>
                <p:spPr>
                  <a:xfrm>
                    <a:off x="5024327" y="4301294"/>
                    <a:ext cx="410779" cy="299296"/>
                  </a:xfrm>
                  <a:prstGeom prst="rect">
                    <a:avLst/>
                  </a:prstGeom>
                  <a:noFill/>
                  <a:ln w="3175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altLang="ko-KR" sz="1400" dirty="0" smtClean="0">
                        <a:solidFill>
                          <a:srgbClr val="0000FF"/>
                        </a:solidFill>
                      </a:rPr>
                      <a:t>C</a:t>
                    </a:r>
                    <a:endParaRPr lang="ko-KR" altLang="en-US" sz="1400" dirty="0">
                      <a:solidFill>
                        <a:srgbClr val="0000FF"/>
                      </a:solidFill>
                    </a:endParaRPr>
                  </a:p>
                </p:txBody>
              </p:sp>
              <p:sp>
                <p:nvSpPr>
                  <p:cNvPr id="163" name="직사각형 162"/>
                  <p:cNvSpPr/>
                  <p:nvPr/>
                </p:nvSpPr>
                <p:spPr>
                  <a:xfrm>
                    <a:off x="5427939" y="4293000"/>
                    <a:ext cx="129515" cy="299296"/>
                  </a:xfrm>
                  <a:prstGeom prst="rect">
                    <a:avLst/>
                  </a:prstGeom>
                  <a:noFill/>
                  <a:ln w="3175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ko-KR" altLang="en-US" sz="1400" dirty="0">
                      <a:solidFill>
                        <a:srgbClr val="0000FF"/>
                      </a:solidFill>
                    </a:endParaRPr>
                  </a:p>
                </p:txBody>
              </p:sp>
              <p:cxnSp>
                <p:nvCxnSpPr>
                  <p:cNvPr id="164" name="직선 연결선 163"/>
                  <p:cNvCxnSpPr/>
                  <p:nvPr/>
                </p:nvCxnSpPr>
                <p:spPr>
                  <a:xfrm>
                    <a:off x="5435106" y="4301294"/>
                    <a:ext cx="0" cy="299296"/>
                  </a:xfrm>
                  <a:prstGeom prst="line">
                    <a:avLst/>
                  </a:prstGeom>
                  <a:ln w="12700">
                    <a:solidFill>
                      <a:srgbClr val="0000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65" name="직사각형 164"/>
                  <p:cNvSpPr/>
                  <p:nvPr/>
                </p:nvSpPr>
                <p:spPr>
                  <a:xfrm>
                    <a:off x="5024327" y="4301294"/>
                    <a:ext cx="129515" cy="299296"/>
                  </a:xfrm>
                  <a:prstGeom prst="rect">
                    <a:avLst/>
                  </a:prstGeom>
                  <a:noFill/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ko-KR" altLang="en-US" sz="1400" dirty="0">
                      <a:solidFill>
                        <a:srgbClr val="0000FF"/>
                      </a:solidFill>
                    </a:endParaRPr>
                  </a:p>
                </p:txBody>
              </p:sp>
              <p:sp>
                <p:nvSpPr>
                  <p:cNvPr id="166" name="직사각형 165"/>
                  <p:cNvSpPr/>
                  <p:nvPr/>
                </p:nvSpPr>
                <p:spPr>
                  <a:xfrm>
                    <a:off x="4887122" y="4301294"/>
                    <a:ext cx="129515" cy="299296"/>
                  </a:xfrm>
                  <a:prstGeom prst="rect">
                    <a:avLst/>
                  </a:prstGeom>
                  <a:noFill/>
                  <a:ln w="3175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ko-KR" altLang="en-US" sz="1400" dirty="0">
                      <a:solidFill>
                        <a:srgbClr val="0000FF"/>
                      </a:solidFill>
                    </a:endParaRPr>
                  </a:p>
                </p:txBody>
              </p:sp>
              <p:cxnSp>
                <p:nvCxnSpPr>
                  <p:cNvPr id="167" name="직선 연결선 166"/>
                  <p:cNvCxnSpPr/>
                  <p:nvPr/>
                </p:nvCxnSpPr>
                <p:spPr>
                  <a:xfrm>
                    <a:off x="5035489" y="4304046"/>
                    <a:ext cx="0" cy="299296"/>
                  </a:xfrm>
                  <a:prstGeom prst="line">
                    <a:avLst/>
                  </a:prstGeom>
                  <a:ln w="12700">
                    <a:solidFill>
                      <a:srgbClr val="0000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8" name="직선 화살표 연결선 167"/>
                  <p:cNvCxnSpPr/>
                  <p:nvPr/>
                </p:nvCxnSpPr>
                <p:spPr>
                  <a:xfrm>
                    <a:off x="5501437" y="4384800"/>
                    <a:ext cx="288000" cy="0"/>
                  </a:xfrm>
                  <a:prstGeom prst="straightConnector1">
                    <a:avLst/>
                  </a:prstGeom>
                  <a:ln w="12700">
                    <a:solidFill>
                      <a:srgbClr val="C00000"/>
                    </a:solidFill>
                    <a:headEnd type="oval" w="sm" len="sm"/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157" name="원호 156"/>
              <p:cNvSpPr/>
              <p:nvPr/>
            </p:nvSpPr>
            <p:spPr>
              <a:xfrm>
                <a:off x="1465089" y="5291906"/>
                <a:ext cx="1834666" cy="1296000"/>
              </a:xfrm>
              <a:prstGeom prst="arc">
                <a:avLst>
                  <a:gd name="adj1" fmla="val 12134472"/>
                  <a:gd name="adj2" fmla="val 19737691"/>
                </a:avLst>
              </a:prstGeom>
              <a:ln w="12700">
                <a:solidFill>
                  <a:srgbClr val="C00000"/>
                </a:solidFill>
                <a:headEnd type="oval" w="sm" len="sm"/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8" name="원호 217"/>
              <p:cNvSpPr/>
              <p:nvPr/>
            </p:nvSpPr>
            <p:spPr>
              <a:xfrm flipH="1" flipV="1">
                <a:off x="1542930" y="4782405"/>
                <a:ext cx="1682804" cy="1385056"/>
              </a:xfrm>
              <a:prstGeom prst="arc">
                <a:avLst>
                  <a:gd name="adj1" fmla="val 11976039"/>
                  <a:gd name="adj2" fmla="val 20011021"/>
                </a:avLst>
              </a:prstGeom>
              <a:ln w="12700">
                <a:solidFill>
                  <a:srgbClr val="00B050"/>
                </a:solidFill>
                <a:headEnd type="oval" w="sm" len="sm"/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0A2B4F6F-8652-477E-8EDC-DA81EDF989C8}" type="slidenum">
              <a:rPr lang="ko-KR" altLang="en-US" smtClean="0"/>
              <a:pPr algn="r"/>
              <a:t>22</a:t>
            </a:fld>
            <a:r>
              <a:rPr lang="en-US" altLang="ko-KR" smtClean="0"/>
              <a:t>/28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73876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52401" y="1053000"/>
            <a:ext cx="8667600" cy="1224000"/>
          </a:xfrm>
        </p:spPr>
        <p:txBody>
          <a:bodyPr/>
          <a:lstStyle/>
          <a:p>
            <a:r>
              <a:rPr lang="en-US" altLang="ko-KR" dirty="0" smtClean="0"/>
              <a:t>2 </a:t>
            </a:r>
            <a:r>
              <a:rPr lang="ko-KR" altLang="en-US" dirty="0" smtClean="0"/>
              <a:t>포인터가</a:t>
            </a:r>
            <a:r>
              <a:rPr lang="en-US" altLang="ko-KR" dirty="0" smtClean="0"/>
              <a:t> </a:t>
            </a:r>
            <a:r>
              <a:rPr lang="ko-KR" altLang="en-US" dirty="0" smtClean="0"/>
              <a:t>필요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오른쪽으로 이동할 때 왼쪽 리스트는 역순으로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왼쪽으로 이동할 때는 하나씩 복원 </a:t>
            </a:r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단일 리스트로 양방향</a:t>
            </a:r>
            <a:r>
              <a:rPr lang="en-US" altLang="ko-KR" dirty="0" smtClean="0"/>
              <a:t>(</a:t>
            </a:r>
            <a:r>
              <a:rPr lang="ko-KR" altLang="en-US" dirty="0" smtClean="0"/>
              <a:t>역순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grpSp>
        <p:nvGrpSpPr>
          <p:cNvPr id="130" name="그룹 129"/>
          <p:cNvGrpSpPr/>
          <p:nvPr/>
        </p:nvGrpSpPr>
        <p:grpSpPr>
          <a:xfrm>
            <a:off x="252000" y="2557907"/>
            <a:ext cx="8106166" cy="799093"/>
            <a:chOff x="252000" y="2421000"/>
            <a:chExt cx="8106166" cy="799093"/>
          </a:xfrm>
        </p:grpSpPr>
        <p:grpSp>
          <p:nvGrpSpPr>
            <p:cNvPr id="13" name="그룹 12"/>
            <p:cNvGrpSpPr/>
            <p:nvPr/>
          </p:nvGrpSpPr>
          <p:grpSpPr>
            <a:xfrm>
              <a:off x="972000" y="2421000"/>
              <a:ext cx="1368000" cy="432000"/>
              <a:chOff x="972000" y="2709000"/>
              <a:chExt cx="1368000" cy="432000"/>
            </a:xfrm>
          </p:grpSpPr>
          <p:sp>
            <p:nvSpPr>
              <p:cNvPr id="7" name="직사각형 6"/>
              <p:cNvSpPr/>
              <p:nvPr/>
            </p:nvSpPr>
            <p:spPr>
              <a:xfrm>
                <a:off x="972000" y="2709000"/>
                <a:ext cx="1008000" cy="432000"/>
              </a:xfrm>
              <a:prstGeom prst="rect">
                <a:avLst/>
              </a:prstGeom>
              <a:noFill/>
              <a:ln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9" name="직선 연결선 8"/>
              <p:cNvCxnSpPr/>
              <p:nvPr/>
            </p:nvCxnSpPr>
            <p:spPr>
              <a:xfrm>
                <a:off x="1692000" y="2709000"/>
                <a:ext cx="0" cy="432000"/>
              </a:xfrm>
              <a:prstGeom prst="line">
                <a:avLst/>
              </a:prstGeom>
              <a:ln w="12700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직선 연결선 9"/>
              <p:cNvCxnSpPr/>
              <p:nvPr/>
            </p:nvCxnSpPr>
            <p:spPr>
              <a:xfrm>
                <a:off x="1844400" y="2925000"/>
                <a:ext cx="495600" cy="0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oval" w="sm" len="sm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" name="그룹 13"/>
            <p:cNvGrpSpPr/>
            <p:nvPr/>
          </p:nvGrpSpPr>
          <p:grpSpPr>
            <a:xfrm>
              <a:off x="2412001" y="2421000"/>
              <a:ext cx="1368000" cy="432000"/>
              <a:chOff x="972000" y="2709000"/>
              <a:chExt cx="1368000" cy="432000"/>
            </a:xfrm>
          </p:grpSpPr>
          <p:sp>
            <p:nvSpPr>
              <p:cNvPr id="15" name="직사각형 14"/>
              <p:cNvSpPr/>
              <p:nvPr/>
            </p:nvSpPr>
            <p:spPr>
              <a:xfrm>
                <a:off x="972000" y="2709000"/>
                <a:ext cx="1008000" cy="432000"/>
              </a:xfrm>
              <a:prstGeom prst="rect">
                <a:avLst/>
              </a:prstGeom>
              <a:noFill/>
              <a:ln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6" name="직선 연결선 15"/>
              <p:cNvCxnSpPr/>
              <p:nvPr/>
            </p:nvCxnSpPr>
            <p:spPr>
              <a:xfrm>
                <a:off x="1692000" y="2709000"/>
                <a:ext cx="0" cy="432000"/>
              </a:xfrm>
              <a:prstGeom prst="line">
                <a:avLst/>
              </a:prstGeom>
              <a:ln w="12700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직선 연결선 16"/>
              <p:cNvCxnSpPr/>
              <p:nvPr/>
            </p:nvCxnSpPr>
            <p:spPr>
              <a:xfrm>
                <a:off x="1844400" y="2925000"/>
                <a:ext cx="495600" cy="0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oval" w="sm" len="sm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그룹 17"/>
            <p:cNvGrpSpPr/>
            <p:nvPr/>
          </p:nvGrpSpPr>
          <p:grpSpPr>
            <a:xfrm>
              <a:off x="3852002" y="2421000"/>
              <a:ext cx="1368000" cy="432000"/>
              <a:chOff x="972000" y="2709000"/>
              <a:chExt cx="1368000" cy="432000"/>
            </a:xfrm>
          </p:grpSpPr>
          <p:sp>
            <p:nvSpPr>
              <p:cNvPr id="19" name="직사각형 18"/>
              <p:cNvSpPr/>
              <p:nvPr/>
            </p:nvSpPr>
            <p:spPr>
              <a:xfrm>
                <a:off x="972000" y="2709000"/>
                <a:ext cx="1008000" cy="432000"/>
              </a:xfrm>
              <a:prstGeom prst="rect">
                <a:avLst/>
              </a:prstGeom>
              <a:noFill/>
              <a:ln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0" name="직선 연결선 19"/>
              <p:cNvCxnSpPr/>
              <p:nvPr/>
            </p:nvCxnSpPr>
            <p:spPr>
              <a:xfrm>
                <a:off x="1692000" y="2709000"/>
                <a:ext cx="0" cy="432000"/>
              </a:xfrm>
              <a:prstGeom prst="line">
                <a:avLst/>
              </a:prstGeom>
              <a:ln w="12700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직선 연결선 20"/>
              <p:cNvCxnSpPr/>
              <p:nvPr/>
            </p:nvCxnSpPr>
            <p:spPr>
              <a:xfrm>
                <a:off x="1844400" y="2925000"/>
                <a:ext cx="495600" cy="0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oval" w="sm" len="sm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" name="그룹 21"/>
            <p:cNvGrpSpPr/>
            <p:nvPr/>
          </p:nvGrpSpPr>
          <p:grpSpPr>
            <a:xfrm>
              <a:off x="5290455" y="2421000"/>
              <a:ext cx="1368000" cy="432000"/>
              <a:chOff x="972000" y="2709000"/>
              <a:chExt cx="1368000" cy="432000"/>
            </a:xfrm>
          </p:grpSpPr>
          <p:sp>
            <p:nvSpPr>
              <p:cNvPr id="23" name="직사각형 22"/>
              <p:cNvSpPr/>
              <p:nvPr/>
            </p:nvSpPr>
            <p:spPr>
              <a:xfrm>
                <a:off x="972000" y="2709000"/>
                <a:ext cx="1008000" cy="432000"/>
              </a:xfrm>
              <a:prstGeom prst="rect">
                <a:avLst/>
              </a:prstGeom>
              <a:noFill/>
              <a:ln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4" name="직선 연결선 23"/>
              <p:cNvCxnSpPr/>
              <p:nvPr/>
            </p:nvCxnSpPr>
            <p:spPr>
              <a:xfrm>
                <a:off x="1692000" y="2709000"/>
                <a:ext cx="0" cy="432000"/>
              </a:xfrm>
              <a:prstGeom prst="line">
                <a:avLst/>
              </a:prstGeom>
              <a:ln w="12700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직선 연결선 24"/>
              <p:cNvCxnSpPr/>
              <p:nvPr/>
            </p:nvCxnSpPr>
            <p:spPr>
              <a:xfrm>
                <a:off x="1844400" y="2925000"/>
                <a:ext cx="495600" cy="0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oval" w="sm" len="sm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그룹 25"/>
            <p:cNvGrpSpPr/>
            <p:nvPr/>
          </p:nvGrpSpPr>
          <p:grpSpPr>
            <a:xfrm>
              <a:off x="6728908" y="2421000"/>
              <a:ext cx="1368000" cy="432000"/>
              <a:chOff x="972000" y="2709000"/>
              <a:chExt cx="1368000" cy="432000"/>
            </a:xfrm>
          </p:grpSpPr>
          <p:sp>
            <p:nvSpPr>
              <p:cNvPr id="27" name="직사각형 26"/>
              <p:cNvSpPr/>
              <p:nvPr/>
            </p:nvSpPr>
            <p:spPr>
              <a:xfrm>
                <a:off x="972000" y="2709000"/>
                <a:ext cx="1008000" cy="432000"/>
              </a:xfrm>
              <a:prstGeom prst="rect">
                <a:avLst/>
              </a:prstGeom>
              <a:noFill/>
              <a:ln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8" name="직선 연결선 27"/>
              <p:cNvCxnSpPr/>
              <p:nvPr/>
            </p:nvCxnSpPr>
            <p:spPr>
              <a:xfrm>
                <a:off x="1692000" y="2709000"/>
                <a:ext cx="0" cy="432000"/>
              </a:xfrm>
              <a:prstGeom prst="line">
                <a:avLst/>
              </a:prstGeom>
              <a:ln w="12700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>
              <a:xfrm>
                <a:off x="1844400" y="2925000"/>
                <a:ext cx="495600" cy="0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oval" w="sm" len="sm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0" name="직사각형 29"/>
            <p:cNvSpPr/>
            <p:nvPr/>
          </p:nvSpPr>
          <p:spPr>
            <a:xfrm>
              <a:off x="8100000" y="2427535"/>
              <a:ext cx="258166" cy="432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rgbClr val="0000FF"/>
                  </a:solidFill>
                </a:rPr>
                <a:t>^</a:t>
              </a:r>
              <a:endParaRPr lang="ko-KR" altLang="en-US" dirty="0">
                <a:solidFill>
                  <a:srgbClr val="0000FF"/>
                </a:solidFill>
              </a:endParaRPr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252000" y="2427535"/>
              <a:ext cx="258166" cy="432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rgbClr val="0000FF"/>
                  </a:solidFill>
                </a:rPr>
                <a:t>^</a:t>
              </a:r>
              <a:endParaRPr lang="ko-KR" altLang="en-US" dirty="0">
                <a:solidFill>
                  <a:srgbClr val="0000FF"/>
                </a:solidFill>
              </a:endParaRPr>
            </a:p>
          </p:txBody>
        </p:sp>
        <p:grpSp>
          <p:nvGrpSpPr>
            <p:cNvPr id="88" name="그룹 87"/>
            <p:cNvGrpSpPr/>
            <p:nvPr/>
          </p:nvGrpSpPr>
          <p:grpSpPr>
            <a:xfrm>
              <a:off x="386725" y="2601065"/>
              <a:ext cx="1085668" cy="619028"/>
              <a:chOff x="786695" y="2827168"/>
              <a:chExt cx="1085668" cy="619028"/>
            </a:xfrm>
          </p:grpSpPr>
          <p:sp>
            <p:nvSpPr>
              <p:cNvPr id="36" name="직사각형 35"/>
              <p:cNvSpPr/>
              <p:nvPr/>
            </p:nvSpPr>
            <p:spPr>
              <a:xfrm>
                <a:off x="972000" y="3161518"/>
                <a:ext cx="360000" cy="284678"/>
              </a:xfrm>
              <a:prstGeom prst="rect">
                <a:avLst/>
              </a:prstGeom>
              <a:noFill/>
              <a:ln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rIns="72000" rtlCol="0" anchor="ctr"/>
              <a:lstStyle/>
              <a:p>
                <a:pPr algn="r"/>
                <a:r>
                  <a:rPr lang="en-US" altLang="ko-KR" sz="1400" b="1" dirty="0" smtClean="0">
                    <a:solidFill>
                      <a:srgbClr val="0000FF"/>
                    </a:solidFill>
                  </a:rPr>
                  <a:t>L</a:t>
                </a:r>
                <a:endParaRPr lang="ko-KR" altLang="en-US" sz="3600" b="1" dirty="0">
                  <a:solidFill>
                    <a:srgbClr val="0000FF"/>
                  </a:solidFill>
                </a:endParaRPr>
              </a:p>
            </p:txBody>
          </p:sp>
          <p:sp>
            <p:nvSpPr>
              <p:cNvPr id="85" name="직사각형 84"/>
              <p:cNvSpPr/>
              <p:nvPr/>
            </p:nvSpPr>
            <p:spPr>
              <a:xfrm>
                <a:off x="1332000" y="3161518"/>
                <a:ext cx="360000" cy="284678"/>
              </a:xfrm>
              <a:prstGeom prst="rect">
                <a:avLst/>
              </a:prstGeom>
              <a:noFill/>
              <a:ln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rIns="72000" rtlCol="0" anchor="ctr"/>
              <a:lstStyle/>
              <a:p>
                <a:r>
                  <a:rPr lang="en-US" altLang="ko-KR" sz="1400" b="1" dirty="0">
                    <a:solidFill>
                      <a:srgbClr val="0000FF"/>
                    </a:solidFill>
                  </a:rPr>
                  <a:t>R</a:t>
                </a:r>
                <a:endParaRPr lang="ko-KR" altLang="en-US" sz="3600" b="1" dirty="0">
                  <a:solidFill>
                    <a:srgbClr val="0000FF"/>
                  </a:solidFill>
                </a:endParaRPr>
              </a:p>
            </p:txBody>
          </p:sp>
          <p:sp>
            <p:nvSpPr>
              <p:cNvPr id="86" name="원호 85"/>
              <p:cNvSpPr/>
              <p:nvPr/>
            </p:nvSpPr>
            <p:spPr>
              <a:xfrm flipH="1" flipV="1">
                <a:off x="1256163" y="2827168"/>
                <a:ext cx="616200" cy="475586"/>
              </a:xfrm>
              <a:prstGeom prst="arc">
                <a:avLst>
                  <a:gd name="adj1" fmla="val 11059150"/>
                  <a:gd name="adj2" fmla="val 15880954"/>
                </a:avLst>
              </a:prstGeom>
              <a:ln w="12700">
                <a:solidFill>
                  <a:schemeClr val="tx1"/>
                </a:solidFill>
                <a:headEnd type="stealth" w="lg" len="lg"/>
                <a:tail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7" name="원호 86"/>
              <p:cNvSpPr/>
              <p:nvPr/>
            </p:nvSpPr>
            <p:spPr>
              <a:xfrm flipV="1">
                <a:off x="786695" y="2827168"/>
                <a:ext cx="616200" cy="471038"/>
              </a:xfrm>
              <a:prstGeom prst="arc">
                <a:avLst>
                  <a:gd name="adj1" fmla="val 11059150"/>
                  <a:gd name="adj2" fmla="val 15880954"/>
                </a:avLst>
              </a:prstGeom>
              <a:ln w="12700">
                <a:solidFill>
                  <a:schemeClr val="tx1"/>
                </a:solidFill>
                <a:headEnd type="stealth" w="lg" len="lg"/>
                <a:tail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131" name="그룹 130"/>
          <p:cNvGrpSpPr/>
          <p:nvPr/>
        </p:nvGrpSpPr>
        <p:grpSpPr>
          <a:xfrm>
            <a:off x="252000" y="3849489"/>
            <a:ext cx="8106166" cy="990539"/>
            <a:chOff x="252000" y="3849489"/>
            <a:chExt cx="8106166" cy="990539"/>
          </a:xfrm>
        </p:grpSpPr>
        <p:grpSp>
          <p:nvGrpSpPr>
            <p:cNvPr id="55" name="그룹 54"/>
            <p:cNvGrpSpPr/>
            <p:nvPr/>
          </p:nvGrpSpPr>
          <p:grpSpPr>
            <a:xfrm>
              <a:off x="972000" y="4027437"/>
              <a:ext cx="1008000" cy="432000"/>
              <a:chOff x="972000" y="2709000"/>
              <a:chExt cx="1008000" cy="432000"/>
            </a:xfrm>
          </p:grpSpPr>
          <p:sp>
            <p:nvSpPr>
              <p:cNvPr id="79" name="직사각형 78"/>
              <p:cNvSpPr/>
              <p:nvPr/>
            </p:nvSpPr>
            <p:spPr>
              <a:xfrm>
                <a:off x="972000" y="2709000"/>
                <a:ext cx="1008000" cy="432000"/>
              </a:xfrm>
              <a:prstGeom prst="rect">
                <a:avLst/>
              </a:prstGeom>
              <a:noFill/>
              <a:ln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80" name="직선 연결선 79"/>
              <p:cNvCxnSpPr/>
              <p:nvPr/>
            </p:nvCxnSpPr>
            <p:spPr>
              <a:xfrm>
                <a:off x="1692000" y="2709000"/>
                <a:ext cx="0" cy="432000"/>
              </a:xfrm>
              <a:prstGeom prst="line">
                <a:avLst/>
              </a:prstGeom>
              <a:ln w="12700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6" name="그룹 55"/>
            <p:cNvGrpSpPr/>
            <p:nvPr/>
          </p:nvGrpSpPr>
          <p:grpSpPr>
            <a:xfrm>
              <a:off x="2412001" y="4027437"/>
              <a:ext cx="1368000" cy="432000"/>
              <a:chOff x="972000" y="2709000"/>
              <a:chExt cx="1368000" cy="432000"/>
            </a:xfrm>
          </p:grpSpPr>
          <p:sp>
            <p:nvSpPr>
              <p:cNvPr id="76" name="직사각형 75"/>
              <p:cNvSpPr/>
              <p:nvPr/>
            </p:nvSpPr>
            <p:spPr>
              <a:xfrm>
                <a:off x="972000" y="2709000"/>
                <a:ext cx="1008000" cy="432000"/>
              </a:xfrm>
              <a:prstGeom prst="rect">
                <a:avLst/>
              </a:prstGeom>
              <a:noFill/>
              <a:ln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77" name="직선 연결선 76"/>
              <p:cNvCxnSpPr/>
              <p:nvPr/>
            </p:nvCxnSpPr>
            <p:spPr>
              <a:xfrm>
                <a:off x="1692000" y="2709000"/>
                <a:ext cx="0" cy="432000"/>
              </a:xfrm>
              <a:prstGeom prst="line">
                <a:avLst/>
              </a:prstGeom>
              <a:ln w="12700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직선 연결선 77"/>
              <p:cNvCxnSpPr/>
              <p:nvPr/>
            </p:nvCxnSpPr>
            <p:spPr>
              <a:xfrm>
                <a:off x="1844400" y="2925000"/>
                <a:ext cx="495600" cy="0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oval" w="sm" len="sm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7" name="그룹 56"/>
            <p:cNvGrpSpPr/>
            <p:nvPr/>
          </p:nvGrpSpPr>
          <p:grpSpPr>
            <a:xfrm>
              <a:off x="3852002" y="4027437"/>
              <a:ext cx="1368000" cy="432000"/>
              <a:chOff x="972000" y="2709000"/>
              <a:chExt cx="1368000" cy="432000"/>
            </a:xfrm>
          </p:grpSpPr>
          <p:sp>
            <p:nvSpPr>
              <p:cNvPr id="73" name="직사각형 72"/>
              <p:cNvSpPr/>
              <p:nvPr/>
            </p:nvSpPr>
            <p:spPr>
              <a:xfrm>
                <a:off x="972000" y="2709000"/>
                <a:ext cx="1008000" cy="432000"/>
              </a:xfrm>
              <a:prstGeom prst="rect">
                <a:avLst/>
              </a:prstGeom>
              <a:noFill/>
              <a:ln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74" name="직선 연결선 73"/>
              <p:cNvCxnSpPr/>
              <p:nvPr/>
            </p:nvCxnSpPr>
            <p:spPr>
              <a:xfrm>
                <a:off x="1692000" y="2709000"/>
                <a:ext cx="0" cy="432000"/>
              </a:xfrm>
              <a:prstGeom prst="line">
                <a:avLst/>
              </a:prstGeom>
              <a:ln w="12700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직선 연결선 74"/>
              <p:cNvCxnSpPr/>
              <p:nvPr/>
            </p:nvCxnSpPr>
            <p:spPr>
              <a:xfrm>
                <a:off x="1844400" y="2925000"/>
                <a:ext cx="495600" cy="0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oval" w="sm" len="sm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8" name="그룹 57"/>
            <p:cNvGrpSpPr/>
            <p:nvPr/>
          </p:nvGrpSpPr>
          <p:grpSpPr>
            <a:xfrm>
              <a:off x="5290455" y="4027437"/>
              <a:ext cx="1368000" cy="432000"/>
              <a:chOff x="972000" y="2709000"/>
              <a:chExt cx="1368000" cy="432000"/>
            </a:xfrm>
          </p:grpSpPr>
          <p:sp>
            <p:nvSpPr>
              <p:cNvPr id="70" name="직사각형 69"/>
              <p:cNvSpPr/>
              <p:nvPr/>
            </p:nvSpPr>
            <p:spPr>
              <a:xfrm>
                <a:off x="972000" y="2709000"/>
                <a:ext cx="1008000" cy="432000"/>
              </a:xfrm>
              <a:prstGeom prst="rect">
                <a:avLst/>
              </a:prstGeom>
              <a:noFill/>
              <a:ln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71" name="직선 연결선 70"/>
              <p:cNvCxnSpPr/>
              <p:nvPr/>
            </p:nvCxnSpPr>
            <p:spPr>
              <a:xfrm>
                <a:off x="1692000" y="2709000"/>
                <a:ext cx="0" cy="432000"/>
              </a:xfrm>
              <a:prstGeom prst="line">
                <a:avLst/>
              </a:prstGeom>
              <a:ln w="12700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직선 연결선 71"/>
              <p:cNvCxnSpPr/>
              <p:nvPr/>
            </p:nvCxnSpPr>
            <p:spPr>
              <a:xfrm>
                <a:off x="1844400" y="2925000"/>
                <a:ext cx="495600" cy="0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oval" w="sm" len="sm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9" name="그룹 58"/>
            <p:cNvGrpSpPr/>
            <p:nvPr/>
          </p:nvGrpSpPr>
          <p:grpSpPr>
            <a:xfrm>
              <a:off x="6728908" y="4027437"/>
              <a:ext cx="1368000" cy="432000"/>
              <a:chOff x="972000" y="2709000"/>
              <a:chExt cx="1368000" cy="432000"/>
            </a:xfrm>
          </p:grpSpPr>
          <p:sp>
            <p:nvSpPr>
              <p:cNvPr id="67" name="직사각형 66"/>
              <p:cNvSpPr/>
              <p:nvPr/>
            </p:nvSpPr>
            <p:spPr>
              <a:xfrm>
                <a:off x="972000" y="2709000"/>
                <a:ext cx="1008000" cy="432000"/>
              </a:xfrm>
              <a:prstGeom prst="rect">
                <a:avLst/>
              </a:prstGeom>
              <a:noFill/>
              <a:ln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68" name="직선 연결선 67"/>
              <p:cNvCxnSpPr/>
              <p:nvPr/>
            </p:nvCxnSpPr>
            <p:spPr>
              <a:xfrm>
                <a:off x="1692000" y="2709000"/>
                <a:ext cx="0" cy="432000"/>
              </a:xfrm>
              <a:prstGeom prst="line">
                <a:avLst/>
              </a:prstGeom>
              <a:ln w="12700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직선 연결선 68"/>
              <p:cNvCxnSpPr/>
              <p:nvPr/>
            </p:nvCxnSpPr>
            <p:spPr>
              <a:xfrm>
                <a:off x="1844400" y="2925000"/>
                <a:ext cx="495600" cy="0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oval" w="sm" len="sm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0" name="직사각형 59"/>
            <p:cNvSpPr/>
            <p:nvPr/>
          </p:nvSpPr>
          <p:spPr>
            <a:xfrm>
              <a:off x="8100000" y="4033972"/>
              <a:ext cx="258166" cy="432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rgbClr val="0000FF"/>
                  </a:solidFill>
                </a:rPr>
                <a:t>^</a:t>
              </a:r>
              <a:endParaRPr lang="ko-KR" altLang="en-US" dirty="0">
                <a:solidFill>
                  <a:srgbClr val="0000FF"/>
                </a:solidFill>
              </a:endParaRPr>
            </a:p>
          </p:txBody>
        </p:sp>
        <p:sp>
          <p:nvSpPr>
            <p:cNvPr id="61" name="직사각형 60"/>
            <p:cNvSpPr/>
            <p:nvPr/>
          </p:nvSpPr>
          <p:spPr>
            <a:xfrm>
              <a:off x="252000" y="4033972"/>
              <a:ext cx="258166" cy="432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rgbClr val="0000FF"/>
                  </a:solidFill>
                </a:rPr>
                <a:t>^</a:t>
              </a:r>
              <a:endParaRPr lang="ko-KR" altLang="en-US" dirty="0">
                <a:solidFill>
                  <a:srgbClr val="0000FF"/>
                </a:solidFill>
              </a:endParaRPr>
            </a:p>
          </p:txBody>
        </p:sp>
        <p:sp>
          <p:nvSpPr>
            <p:cNvPr id="82" name="원호 81"/>
            <p:cNvSpPr/>
            <p:nvPr/>
          </p:nvSpPr>
          <p:spPr>
            <a:xfrm>
              <a:off x="562005" y="3849489"/>
              <a:ext cx="1336321" cy="597600"/>
            </a:xfrm>
            <a:prstGeom prst="arc">
              <a:avLst>
                <a:gd name="adj1" fmla="val 11846538"/>
                <a:gd name="adj2" fmla="val 554081"/>
              </a:avLst>
            </a:prstGeom>
            <a:ln w="12700">
              <a:solidFill>
                <a:schemeClr val="tx1"/>
              </a:solidFill>
              <a:headEnd type="stealth" w="lg" len="lg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94" name="그룹 93"/>
            <p:cNvGrpSpPr/>
            <p:nvPr/>
          </p:nvGrpSpPr>
          <p:grpSpPr>
            <a:xfrm>
              <a:off x="1618712" y="4221000"/>
              <a:ext cx="1085668" cy="619028"/>
              <a:chOff x="786695" y="2827168"/>
              <a:chExt cx="1085668" cy="619028"/>
            </a:xfrm>
          </p:grpSpPr>
          <p:sp>
            <p:nvSpPr>
              <p:cNvPr id="95" name="직사각형 94"/>
              <p:cNvSpPr/>
              <p:nvPr/>
            </p:nvSpPr>
            <p:spPr>
              <a:xfrm>
                <a:off x="972000" y="3161518"/>
                <a:ext cx="360000" cy="284678"/>
              </a:xfrm>
              <a:prstGeom prst="rect">
                <a:avLst/>
              </a:prstGeom>
              <a:noFill/>
              <a:ln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rIns="72000" rtlCol="0" anchor="ctr"/>
              <a:lstStyle/>
              <a:p>
                <a:pPr algn="r"/>
                <a:r>
                  <a:rPr lang="en-US" altLang="ko-KR" sz="1400" b="1" dirty="0" smtClean="0">
                    <a:solidFill>
                      <a:srgbClr val="0000FF"/>
                    </a:solidFill>
                  </a:rPr>
                  <a:t>L</a:t>
                </a:r>
                <a:endParaRPr lang="ko-KR" altLang="en-US" sz="3600" b="1" dirty="0">
                  <a:solidFill>
                    <a:srgbClr val="0000FF"/>
                  </a:solidFill>
                </a:endParaRPr>
              </a:p>
            </p:txBody>
          </p:sp>
          <p:sp>
            <p:nvSpPr>
              <p:cNvPr id="96" name="직사각형 95"/>
              <p:cNvSpPr/>
              <p:nvPr/>
            </p:nvSpPr>
            <p:spPr>
              <a:xfrm>
                <a:off x="1332000" y="3161518"/>
                <a:ext cx="360000" cy="284678"/>
              </a:xfrm>
              <a:prstGeom prst="rect">
                <a:avLst/>
              </a:prstGeom>
              <a:noFill/>
              <a:ln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rIns="72000" rtlCol="0" anchor="ctr"/>
              <a:lstStyle/>
              <a:p>
                <a:r>
                  <a:rPr lang="en-US" altLang="ko-KR" sz="1400" b="1" dirty="0">
                    <a:solidFill>
                      <a:srgbClr val="0000FF"/>
                    </a:solidFill>
                  </a:rPr>
                  <a:t>R</a:t>
                </a:r>
                <a:endParaRPr lang="ko-KR" altLang="en-US" sz="3600" b="1" dirty="0">
                  <a:solidFill>
                    <a:srgbClr val="0000FF"/>
                  </a:solidFill>
                </a:endParaRPr>
              </a:p>
            </p:txBody>
          </p:sp>
          <p:sp>
            <p:nvSpPr>
              <p:cNvPr id="97" name="원호 96"/>
              <p:cNvSpPr/>
              <p:nvPr/>
            </p:nvSpPr>
            <p:spPr>
              <a:xfrm flipH="1" flipV="1">
                <a:off x="1256163" y="2827168"/>
                <a:ext cx="616200" cy="475586"/>
              </a:xfrm>
              <a:prstGeom prst="arc">
                <a:avLst>
                  <a:gd name="adj1" fmla="val 11059150"/>
                  <a:gd name="adj2" fmla="val 15880954"/>
                </a:avLst>
              </a:prstGeom>
              <a:ln w="12700">
                <a:solidFill>
                  <a:schemeClr val="tx1"/>
                </a:solidFill>
                <a:headEnd type="stealth" w="lg" len="lg"/>
                <a:tail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8" name="원호 97"/>
              <p:cNvSpPr/>
              <p:nvPr/>
            </p:nvSpPr>
            <p:spPr>
              <a:xfrm flipV="1">
                <a:off x="786695" y="2827168"/>
                <a:ext cx="616200" cy="471038"/>
              </a:xfrm>
              <a:prstGeom prst="arc">
                <a:avLst>
                  <a:gd name="adj1" fmla="val 11059150"/>
                  <a:gd name="adj2" fmla="val 15880954"/>
                </a:avLst>
              </a:prstGeom>
              <a:ln w="12700">
                <a:solidFill>
                  <a:schemeClr val="tx1"/>
                </a:solidFill>
                <a:headEnd type="stealth" w="lg" len="lg"/>
                <a:tail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132" name="그룹 131"/>
          <p:cNvGrpSpPr/>
          <p:nvPr/>
        </p:nvGrpSpPr>
        <p:grpSpPr>
          <a:xfrm>
            <a:off x="252000" y="5349237"/>
            <a:ext cx="8106166" cy="1002791"/>
            <a:chOff x="252000" y="5349237"/>
            <a:chExt cx="8106166" cy="1002791"/>
          </a:xfrm>
        </p:grpSpPr>
        <p:grpSp>
          <p:nvGrpSpPr>
            <p:cNvPr id="101" name="그룹 100"/>
            <p:cNvGrpSpPr/>
            <p:nvPr/>
          </p:nvGrpSpPr>
          <p:grpSpPr>
            <a:xfrm>
              <a:off x="972000" y="5539437"/>
              <a:ext cx="1008000" cy="432000"/>
              <a:chOff x="972000" y="2709000"/>
              <a:chExt cx="1008000" cy="432000"/>
            </a:xfrm>
          </p:grpSpPr>
          <p:sp>
            <p:nvSpPr>
              <p:cNvPr id="126" name="직사각형 125"/>
              <p:cNvSpPr/>
              <p:nvPr/>
            </p:nvSpPr>
            <p:spPr>
              <a:xfrm>
                <a:off x="972000" y="2709000"/>
                <a:ext cx="1008000" cy="432000"/>
              </a:xfrm>
              <a:prstGeom prst="rect">
                <a:avLst/>
              </a:prstGeom>
              <a:noFill/>
              <a:ln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27" name="직선 연결선 126"/>
              <p:cNvCxnSpPr/>
              <p:nvPr/>
            </p:nvCxnSpPr>
            <p:spPr>
              <a:xfrm>
                <a:off x="1692000" y="2709000"/>
                <a:ext cx="0" cy="432000"/>
              </a:xfrm>
              <a:prstGeom prst="line">
                <a:avLst/>
              </a:prstGeom>
              <a:ln w="12700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2" name="그룹 101"/>
            <p:cNvGrpSpPr/>
            <p:nvPr/>
          </p:nvGrpSpPr>
          <p:grpSpPr>
            <a:xfrm>
              <a:off x="2412001" y="5539437"/>
              <a:ext cx="1008000" cy="432000"/>
              <a:chOff x="972000" y="2709000"/>
              <a:chExt cx="1008000" cy="432000"/>
            </a:xfrm>
          </p:grpSpPr>
          <p:sp>
            <p:nvSpPr>
              <p:cNvPr id="123" name="직사각형 122"/>
              <p:cNvSpPr/>
              <p:nvPr/>
            </p:nvSpPr>
            <p:spPr>
              <a:xfrm>
                <a:off x="972000" y="2709000"/>
                <a:ext cx="1008000" cy="432000"/>
              </a:xfrm>
              <a:prstGeom prst="rect">
                <a:avLst/>
              </a:prstGeom>
              <a:noFill/>
              <a:ln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24" name="직선 연결선 123"/>
              <p:cNvCxnSpPr/>
              <p:nvPr/>
            </p:nvCxnSpPr>
            <p:spPr>
              <a:xfrm>
                <a:off x="1692000" y="2709000"/>
                <a:ext cx="0" cy="432000"/>
              </a:xfrm>
              <a:prstGeom prst="line">
                <a:avLst/>
              </a:prstGeom>
              <a:ln w="12700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3" name="그룹 102"/>
            <p:cNvGrpSpPr/>
            <p:nvPr/>
          </p:nvGrpSpPr>
          <p:grpSpPr>
            <a:xfrm>
              <a:off x="3852002" y="5539437"/>
              <a:ext cx="1368000" cy="432000"/>
              <a:chOff x="972000" y="2709000"/>
              <a:chExt cx="1368000" cy="432000"/>
            </a:xfrm>
          </p:grpSpPr>
          <p:sp>
            <p:nvSpPr>
              <p:cNvPr id="120" name="직사각형 119"/>
              <p:cNvSpPr/>
              <p:nvPr/>
            </p:nvSpPr>
            <p:spPr>
              <a:xfrm>
                <a:off x="972000" y="2709000"/>
                <a:ext cx="1008000" cy="432000"/>
              </a:xfrm>
              <a:prstGeom prst="rect">
                <a:avLst/>
              </a:prstGeom>
              <a:noFill/>
              <a:ln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21" name="직선 연결선 120"/>
              <p:cNvCxnSpPr/>
              <p:nvPr/>
            </p:nvCxnSpPr>
            <p:spPr>
              <a:xfrm>
                <a:off x="1692000" y="2709000"/>
                <a:ext cx="0" cy="432000"/>
              </a:xfrm>
              <a:prstGeom prst="line">
                <a:avLst/>
              </a:prstGeom>
              <a:ln w="12700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직선 연결선 121"/>
              <p:cNvCxnSpPr/>
              <p:nvPr/>
            </p:nvCxnSpPr>
            <p:spPr>
              <a:xfrm>
                <a:off x="1844400" y="2925000"/>
                <a:ext cx="495600" cy="0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oval" w="sm" len="sm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4" name="그룹 103"/>
            <p:cNvGrpSpPr/>
            <p:nvPr/>
          </p:nvGrpSpPr>
          <p:grpSpPr>
            <a:xfrm>
              <a:off x="5290455" y="5539437"/>
              <a:ext cx="1368000" cy="432000"/>
              <a:chOff x="972000" y="2709000"/>
              <a:chExt cx="1368000" cy="432000"/>
            </a:xfrm>
          </p:grpSpPr>
          <p:sp>
            <p:nvSpPr>
              <p:cNvPr id="117" name="직사각형 116"/>
              <p:cNvSpPr/>
              <p:nvPr/>
            </p:nvSpPr>
            <p:spPr>
              <a:xfrm>
                <a:off x="972000" y="2709000"/>
                <a:ext cx="1008000" cy="432000"/>
              </a:xfrm>
              <a:prstGeom prst="rect">
                <a:avLst/>
              </a:prstGeom>
              <a:noFill/>
              <a:ln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18" name="직선 연결선 117"/>
              <p:cNvCxnSpPr/>
              <p:nvPr/>
            </p:nvCxnSpPr>
            <p:spPr>
              <a:xfrm>
                <a:off x="1692000" y="2709000"/>
                <a:ext cx="0" cy="432000"/>
              </a:xfrm>
              <a:prstGeom prst="line">
                <a:avLst/>
              </a:prstGeom>
              <a:ln w="12700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직선 연결선 118"/>
              <p:cNvCxnSpPr/>
              <p:nvPr/>
            </p:nvCxnSpPr>
            <p:spPr>
              <a:xfrm>
                <a:off x="1844400" y="2925000"/>
                <a:ext cx="495600" cy="0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oval" w="sm" len="sm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5" name="그룹 104"/>
            <p:cNvGrpSpPr/>
            <p:nvPr/>
          </p:nvGrpSpPr>
          <p:grpSpPr>
            <a:xfrm>
              <a:off x="6728908" y="5539437"/>
              <a:ext cx="1368000" cy="432000"/>
              <a:chOff x="972000" y="2709000"/>
              <a:chExt cx="1368000" cy="432000"/>
            </a:xfrm>
          </p:grpSpPr>
          <p:sp>
            <p:nvSpPr>
              <p:cNvPr id="114" name="직사각형 113"/>
              <p:cNvSpPr/>
              <p:nvPr/>
            </p:nvSpPr>
            <p:spPr>
              <a:xfrm>
                <a:off x="972000" y="2709000"/>
                <a:ext cx="1008000" cy="432000"/>
              </a:xfrm>
              <a:prstGeom prst="rect">
                <a:avLst/>
              </a:prstGeom>
              <a:noFill/>
              <a:ln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15" name="직선 연결선 114"/>
              <p:cNvCxnSpPr/>
              <p:nvPr/>
            </p:nvCxnSpPr>
            <p:spPr>
              <a:xfrm>
                <a:off x="1692000" y="2709000"/>
                <a:ext cx="0" cy="432000"/>
              </a:xfrm>
              <a:prstGeom prst="line">
                <a:avLst/>
              </a:prstGeom>
              <a:ln w="12700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직선 연결선 115"/>
              <p:cNvCxnSpPr/>
              <p:nvPr/>
            </p:nvCxnSpPr>
            <p:spPr>
              <a:xfrm>
                <a:off x="1844400" y="2925000"/>
                <a:ext cx="495600" cy="0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oval" w="sm" len="sm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6" name="직사각형 105"/>
            <p:cNvSpPr/>
            <p:nvPr/>
          </p:nvSpPr>
          <p:spPr>
            <a:xfrm>
              <a:off x="8100000" y="5545972"/>
              <a:ext cx="258166" cy="432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rgbClr val="0000FF"/>
                  </a:solidFill>
                </a:rPr>
                <a:t>^</a:t>
              </a:r>
              <a:endParaRPr lang="ko-KR" altLang="en-US" dirty="0">
                <a:solidFill>
                  <a:srgbClr val="0000FF"/>
                </a:solidFill>
              </a:endParaRPr>
            </a:p>
          </p:txBody>
        </p:sp>
        <p:sp>
          <p:nvSpPr>
            <p:cNvPr id="107" name="직사각형 106"/>
            <p:cNvSpPr/>
            <p:nvPr/>
          </p:nvSpPr>
          <p:spPr>
            <a:xfrm>
              <a:off x="252000" y="5545972"/>
              <a:ext cx="258166" cy="432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rgbClr val="0000FF"/>
                  </a:solidFill>
                </a:rPr>
                <a:t>^</a:t>
              </a:r>
              <a:endParaRPr lang="ko-KR" altLang="en-US" dirty="0">
                <a:solidFill>
                  <a:srgbClr val="0000FF"/>
                </a:solidFill>
              </a:endParaRPr>
            </a:p>
          </p:txBody>
        </p:sp>
        <p:sp>
          <p:nvSpPr>
            <p:cNvPr id="108" name="원호 107"/>
            <p:cNvSpPr/>
            <p:nvPr/>
          </p:nvSpPr>
          <p:spPr>
            <a:xfrm>
              <a:off x="562005" y="5361489"/>
              <a:ext cx="1336321" cy="597600"/>
            </a:xfrm>
            <a:prstGeom prst="arc">
              <a:avLst>
                <a:gd name="adj1" fmla="val 11846538"/>
                <a:gd name="adj2" fmla="val 554081"/>
              </a:avLst>
            </a:prstGeom>
            <a:ln w="12700">
              <a:solidFill>
                <a:schemeClr val="tx1"/>
              </a:solidFill>
              <a:headEnd type="stealth" w="lg" len="lg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09" name="그룹 108"/>
            <p:cNvGrpSpPr/>
            <p:nvPr/>
          </p:nvGrpSpPr>
          <p:grpSpPr>
            <a:xfrm>
              <a:off x="3058713" y="5733000"/>
              <a:ext cx="1085668" cy="619028"/>
              <a:chOff x="786695" y="2827168"/>
              <a:chExt cx="1085668" cy="619028"/>
            </a:xfrm>
          </p:grpSpPr>
          <p:sp>
            <p:nvSpPr>
              <p:cNvPr id="110" name="직사각형 109"/>
              <p:cNvSpPr/>
              <p:nvPr/>
            </p:nvSpPr>
            <p:spPr>
              <a:xfrm>
                <a:off x="972000" y="3161518"/>
                <a:ext cx="360000" cy="284678"/>
              </a:xfrm>
              <a:prstGeom prst="rect">
                <a:avLst/>
              </a:prstGeom>
              <a:noFill/>
              <a:ln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rIns="72000" rtlCol="0" anchor="ctr"/>
              <a:lstStyle/>
              <a:p>
                <a:pPr algn="r"/>
                <a:r>
                  <a:rPr lang="en-US" altLang="ko-KR" sz="1400" b="1" dirty="0" smtClean="0">
                    <a:solidFill>
                      <a:srgbClr val="0000FF"/>
                    </a:solidFill>
                  </a:rPr>
                  <a:t>L</a:t>
                </a:r>
                <a:endParaRPr lang="ko-KR" altLang="en-US" sz="3600" b="1" dirty="0">
                  <a:solidFill>
                    <a:srgbClr val="0000FF"/>
                  </a:solidFill>
                </a:endParaRPr>
              </a:p>
            </p:txBody>
          </p:sp>
          <p:sp>
            <p:nvSpPr>
              <p:cNvPr id="111" name="직사각형 110"/>
              <p:cNvSpPr/>
              <p:nvPr/>
            </p:nvSpPr>
            <p:spPr>
              <a:xfrm>
                <a:off x="1332000" y="3161518"/>
                <a:ext cx="360000" cy="284678"/>
              </a:xfrm>
              <a:prstGeom prst="rect">
                <a:avLst/>
              </a:prstGeom>
              <a:noFill/>
              <a:ln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rIns="72000" rtlCol="0" anchor="ctr"/>
              <a:lstStyle/>
              <a:p>
                <a:r>
                  <a:rPr lang="en-US" altLang="ko-KR" sz="1400" b="1" dirty="0">
                    <a:solidFill>
                      <a:srgbClr val="0000FF"/>
                    </a:solidFill>
                  </a:rPr>
                  <a:t>R</a:t>
                </a:r>
                <a:endParaRPr lang="ko-KR" altLang="en-US" sz="3600" b="1" dirty="0">
                  <a:solidFill>
                    <a:srgbClr val="0000FF"/>
                  </a:solidFill>
                </a:endParaRPr>
              </a:p>
            </p:txBody>
          </p:sp>
          <p:sp>
            <p:nvSpPr>
              <p:cNvPr id="112" name="원호 111"/>
              <p:cNvSpPr/>
              <p:nvPr/>
            </p:nvSpPr>
            <p:spPr>
              <a:xfrm flipH="1" flipV="1">
                <a:off x="1256163" y="2827168"/>
                <a:ext cx="616200" cy="475586"/>
              </a:xfrm>
              <a:prstGeom prst="arc">
                <a:avLst>
                  <a:gd name="adj1" fmla="val 11059150"/>
                  <a:gd name="adj2" fmla="val 15880954"/>
                </a:avLst>
              </a:prstGeom>
              <a:ln w="12700">
                <a:solidFill>
                  <a:schemeClr val="tx1"/>
                </a:solidFill>
                <a:headEnd type="stealth" w="lg" len="lg"/>
                <a:tail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3" name="원호 112"/>
              <p:cNvSpPr/>
              <p:nvPr/>
            </p:nvSpPr>
            <p:spPr>
              <a:xfrm flipV="1">
                <a:off x="786695" y="2827168"/>
                <a:ext cx="616200" cy="471038"/>
              </a:xfrm>
              <a:prstGeom prst="arc">
                <a:avLst>
                  <a:gd name="adj1" fmla="val 11059150"/>
                  <a:gd name="adj2" fmla="val 15880954"/>
                </a:avLst>
              </a:prstGeom>
              <a:ln w="12700">
                <a:solidFill>
                  <a:schemeClr val="tx1"/>
                </a:solidFill>
                <a:headEnd type="stealth" w="lg" len="lg"/>
                <a:tail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28" name="원호 127"/>
            <p:cNvSpPr/>
            <p:nvPr/>
          </p:nvSpPr>
          <p:spPr>
            <a:xfrm>
              <a:off x="1993770" y="5349237"/>
              <a:ext cx="1336321" cy="597600"/>
            </a:xfrm>
            <a:prstGeom prst="arc">
              <a:avLst>
                <a:gd name="adj1" fmla="val 11846538"/>
                <a:gd name="adj2" fmla="val 554081"/>
              </a:avLst>
            </a:prstGeom>
            <a:ln w="12700">
              <a:solidFill>
                <a:schemeClr val="tx1"/>
              </a:solidFill>
              <a:headEnd type="stealth" w="lg" len="lg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0A2B4F6F-8652-477E-8EDC-DA81EDF989C8}" type="slidenum">
              <a:rPr lang="ko-KR" altLang="en-US" smtClean="0"/>
              <a:pPr algn="r"/>
              <a:t>23</a:t>
            </a:fld>
            <a:r>
              <a:rPr lang="en-US" altLang="ko-KR" smtClean="0"/>
              <a:t>/28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98805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단일 리스트로 </a:t>
            </a:r>
            <a:r>
              <a:rPr lang="ko-KR" altLang="en-US" dirty="0" smtClean="0"/>
              <a:t>양방향</a:t>
            </a:r>
            <a:r>
              <a:rPr lang="en-US" altLang="ko-KR" dirty="0" smtClean="0"/>
              <a:t>(</a:t>
            </a:r>
            <a:r>
              <a:rPr lang="ko-KR" altLang="en-US" dirty="0" smtClean="0"/>
              <a:t>역순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3"/>
          </p:nvPr>
        </p:nvSpPr>
        <p:spPr>
          <a:xfrm>
            <a:off x="145629" y="4868999"/>
            <a:ext cx="4248000" cy="1684969"/>
          </a:xfrm>
        </p:spPr>
        <p:txBody>
          <a:bodyPr/>
          <a:lstStyle/>
          <a:p>
            <a:pPr fontAlgn="base" latinLnBrk="0">
              <a:lnSpc>
                <a:spcPts val="1800"/>
              </a:lnSpc>
            </a:pPr>
            <a:r>
              <a:rPr lang="en-US" altLang="ko-KR" sz="1400" dirty="0"/>
              <a:t>MoveRight(</a:t>
            </a:r>
            <a:r>
              <a:rPr lang="en-US" altLang="ko-KR" sz="1400" dirty="0" err="1"/>
              <a:t>pLeft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pRight</a:t>
            </a:r>
            <a:r>
              <a:rPr lang="en-US" altLang="ko-KR" sz="1400" dirty="0" smtClean="0"/>
              <a:t>)</a:t>
            </a:r>
          </a:p>
          <a:p>
            <a:pPr fontAlgn="base" latinLnBrk="0">
              <a:lnSpc>
                <a:spcPts val="1800"/>
              </a:lnSpc>
            </a:pPr>
            <a:r>
              <a:rPr lang="en-US" altLang="ko-KR" sz="1400" dirty="0" smtClean="0"/>
              <a:t> </a:t>
            </a:r>
            <a:r>
              <a:rPr lang="en-US" altLang="ko-KR" sz="1400" dirty="0"/>
              <a:t>	if (</a:t>
            </a:r>
            <a:r>
              <a:rPr lang="en-US" altLang="ko-KR" sz="1400" dirty="0" err="1"/>
              <a:t>pRight</a:t>
            </a:r>
            <a:r>
              <a:rPr lang="en-US" altLang="ko-KR" sz="1400" dirty="0"/>
              <a:t> == NULL) </a:t>
            </a:r>
            <a:endParaRPr lang="en-US" altLang="ko-KR" sz="1400" dirty="0" smtClean="0"/>
          </a:p>
          <a:p>
            <a:pPr fontAlgn="base" latinLnBrk="0">
              <a:lnSpc>
                <a:spcPts val="1800"/>
              </a:lnSpc>
            </a:pPr>
            <a:r>
              <a:rPr lang="en-US" altLang="ko-KR" sz="1400" dirty="0"/>
              <a:t>		return </a:t>
            </a:r>
            <a:endParaRPr lang="en-US" altLang="ko-KR" sz="1400" dirty="0" smtClean="0"/>
          </a:p>
          <a:p>
            <a:pPr fontAlgn="base" latinLnBrk="0">
              <a:lnSpc>
                <a:spcPts val="1800"/>
              </a:lnSpc>
            </a:pPr>
            <a:r>
              <a:rPr lang="en-US" altLang="ko-KR" sz="1400" dirty="0"/>
              <a:t>	temp = </a:t>
            </a:r>
            <a:r>
              <a:rPr lang="en-US" altLang="ko-KR" sz="1400" dirty="0" smtClean="0"/>
              <a:t>pLeft</a:t>
            </a:r>
          </a:p>
          <a:p>
            <a:pPr fontAlgn="base" latinLnBrk="0">
              <a:lnSpc>
                <a:spcPts val="1800"/>
              </a:lnSpc>
            </a:pPr>
            <a:r>
              <a:rPr lang="en-US" altLang="ko-KR" sz="1400" dirty="0"/>
              <a:t>	pLeft = </a:t>
            </a:r>
            <a:r>
              <a:rPr lang="en-US" altLang="ko-KR" sz="1400" dirty="0" err="1" smtClean="0"/>
              <a:t>pRight</a:t>
            </a:r>
            <a:endParaRPr lang="en-US" altLang="ko-KR" sz="1400" dirty="0" smtClean="0"/>
          </a:p>
          <a:p>
            <a:pPr fontAlgn="base" latinLnBrk="0">
              <a:lnSpc>
                <a:spcPts val="1800"/>
              </a:lnSpc>
            </a:pPr>
            <a:r>
              <a:rPr lang="en-US" altLang="ko-KR" sz="1400" dirty="0"/>
              <a:t>	</a:t>
            </a:r>
            <a:r>
              <a:rPr lang="en-US" altLang="ko-KR" sz="1400" dirty="0" err="1"/>
              <a:t>pRight</a:t>
            </a:r>
            <a:r>
              <a:rPr lang="en-US" altLang="ko-KR" sz="1400" dirty="0"/>
              <a:t> = </a:t>
            </a:r>
            <a:r>
              <a:rPr lang="en-US" altLang="ko-KR" sz="1400" dirty="0" err="1"/>
              <a:t>pRight</a:t>
            </a:r>
            <a:r>
              <a:rPr lang="en-US" altLang="ko-KR" sz="1400" dirty="0"/>
              <a:t>-&gt;</a:t>
            </a:r>
            <a:r>
              <a:rPr lang="en-US" altLang="ko-KR" sz="1400" dirty="0" smtClean="0"/>
              <a:t>link</a:t>
            </a:r>
          </a:p>
          <a:p>
            <a:pPr fontAlgn="base" latinLnBrk="0">
              <a:lnSpc>
                <a:spcPts val="1800"/>
              </a:lnSpc>
            </a:pPr>
            <a:r>
              <a:rPr lang="en-US" altLang="ko-KR" sz="1400" dirty="0"/>
              <a:t>	</a:t>
            </a:r>
            <a:r>
              <a:rPr lang="en-US" altLang="ko-KR" sz="1400" dirty="0" err="1"/>
              <a:t>pLeft</a:t>
            </a:r>
            <a:r>
              <a:rPr lang="en-US" altLang="ko-KR" sz="1400" dirty="0"/>
              <a:t>-&gt;link = </a:t>
            </a:r>
            <a:r>
              <a:rPr lang="en-US" altLang="ko-KR" sz="1400" dirty="0" smtClean="0"/>
              <a:t>temp</a:t>
            </a:r>
            <a:endParaRPr lang="ko-KR" altLang="en-US" sz="1400" dirty="0"/>
          </a:p>
        </p:txBody>
      </p:sp>
      <p:sp>
        <p:nvSpPr>
          <p:cNvPr id="6" name="내용 개체 틀 5"/>
          <p:cNvSpPr>
            <a:spLocks noGrp="1"/>
          </p:cNvSpPr>
          <p:nvPr>
            <p:ph idx="14"/>
          </p:nvPr>
        </p:nvSpPr>
        <p:spPr>
          <a:xfrm>
            <a:off x="4572000" y="4868998"/>
            <a:ext cx="4248000" cy="1684969"/>
          </a:xfrm>
        </p:spPr>
        <p:txBody>
          <a:bodyPr/>
          <a:lstStyle/>
          <a:p>
            <a:pPr fontAlgn="base" latinLnBrk="0">
              <a:lnSpc>
                <a:spcPts val="1800"/>
              </a:lnSpc>
            </a:pPr>
            <a:r>
              <a:rPr lang="en-US" altLang="ko-KR" sz="1400" dirty="0" smtClean="0"/>
              <a:t>MoveLeft(</a:t>
            </a:r>
            <a:r>
              <a:rPr lang="en-US" altLang="ko-KR" sz="1400" dirty="0" err="1" smtClean="0"/>
              <a:t>pLeft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pRight</a:t>
            </a:r>
            <a:r>
              <a:rPr lang="en-US" altLang="ko-KR" sz="1400" dirty="0"/>
              <a:t>)</a:t>
            </a:r>
          </a:p>
          <a:p>
            <a:pPr fontAlgn="base" latinLnBrk="0">
              <a:lnSpc>
                <a:spcPts val="1800"/>
              </a:lnSpc>
            </a:pPr>
            <a:r>
              <a:rPr lang="en-US" altLang="ko-KR" sz="1400" dirty="0"/>
              <a:t>	if (pLeft == NULL)</a:t>
            </a:r>
          </a:p>
          <a:p>
            <a:pPr fontAlgn="base" latinLnBrk="0">
              <a:lnSpc>
                <a:spcPts val="1800"/>
              </a:lnSpc>
            </a:pPr>
            <a:r>
              <a:rPr lang="en-US" altLang="ko-KR" sz="1400" dirty="0"/>
              <a:t>		return</a:t>
            </a:r>
          </a:p>
          <a:p>
            <a:pPr fontAlgn="base" latinLnBrk="0">
              <a:lnSpc>
                <a:spcPts val="1800"/>
              </a:lnSpc>
            </a:pPr>
            <a:r>
              <a:rPr lang="en-US" altLang="ko-KR" sz="1400" dirty="0"/>
              <a:t>	</a:t>
            </a:r>
            <a:r>
              <a:rPr lang="en-US" altLang="ko-KR" sz="1400" dirty="0" smtClean="0"/>
              <a:t>temp </a:t>
            </a:r>
            <a:r>
              <a:rPr lang="en-US" altLang="ko-KR" sz="1400" dirty="0"/>
              <a:t>= </a:t>
            </a:r>
            <a:r>
              <a:rPr lang="en-US" altLang="ko-KR" sz="1400" dirty="0" err="1"/>
              <a:t>pRight</a:t>
            </a:r>
            <a:endParaRPr lang="en-US" altLang="ko-KR" sz="1400" dirty="0"/>
          </a:p>
          <a:p>
            <a:pPr fontAlgn="base" latinLnBrk="0">
              <a:lnSpc>
                <a:spcPts val="1800"/>
              </a:lnSpc>
            </a:pPr>
            <a:r>
              <a:rPr lang="en-US" altLang="ko-KR" sz="1400" dirty="0"/>
              <a:t>	</a:t>
            </a:r>
            <a:r>
              <a:rPr lang="en-US" altLang="ko-KR" sz="1400" dirty="0" err="1" smtClean="0"/>
              <a:t>pRight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= pLeft</a:t>
            </a:r>
          </a:p>
          <a:p>
            <a:pPr fontAlgn="base" latinLnBrk="0">
              <a:lnSpc>
                <a:spcPts val="1800"/>
              </a:lnSpc>
            </a:pPr>
            <a:r>
              <a:rPr lang="en-US" altLang="ko-KR" sz="1400" dirty="0"/>
              <a:t>	</a:t>
            </a:r>
            <a:r>
              <a:rPr lang="en-US" altLang="ko-KR" sz="1400" dirty="0" smtClean="0"/>
              <a:t>pLeft </a:t>
            </a:r>
            <a:r>
              <a:rPr lang="en-US" altLang="ko-KR" sz="1400" dirty="0"/>
              <a:t>= pLeft-&gt;link</a:t>
            </a:r>
          </a:p>
          <a:p>
            <a:pPr fontAlgn="base" latinLnBrk="0">
              <a:lnSpc>
                <a:spcPts val="1800"/>
              </a:lnSpc>
            </a:pPr>
            <a:r>
              <a:rPr lang="en-US" altLang="ko-KR" sz="1400" dirty="0"/>
              <a:t>	</a:t>
            </a:r>
            <a:r>
              <a:rPr lang="en-US" altLang="ko-KR" sz="1400" dirty="0" err="1" smtClean="0"/>
              <a:t>pRight</a:t>
            </a:r>
            <a:r>
              <a:rPr lang="en-US" altLang="ko-KR" sz="1400" dirty="0" smtClean="0"/>
              <a:t>-</a:t>
            </a:r>
            <a:r>
              <a:rPr lang="en-US" altLang="ko-KR" sz="1400" dirty="0"/>
              <a:t>&gt;link = temp </a:t>
            </a:r>
          </a:p>
          <a:p>
            <a:endParaRPr lang="ko-KR" altLang="en-US" dirty="0"/>
          </a:p>
        </p:txBody>
      </p:sp>
      <p:grpSp>
        <p:nvGrpSpPr>
          <p:cNvPr id="66" name="그룹 65"/>
          <p:cNvGrpSpPr/>
          <p:nvPr/>
        </p:nvGrpSpPr>
        <p:grpSpPr>
          <a:xfrm>
            <a:off x="252000" y="1125000"/>
            <a:ext cx="8106166" cy="979028"/>
            <a:chOff x="252000" y="1125000"/>
            <a:chExt cx="8106166" cy="979028"/>
          </a:xfrm>
        </p:grpSpPr>
        <p:grpSp>
          <p:nvGrpSpPr>
            <p:cNvPr id="8" name="그룹 7"/>
            <p:cNvGrpSpPr/>
            <p:nvPr/>
          </p:nvGrpSpPr>
          <p:grpSpPr>
            <a:xfrm>
              <a:off x="972000" y="1315200"/>
              <a:ext cx="1008000" cy="432000"/>
              <a:chOff x="972000" y="2709000"/>
              <a:chExt cx="1008000" cy="432000"/>
            </a:xfrm>
          </p:grpSpPr>
          <p:sp>
            <p:nvSpPr>
              <p:cNvPr id="33" name="직사각형 32"/>
              <p:cNvSpPr/>
              <p:nvPr/>
            </p:nvSpPr>
            <p:spPr>
              <a:xfrm>
                <a:off x="972000" y="2709000"/>
                <a:ext cx="1008000" cy="432000"/>
              </a:xfrm>
              <a:prstGeom prst="rect">
                <a:avLst/>
              </a:prstGeom>
              <a:noFill/>
              <a:ln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34" name="직선 연결선 33"/>
              <p:cNvCxnSpPr/>
              <p:nvPr/>
            </p:nvCxnSpPr>
            <p:spPr>
              <a:xfrm>
                <a:off x="1692000" y="2709000"/>
                <a:ext cx="0" cy="432000"/>
              </a:xfrm>
              <a:prstGeom prst="line">
                <a:avLst/>
              </a:prstGeom>
              <a:ln w="12700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" name="그룹 8"/>
            <p:cNvGrpSpPr/>
            <p:nvPr/>
          </p:nvGrpSpPr>
          <p:grpSpPr>
            <a:xfrm>
              <a:off x="2412001" y="1315200"/>
              <a:ext cx="1008000" cy="432000"/>
              <a:chOff x="972000" y="2709000"/>
              <a:chExt cx="1008000" cy="432000"/>
            </a:xfrm>
          </p:grpSpPr>
          <p:sp>
            <p:nvSpPr>
              <p:cNvPr id="31" name="직사각형 30"/>
              <p:cNvSpPr/>
              <p:nvPr/>
            </p:nvSpPr>
            <p:spPr>
              <a:xfrm>
                <a:off x="972000" y="2709000"/>
                <a:ext cx="1008000" cy="432000"/>
              </a:xfrm>
              <a:prstGeom prst="rect">
                <a:avLst/>
              </a:prstGeom>
              <a:noFill/>
              <a:ln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32" name="직선 연결선 31"/>
              <p:cNvCxnSpPr/>
              <p:nvPr/>
            </p:nvCxnSpPr>
            <p:spPr>
              <a:xfrm>
                <a:off x="1692000" y="2709000"/>
                <a:ext cx="0" cy="432000"/>
              </a:xfrm>
              <a:prstGeom prst="line">
                <a:avLst/>
              </a:prstGeom>
              <a:ln w="12700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그룹 9"/>
            <p:cNvGrpSpPr/>
            <p:nvPr/>
          </p:nvGrpSpPr>
          <p:grpSpPr>
            <a:xfrm>
              <a:off x="3852002" y="1315200"/>
              <a:ext cx="1008000" cy="432000"/>
              <a:chOff x="972000" y="2709000"/>
              <a:chExt cx="1008000" cy="432000"/>
            </a:xfrm>
          </p:grpSpPr>
          <p:sp>
            <p:nvSpPr>
              <p:cNvPr id="28" name="직사각형 27"/>
              <p:cNvSpPr/>
              <p:nvPr/>
            </p:nvSpPr>
            <p:spPr>
              <a:xfrm>
                <a:off x="972000" y="2709000"/>
                <a:ext cx="1008000" cy="432000"/>
              </a:xfrm>
              <a:prstGeom prst="rect">
                <a:avLst/>
              </a:prstGeom>
              <a:noFill/>
              <a:ln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9" name="직선 연결선 28"/>
              <p:cNvCxnSpPr/>
              <p:nvPr/>
            </p:nvCxnSpPr>
            <p:spPr>
              <a:xfrm>
                <a:off x="1692000" y="2709000"/>
                <a:ext cx="0" cy="432000"/>
              </a:xfrm>
              <a:prstGeom prst="line">
                <a:avLst/>
              </a:prstGeom>
              <a:ln w="12700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그룹 10"/>
            <p:cNvGrpSpPr/>
            <p:nvPr/>
          </p:nvGrpSpPr>
          <p:grpSpPr>
            <a:xfrm>
              <a:off x="5290455" y="1315200"/>
              <a:ext cx="1368000" cy="432000"/>
              <a:chOff x="972000" y="2709000"/>
              <a:chExt cx="1368000" cy="432000"/>
            </a:xfrm>
          </p:grpSpPr>
          <p:sp>
            <p:nvSpPr>
              <p:cNvPr id="25" name="직사각형 24"/>
              <p:cNvSpPr/>
              <p:nvPr/>
            </p:nvSpPr>
            <p:spPr>
              <a:xfrm>
                <a:off x="972000" y="2709000"/>
                <a:ext cx="1008000" cy="432000"/>
              </a:xfrm>
              <a:prstGeom prst="rect">
                <a:avLst/>
              </a:prstGeom>
              <a:noFill/>
              <a:ln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6" name="직선 연결선 25"/>
              <p:cNvCxnSpPr/>
              <p:nvPr/>
            </p:nvCxnSpPr>
            <p:spPr>
              <a:xfrm>
                <a:off x="1692000" y="2709000"/>
                <a:ext cx="0" cy="432000"/>
              </a:xfrm>
              <a:prstGeom prst="line">
                <a:avLst/>
              </a:prstGeom>
              <a:ln w="12700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/>
              <p:nvPr/>
            </p:nvCxnSpPr>
            <p:spPr>
              <a:xfrm>
                <a:off x="1844400" y="2925000"/>
                <a:ext cx="495600" cy="0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oval" w="sm" len="sm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" name="그룹 11"/>
            <p:cNvGrpSpPr/>
            <p:nvPr/>
          </p:nvGrpSpPr>
          <p:grpSpPr>
            <a:xfrm>
              <a:off x="6728908" y="1315200"/>
              <a:ext cx="1368000" cy="432000"/>
              <a:chOff x="972000" y="2709000"/>
              <a:chExt cx="1368000" cy="432000"/>
            </a:xfrm>
          </p:grpSpPr>
          <p:sp>
            <p:nvSpPr>
              <p:cNvPr id="22" name="직사각형 21"/>
              <p:cNvSpPr/>
              <p:nvPr/>
            </p:nvSpPr>
            <p:spPr>
              <a:xfrm>
                <a:off x="972000" y="2709000"/>
                <a:ext cx="1008000" cy="432000"/>
              </a:xfrm>
              <a:prstGeom prst="rect">
                <a:avLst/>
              </a:prstGeom>
              <a:noFill/>
              <a:ln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3" name="직선 연결선 22"/>
              <p:cNvCxnSpPr/>
              <p:nvPr/>
            </p:nvCxnSpPr>
            <p:spPr>
              <a:xfrm>
                <a:off x="1692000" y="2709000"/>
                <a:ext cx="0" cy="432000"/>
              </a:xfrm>
              <a:prstGeom prst="line">
                <a:avLst/>
              </a:prstGeom>
              <a:ln w="12700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직선 연결선 23"/>
              <p:cNvCxnSpPr/>
              <p:nvPr/>
            </p:nvCxnSpPr>
            <p:spPr>
              <a:xfrm>
                <a:off x="1844400" y="2925000"/>
                <a:ext cx="495600" cy="0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oval" w="sm" len="sm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직사각형 12"/>
            <p:cNvSpPr/>
            <p:nvPr/>
          </p:nvSpPr>
          <p:spPr>
            <a:xfrm>
              <a:off x="8100000" y="1321735"/>
              <a:ext cx="258166" cy="432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rgbClr val="0000FF"/>
                  </a:solidFill>
                </a:rPr>
                <a:t>^</a:t>
              </a:r>
              <a:endParaRPr lang="ko-KR" altLang="en-US" dirty="0">
                <a:solidFill>
                  <a:srgbClr val="0000FF"/>
                </a:solidFill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252000" y="1321735"/>
              <a:ext cx="258166" cy="432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rgbClr val="0000FF"/>
                  </a:solidFill>
                </a:rPr>
                <a:t>^</a:t>
              </a:r>
              <a:endParaRPr lang="ko-KR" altLang="en-US" dirty="0">
                <a:solidFill>
                  <a:srgbClr val="0000FF"/>
                </a:solidFill>
              </a:endParaRPr>
            </a:p>
          </p:txBody>
        </p:sp>
        <p:sp>
          <p:nvSpPr>
            <p:cNvPr id="15" name="원호 14"/>
            <p:cNvSpPr/>
            <p:nvPr/>
          </p:nvSpPr>
          <p:spPr>
            <a:xfrm>
              <a:off x="562005" y="1137252"/>
              <a:ext cx="1336321" cy="597600"/>
            </a:xfrm>
            <a:prstGeom prst="arc">
              <a:avLst>
                <a:gd name="adj1" fmla="val 11846538"/>
                <a:gd name="adj2" fmla="val 554081"/>
              </a:avLst>
            </a:prstGeom>
            <a:ln w="12700">
              <a:solidFill>
                <a:schemeClr val="tx1"/>
              </a:solidFill>
              <a:headEnd type="stealth" w="lg" len="lg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6" name="그룹 15"/>
            <p:cNvGrpSpPr/>
            <p:nvPr/>
          </p:nvGrpSpPr>
          <p:grpSpPr>
            <a:xfrm>
              <a:off x="4494332" y="1485000"/>
              <a:ext cx="1085668" cy="619028"/>
              <a:chOff x="786695" y="2827168"/>
              <a:chExt cx="1085668" cy="619028"/>
            </a:xfrm>
          </p:grpSpPr>
          <p:sp>
            <p:nvSpPr>
              <p:cNvPr id="18" name="직사각형 17"/>
              <p:cNvSpPr/>
              <p:nvPr/>
            </p:nvSpPr>
            <p:spPr>
              <a:xfrm>
                <a:off x="972000" y="3161518"/>
                <a:ext cx="360000" cy="284678"/>
              </a:xfrm>
              <a:prstGeom prst="rect">
                <a:avLst/>
              </a:prstGeom>
              <a:noFill/>
              <a:ln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rIns="72000" rtlCol="0" anchor="ctr"/>
              <a:lstStyle/>
              <a:p>
                <a:pPr algn="r"/>
                <a:r>
                  <a:rPr lang="en-US" altLang="ko-KR" sz="1400" b="1" dirty="0" smtClean="0">
                    <a:solidFill>
                      <a:srgbClr val="0000FF"/>
                    </a:solidFill>
                  </a:rPr>
                  <a:t>L</a:t>
                </a:r>
                <a:endParaRPr lang="ko-KR" altLang="en-US" sz="3600" b="1" dirty="0">
                  <a:solidFill>
                    <a:srgbClr val="0000FF"/>
                  </a:solidFill>
                </a:endParaRPr>
              </a:p>
            </p:txBody>
          </p:sp>
          <p:sp>
            <p:nvSpPr>
              <p:cNvPr id="19" name="직사각형 18"/>
              <p:cNvSpPr/>
              <p:nvPr/>
            </p:nvSpPr>
            <p:spPr>
              <a:xfrm>
                <a:off x="1332000" y="3161518"/>
                <a:ext cx="360000" cy="284678"/>
              </a:xfrm>
              <a:prstGeom prst="rect">
                <a:avLst/>
              </a:prstGeom>
              <a:noFill/>
              <a:ln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rIns="72000" rtlCol="0" anchor="ctr"/>
              <a:lstStyle/>
              <a:p>
                <a:r>
                  <a:rPr lang="en-US" altLang="ko-KR" sz="1400" b="1" dirty="0">
                    <a:solidFill>
                      <a:srgbClr val="0000FF"/>
                    </a:solidFill>
                  </a:rPr>
                  <a:t>R</a:t>
                </a:r>
                <a:endParaRPr lang="ko-KR" altLang="en-US" sz="3600" b="1" dirty="0">
                  <a:solidFill>
                    <a:srgbClr val="0000FF"/>
                  </a:solidFill>
                </a:endParaRPr>
              </a:p>
            </p:txBody>
          </p:sp>
          <p:sp>
            <p:nvSpPr>
              <p:cNvPr id="20" name="원호 19"/>
              <p:cNvSpPr/>
              <p:nvPr/>
            </p:nvSpPr>
            <p:spPr>
              <a:xfrm flipH="1" flipV="1">
                <a:off x="1256163" y="2827168"/>
                <a:ext cx="616200" cy="475586"/>
              </a:xfrm>
              <a:prstGeom prst="arc">
                <a:avLst>
                  <a:gd name="adj1" fmla="val 11059150"/>
                  <a:gd name="adj2" fmla="val 15880954"/>
                </a:avLst>
              </a:prstGeom>
              <a:ln w="12700">
                <a:solidFill>
                  <a:schemeClr val="tx1"/>
                </a:solidFill>
                <a:headEnd type="stealth" w="lg" len="lg"/>
                <a:tail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원호 20"/>
              <p:cNvSpPr/>
              <p:nvPr/>
            </p:nvSpPr>
            <p:spPr>
              <a:xfrm flipV="1">
                <a:off x="786695" y="2827168"/>
                <a:ext cx="616200" cy="471038"/>
              </a:xfrm>
              <a:prstGeom prst="arc">
                <a:avLst>
                  <a:gd name="adj1" fmla="val 11059150"/>
                  <a:gd name="adj2" fmla="val 15880954"/>
                </a:avLst>
              </a:prstGeom>
              <a:ln w="12700">
                <a:solidFill>
                  <a:schemeClr val="tx1"/>
                </a:solidFill>
                <a:headEnd type="stealth" w="lg" len="lg"/>
                <a:tail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7" name="원호 16"/>
            <p:cNvSpPr/>
            <p:nvPr/>
          </p:nvSpPr>
          <p:spPr>
            <a:xfrm>
              <a:off x="1993770" y="1125000"/>
              <a:ext cx="1336321" cy="597600"/>
            </a:xfrm>
            <a:prstGeom prst="arc">
              <a:avLst>
                <a:gd name="adj1" fmla="val 11846538"/>
                <a:gd name="adj2" fmla="val 554081"/>
              </a:avLst>
            </a:prstGeom>
            <a:ln w="12700">
              <a:solidFill>
                <a:schemeClr val="tx1"/>
              </a:solidFill>
              <a:headEnd type="stealth" w="lg" len="lg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원호 63"/>
            <p:cNvSpPr/>
            <p:nvPr/>
          </p:nvSpPr>
          <p:spPr>
            <a:xfrm>
              <a:off x="3431580" y="1133633"/>
              <a:ext cx="1336321" cy="597600"/>
            </a:xfrm>
            <a:prstGeom prst="arc">
              <a:avLst>
                <a:gd name="adj1" fmla="val 11846538"/>
                <a:gd name="adj2" fmla="val 554081"/>
              </a:avLst>
            </a:prstGeom>
            <a:ln w="12700">
              <a:solidFill>
                <a:schemeClr val="tx1"/>
              </a:solidFill>
              <a:headEnd type="stealth" w="lg" len="lg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7" name="그룹 66"/>
          <p:cNvGrpSpPr/>
          <p:nvPr/>
        </p:nvGrpSpPr>
        <p:grpSpPr>
          <a:xfrm>
            <a:off x="252000" y="2349000"/>
            <a:ext cx="8106166" cy="979028"/>
            <a:chOff x="252000" y="2349000"/>
            <a:chExt cx="8106166" cy="979028"/>
          </a:xfrm>
        </p:grpSpPr>
        <p:grpSp>
          <p:nvGrpSpPr>
            <p:cNvPr id="36" name="그룹 35"/>
            <p:cNvGrpSpPr/>
            <p:nvPr/>
          </p:nvGrpSpPr>
          <p:grpSpPr>
            <a:xfrm>
              <a:off x="972000" y="2539200"/>
              <a:ext cx="1008000" cy="432000"/>
              <a:chOff x="972000" y="2709000"/>
              <a:chExt cx="1008000" cy="432000"/>
            </a:xfrm>
          </p:grpSpPr>
          <p:sp>
            <p:nvSpPr>
              <p:cNvPr id="61" name="직사각형 60"/>
              <p:cNvSpPr/>
              <p:nvPr/>
            </p:nvSpPr>
            <p:spPr>
              <a:xfrm>
                <a:off x="972000" y="2709000"/>
                <a:ext cx="1008000" cy="432000"/>
              </a:xfrm>
              <a:prstGeom prst="rect">
                <a:avLst/>
              </a:prstGeom>
              <a:noFill/>
              <a:ln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62" name="직선 연결선 61"/>
              <p:cNvCxnSpPr/>
              <p:nvPr/>
            </p:nvCxnSpPr>
            <p:spPr>
              <a:xfrm>
                <a:off x="1692000" y="2709000"/>
                <a:ext cx="0" cy="432000"/>
              </a:xfrm>
              <a:prstGeom prst="line">
                <a:avLst/>
              </a:prstGeom>
              <a:ln w="12700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7" name="그룹 36"/>
            <p:cNvGrpSpPr/>
            <p:nvPr/>
          </p:nvGrpSpPr>
          <p:grpSpPr>
            <a:xfrm>
              <a:off x="2412001" y="2539200"/>
              <a:ext cx="1008000" cy="432000"/>
              <a:chOff x="972000" y="2709000"/>
              <a:chExt cx="1008000" cy="432000"/>
            </a:xfrm>
          </p:grpSpPr>
          <p:sp>
            <p:nvSpPr>
              <p:cNvPr id="59" name="직사각형 58"/>
              <p:cNvSpPr/>
              <p:nvPr/>
            </p:nvSpPr>
            <p:spPr>
              <a:xfrm>
                <a:off x="972000" y="2709000"/>
                <a:ext cx="1008000" cy="432000"/>
              </a:xfrm>
              <a:prstGeom prst="rect">
                <a:avLst/>
              </a:prstGeom>
              <a:noFill/>
              <a:ln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60" name="직선 연결선 59"/>
              <p:cNvCxnSpPr/>
              <p:nvPr/>
            </p:nvCxnSpPr>
            <p:spPr>
              <a:xfrm>
                <a:off x="1692000" y="2709000"/>
                <a:ext cx="0" cy="432000"/>
              </a:xfrm>
              <a:prstGeom prst="line">
                <a:avLst/>
              </a:prstGeom>
              <a:ln w="12700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8" name="그룹 37"/>
            <p:cNvGrpSpPr/>
            <p:nvPr/>
          </p:nvGrpSpPr>
          <p:grpSpPr>
            <a:xfrm>
              <a:off x="3852002" y="2539200"/>
              <a:ext cx="1008000" cy="432000"/>
              <a:chOff x="972000" y="2709000"/>
              <a:chExt cx="1008000" cy="432000"/>
            </a:xfrm>
          </p:grpSpPr>
          <p:sp>
            <p:nvSpPr>
              <p:cNvPr id="56" name="직사각형 55"/>
              <p:cNvSpPr/>
              <p:nvPr/>
            </p:nvSpPr>
            <p:spPr>
              <a:xfrm>
                <a:off x="972000" y="2709000"/>
                <a:ext cx="1008000" cy="432000"/>
              </a:xfrm>
              <a:prstGeom prst="rect">
                <a:avLst/>
              </a:prstGeom>
              <a:noFill/>
              <a:ln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57" name="직선 연결선 56"/>
              <p:cNvCxnSpPr/>
              <p:nvPr/>
            </p:nvCxnSpPr>
            <p:spPr>
              <a:xfrm>
                <a:off x="1692000" y="2709000"/>
                <a:ext cx="0" cy="432000"/>
              </a:xfrm>
              <a:prstGeom prst="line">
                <a:avLst/>
              </a:prstGeom>
              <a:ln w="12700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9" name="그룹 38"/>
            <p:cNvGrpSpPr/>
            <p:nvPr/>
          </p:nvGrpSpPr>
          <p:grpSpPr>
            <a:xfrm>
              <a:off x="5290455" y="2539200"/>
              <a:ext cx="1008000" cy="432000"/>
              <a:chOff x="972000" y="2709000"/>
              <a:chExt cx="1008000" cy="432000"/>
            </a:xfrm>
          </p:grpSpPr>
          <p:sp>
            <p:nvSpPr>
              <p:cNvPr id="53" name="직사각형 52"/>
              <p:cNvSpPr/>
              <p:nvPr/>
            </p:nvSpPr>
            <p:spPr>
              <a:xfrm>
                <a:off x="972000" y="2709000"/>
                <a:ext cx="1008000" cy="432000"/>
              </a:xfrm>
              <a:prstGeom prst="rect">
                <a:avLst/>
              </a:prstGeom>
              <a:noFill/>
              <a:ln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54" name="직선 연결선 53"/>
              <p:cNvCxnSpPr/>
              <p:nvPr/>
            </p:nvCxnSpPr>
            <p:spPr>
              <a:xfrm>
                <a:off x="1692000" y="2709000"/>
                <a:ext cx="0" cy="432000"/>
              </a:xfrm>
              <a:prstGeom prst="line">
                <a:avLst/>
              </a:prstGeom>
              <a:ln w="12700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0" name="그룹 39"/>
            <p:cNvGrpSpPr/>
            <p:nvPr/>
          </p:nvGrpSpPr>
          <p:grpSpPr>
            <a:xfrm>
              <a:off x="6728908" y="2539200"/>
              <a:ext cx="1368000" cy="432000"/>
              <a:chOff x="972000" y="2709000"/>
              <a:chExt cx="1368000" cy="432000"/>
            </a:xfrm>
          </p:grpSpPr>
          <p:sp>
            <p:nvSpPr>
              <p:cNvPr id="50" name="직사각형 49"/>
              <p:cNvSpPr/>
              <p:nvPr/>
            </p:nvSpPr>
            <p:spPr>
              <a:xfrm>
                <a:off x="972000" y="2709000"/>
                <a:ext cx="1008000" cy="432000"/>
              </a:xfrm>
              <a:prstGeom prst="rect">
                <a:avLst/>
              </a:prstGeom>
              <a:noFill/>
              <a:ln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51" name="직선 연결선 50"/>
              <p:cNvCxnSpPr/>
              <p:nvPr/>
            </p:nvCxnSpPr>
            <p:spPr>
              <a:xfrm>
                <a:off x="1692000" y="2709000"/>
                <a:ext cx="0" cy="432000"/>
              </a:xfrm>
              <a:prstGeom prst="line">
                <a:avLst/>
              </a:prstGeom>
              <a:ln w="12700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>
              <a:xfrm>
                <a:off x="1844400" y="2925000"/>
                <a:ext cx="495600" cy="0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oval" w="sm" len="sm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1" name="직사각형 40"/>
            <p:cNvSpPr/>
            <p:nvPr/>
          </p:nvSpPr>
          <p:spPr>
            <a:xfrm>
              <a:off x="8100000" y="2545735"/>
              <a:ext cx="258166" cy="432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rgbClr val="0000FF"/>
                  </a:solidFill>
                </a:rPr>
                <a:t>^</a:t>
              </a:r>
              <a:endParaRPr lang="ko-KR" altLang="en-US" dirty="0">
                <a:solidFill>
                  <a:srgbClr val="0000FF"/>
                </a:solidFill>
              </a:endParaRPr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252000" y="2545735"/>
              <a:ext cx="258166" cy="432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rgbClr val="0000FF"/>
                  </a:solidFill>
                </a:rPr>
                <a:t>^</a:t>
              </a:r>
              <a:endParaRPr lang="ko-KR" altLang="en-US" dirty="0">
                <a:solidFill>
                  <a:srgbClr val="0000FF"/>
                </a:solidFill>
              </a:endParaRPr>
            </a:p>
          </p:txBody>
        </p:sp>
        <p:sp>
          <p:nvSpPr>
            <p:cNvPr id="43" name="원호 42"/>
            <p:cNvSpPr/>
            <p:nvPr/>
          </p:nvSpPr>
          <p:spPr>
            <a:xfrm>
              <a:off x="562005" y="2361252"/>
              <a:ext cx="1336321" cy="597600"/>
            </a:xfrm>
            <a:prstGeom prst="arc">
              <a:avLst>
                <a:gd name="adj1" fmla="val 11846538"/>
                <a:gd name="adj2" fmla="val 554081"/>
              </a:avLst>
            </a:prstGeom>
            <a:ln w="12700">
              <a:solidFill>
                <a:schemeClr val="tx1"/>
              </a:solidFill>
              <a:headEnd type="stealth" w="lg" len="lg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4" name="그룹 43"/>
            <p:cNvGrpSpPr/>
            <p:nvPr/>
          </p:nvGrpSpPr>
          <p:grpSpPr>
            <a:xfrm>
              <a:off x="5934332" y="2709000"/>
              <a:ext cx="1085668" cy="619028"/>
              <a:chOff x="786695" y="2827168"/>
              <a:chExt cx="1085668" cy="619028"/>
            </a:xfrm>
          </p:grpSpPr>
          <p:sp>
            <p:nvSpPr>
              <p:cNvPr id="46" name="직사각형 45"/>
              <p:cNvSpPr/>
              <p:nvPr/>
            </p:nvSpPr>
            <p:spPr>
              <a:xfrm>
                <a:off x="972000" y="3161518"/>
                <a:ext cx="360000" cy="284678"/>
              </a:xfrm>
              <a:prstGeom prst="rect">
                <a:avLst/>
              </a:prstGeom>
              <a:noFill/>
              <a:ln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rIns="72000" rtlCol="0" anchor="ctr"/>
              <a:lstStyle/>
              <a:p>
                <a:pPr algn="r"/>
                <a:r>
                  <a:rPr lang="en-US" altLang="ko-KR" sz="1400" b="1" dirty="0" smtClean="0">
                    <a:solidFill>
                      <a:srgbClr val="0000FF"/>
                    </a:solidFill>
                  </a:rPr>
                  <a:t>L</a:t>
                </a:r>
                <a:endParaRPr lang="ko-KR" altLang="en-US" sz="3600" b="1" dirty="0">
                  <a:solidFill>
                    <a:srgbClr val="0000FF"/>
                  </a:solidFill>
                </a:endParaRPr>
              </a:p>
            </p:txBody>
          </p:sp>
          <p:sp>
            <p:nvSpPr>
              <p:cNvPr id="47" name="직사각형 46"/>
              <p:cNvSpPr/>
              <p:nvPr/>
            </p:nvSpPr>
            <p:spPr>
              <a:xfrm>
                <a:off x="1332000" y="3161518"/>
                <a:ext cx="360000" cy="284678"/>
              </a:xfrm>
              <a:prstGeom prst="rect">
                <a:avLst/>
              </a:prstGeom>
              <a:noFill/>
              <a:ln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rIns="72000" rtlCol="0" anchor="ctr"/>
              <a:lstStyle/>
              <a:p>
                <a:r>
                  <a:rPr lang="en-US" altLang="ko-KR" sz="1400" b="1" dirty="0">
                    <a:solidFill>
                      <a:srgbClr val="0000FF"/>
                    </a:solidFill>
                  </a:rPr>
                  <a:t>R</a:t>
                </a:r>
                <a:endParaRPr lang="ko-KR" altLang="en-US" sz="3600" b="1" dirty="0">
                  <a:solidFill>
                    <a:srgbClr val="0000FF"/>
                  </a:solidFill>
                </a:endParaRPr>
              </a:p>
            </p:txBody>
          </p:sp>
          <p:sp>
            <p:nvSpPr>
              <p:cNvPr id="48" name="원호 47"/>
              <p:cNvSpPr/>
              <p:nvPr/>
            </p:nvSpPr>
            <p:spPr>
              <a:xfrm flipH="1" flipV="1">
                <a:off x="1256163" y="2827168"/>
                <a:ext cx="616200" cy="475586"/>
              </a:xfrm>
              <a:prstGeom prst="arc">
                <a:avLst>
                  <a:gd name="adj1" fmla="val 11059150"/>
                  <a:gd name="adj2" fmla="val 15880954"/>
                </a:avLst>
              </a:prstGeom>
              <a:ln w="12700">
                <a:solidFill>
                  <a:schemeClr val="tx1"/>
                </a:solidFill>
                <a:headEnd type="stealth" w="lg" len="lg"/>
                <a:tail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" name="원호 48"/>
              <p:cNvSpPr/>
              <p:nvPr/>
            </p:nvSpPr>
            <p:spPr>
              <a:xfrm flipV="1">
                <a:off x="786695" y="2827168"/>
                <a:ext cx="616200" cy="471038"/>
              </a:xfrm>
              <a:prstGeom prst="arc">
                <a:avLst>
                  <a:gd name="adj1" fmla="val 11059150"/>
                  <a:gd name="adj2" fmla="val 15880954"/>
                </a:avLst>
              </a:prstGeom>
              <a:ln w="12700">
                <a:solidFill>
                  <a:schemeClr val="tx1"/>
                </a:solidFill>
                <a:headEnd type="stealth" w="lg" len="lg"/>
                <a:tail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5" name="원호 44"/>
            <p:cNvSpPr/>
            <p:nvPr/>
          </p:nvSpPr>
          <p:spPr>
            <a:xfrm>
              <a:off x="1993770" y="2349000"/>
              <a:ext cx="1336321" cy="597600"/>
            </a:xfrm>
            <a:prstGeom prst="arc">
              <a:avLst>
                <a:gd name="adj1" fmla="val 11846538"/>
                <a:gd name="adj2" fmla="val 554081"/>
              </a:avLst>
            </a:prstGeom>
            <a:ln w="12700">
              <a:solidFill>
                <a:schemeClr val="tx1"/>
              </a:solidFill>
              <a:headEnd type="stealth" w="lg" len="lg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원호 62"/>
            <p:cNvSpPr/>
            <p:nvPr/>
          </p:nvSpPr>
          <p:spPr>
            <a:xfrm>
              <a:off x="4876336" y="2349000"/>
              <a:ext cx="1336321" cy="597600"/>
            </a:xfrm>
            <a:prstGeom prst="arc">
              <a:avLst>
                <a:gd name="adj1" fmla="val 11846538"/>
                <a:gd name="adj2" fmla="val 554081"/>
              </a:avLst>
            </a:prstGeom>
            <a:ln w="12700">
              <a:solidFill>
                <a:schemeClr val="tx1"/>
              </a:solidFill>
              <a:headEnd type="stealth" w="lg" len="lg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원호 64"/>
            <p:cNvSpPr/>
            <p:nvPr/>
          </p:nvSpPr>
          <p:spPr>
            <a:xfrm>
              <a:off x="3436335" y="2357959"/>
              <a:ext cx="1336321" cy="597600"/>
            </a:xfrm>
            <a:prstGeom prst="arc">
              <a:avLst>
                <a:gd name="adj1" fmla="val 11846538"/>
                <a:gd name="adj2" fmla="val 554081"/>
              </a:avLst>
            </a:prstGeom>
            <a:ln w="12700">
              <a:solidFill>
                <a:schemeClr val="tx1"/>
              </a:solidFill>
              <a:headEnd type="stealth" w="lg" len="lg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9" name="그룹 68"/>
          <p:cNvGrpSpPr/>
          <p:nvPr/>
        </p:nvGrpSpPr>
        <p:grpSpPr>
          <a:xfrm>
            <a:off x="972000" y="3805800"/>
            <a:ext cx="1008000" cy="432000"/>
            <a:chOff x="972000" y="2709000"/>
            <a:chExt cx="1008000" cy="432000"/>
          </a:xfrm>
        </p:grpSpPr>
        <p:sp>
          <p:nvSpPr>
            <p:cNvPr id="94" name="직사각형 93"/>
            <p:cNvSpPr/>
            <p:nvPr/>
          </p:nvSpPr>
          <p:spPr>
            <a:xfrm>
              <a:off x="972000" y="2709000"/>
              <a:ext cx="1008000" cy="432000"/>
            </a:xfrm>
            <a:prstGeom prst="rect">
              <a:avLst/>
            </a:prstGeom>
            <a:noFill/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95" name="직선 연결선 94"/>
            <p:cNvCxnSpPr/>
            <p:nvPr/>
          </p:nvCxnSpPr>
          <p:spPr>
            <a:xfrm>
              <a:off x="1692000" y="2709000"/>
              <a:ext cx="0" cy="432000"/>
            </a:xfrm>
            <a:prstGeom prst="line">
              <a:avLst/>
            </a:prstGeom>
            <a:ln w="127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0" name="그룹 69"/>
          <p:cNvGrpSpPr/>
          <p:nvPr/>
        </p:nvGrpSpPr>
        <p:grpSpPr>
          <a:xfrm>
            <a:off x="2412001" y="3805800"/>
            <a:ext cx="1008000" cy="432000"/>
            <a:chOff x="972000" y="2709000"/>
            <a:chExt cx="1008000" cy="432000"/>
          </a:xfrm>
        </p:grpSpPr>
        <p:sp>
          <p:nvSpPr>
            <p:cNvPr id="92" name="직사각형 91"/>
            <p:cNvSpPr/>
            <p:nvPr/>
          </p:nvSpPr>
          <p:spPr>
            <a:xfrm>
              <a:off x="972000" y="2709000"/>
              <a:ext cx="1008000" cy="432000"/>
            </a:xfrm>
            <a:prstGeom prst="rect">
              <a:avLst/>
            </a:prstGeom>
            <a:noFill/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93" name="직선 연결선 92"/>
            <p:cNvCxnSpPr/>
            <p:nvPr/>
          </p:nvCxnSpPr>
          <p:spPr>
            <a:xfrm>
              <a:off x="1692000" y="2709000"/>
              <a:ext cx="0" cy="432000"/>
            </a:xfrm>
            <a:prstGeom prst="line">
              <a:avLst/>
            </a:prstGeom>
            <a:ln w="127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" name="그룹 70"/>
          <p:cNvGrpSpPr/>
          <p:nvPr/>
        </p:nvGrpSpPr>
        <p:grpSpPr>
          <a:xfrm>
            <a:off x="3852002" y="3805800"/>
            <a:ext cx="1008000" cy="432000"/>
            <a:chOff x="972000" y="2709000"/>
            <a:chExt cx="1008000" cy="432000"/>
          </a:xfrm>
        </p:grpSpPr>
        <p:sp>
          <p:nvSpPr>
            <p:cNvPr id="90" name="직사각형 89"/>
            <p:cNvSpPr/>
            <p:nvPr/>
          </p:nvSpPr>
          <p:spPr>
            <a:xfrm>
              <a:off x="972000" y="2709000"/>
              <a:ext cx="1008000" cy="432000"/>
            </a:xfrm>
            <a:prstGeom prst="rect">
              <a:avLst/>
            </a:prstGeom>
            <a:noFill/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91" name="직선 연결선 90"/>
            <p:cNvCxnSpPr/>
            <p:nvPr/>
          </p:nvCxnSpPr>
          <p:spPr>
            <a:xfrm>
              <a:off x="1692000" y="2709000"/>
              <a:ext cx="0" cy="432000"/>
            </a:xfrm>
            <a:prstGeom prst="line">
              <a:avLst/>
            </a:prstGeom>
            <a:ln w="127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2" name="그룹 71"/>
          <p:cNvGrpSpPr/>
          <p:nvPr/>
        </p:nvGrpSpPr>
        <p:grpSpPr>
          <a:xfrm>
            <a:off x="5290455" y="3805800"/>
            <a:ext cx="1008000" cy="432000"/>
            <a:chOff x="972000" y="2709000"/>
            <a:chExt cx="1008000" cy="432000"/>
          </a:xfrm>
        </p:grpSpPr>
        <p:sp>
          <p:nvSpPr>
            <p:cNvPr id="88" name="직사각형 87"/>
            <p:cNvSpPr/>
            <p:nvPr/>
          </p:nvSpPr>
          <p:spPr>
            <a:xfrm>
              <a:off x="972000" y="2709000"/>
              <a:ext cx="1008000" cy="432000"/>
            </a:xfrm>
            <a:prstGeom prst="rect">
              <a:avLst/>
            </a:prstGeom>
            <a:noFill/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89" name="직선 연결선 88"/>
            <p:cNvCxnSpPr/>
            <p:nvPr/>
          </p:nvCxnSpPr>
          <p:spPr>
            <a:xfrm>
              <a:off x="1692000" y="2709000"/>
              <a:ext cx="0" cy="432000"/>
            </a:xfrm>
            <a:prstGeom prst="line">
              <a:avLst/>
            </a:prstGeom>
            <a:ln w="127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3" name="그룹 72"/>
          <p:cNvGrpSpPr/>
          <p:nvPr/>
        </p:nvGrpSpPr>
        <p:grpSpPr>
          <a:xfrm>
            <a:off x="6728908" y="3805800"/>
            <a:ext cx="1008000" cy="432000"/>
            <a:chOff x="972000" y="2709000"/>
            <a:chExt cx="1008000" cy="432000"/>
          </a:xfrm>
        </p:grpSpPr>
        <p:sp>
          <p:nvSpPr>
            <p:cNvPr id="85" name="직사각형 84"/>
            <p:cNvSpPr/>
            <p:nvPr/>
          </p:nvSpPr>
          <p:spPr>
            <a:xfrm>
              <a:off x="972000" y="2709000"/>
              <a:ext cx="1008000" cy="432000"/>
            </a:xfrm>
            <a:prstGeom prst="rect">
              <a:avLst/>
            </a:prstGeom>
            <a:noFill/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86" name="직선 연결선 85"/>
            <p:cNvCxnSpPr/>
            <p:nvPr/>
          </p:nvCxnSpPr>
          <p:spPr>
            <a:xfrm>
              <a:off x="1692000" y="2709000"/>
              <a:ext cx="0" cy="432000"/>
            </a:xfrm>
            <a:prstGeom prst="line">
              <a:avLst/>
            </a:prstGeom>
            <a:ln w="127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4" name="직사각형 73"/>
          <p:cNvSpPr/>
          <p:nvPr/>
        </p:nvSpPr>
        <p:spPr>
          <a:xfrm>
            <a:off x="8100000" y="3812335"/>
            <a:ext cx="258166" cy="43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0000FF"/>
                </a:solidFill>
              </a:rPr>
              <a:t>^</a:t>
            </a:r>
            <a:endParaRPr lang="ko-KR" altLang="en-US" dirty="0">
              <a:solidFill>
                <a:srgbClr val="0000FF"/>
              </a:solidFill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252000" y="3812335"/>
            <a:ext cx="258166" cy="43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0000FF"/>
                </a:solidFill>
              </a:rPr>
              <a:t>^</a:t>
            </a:r>
            <a:endParaRPr lang="ko-KR" altLang="en-US" dirty="0">
              <a:solidFill>
                <a:srgbClr val="0000FF"/>
              </a:solidFill>
            </a:endParaRPr>
          </a:p>
        </p:txBody>
      </p:sp>
      <p:sp>
        <p:nvSpPr>
          <p:cNvPr id="76" name="원호 75"/>
          <p:cNvSpPr/>
          <p:nvPr/>
        </p:nvSpPr>
        <p:spPr>
          <a:xfrm>
            <a:off x="562005" y="3627852"/>
            <a:ext cx="1336321" cy="597600"/>
          </a:xfrm>
          <a:prstGeom prst="arc">
            <a:avLst>
              <a:gd name="adj1" fmla="val 11846538"/>
              <a:gd name="adj2" fmla="val 554081"/>
            </a:avLst>
          </a:prstGeom>
          <a:ln w="12700">
            <a:solidFill>
              <a:schemeClr val="tx1"/>
            </a:solidFill>
            <a:headEnd type="stealth" w="lg" len="lg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7" name="그룹 76"/>
          <p:cNvGrpSpPr/>
          <p:nvPr/>
        </p:nvGrpSpPr>
        <p:grpSpPr>
          <a:xfrm>
            <a:off x="7158332" y="3975600"/>
            <a:ext cx="1085668" cy="619028"/>
            <a:chOff x="786695" y="2827168"/>
            <a:chExt cx="1085668" cy="619028"/>
          </a:xfrm>
        </p:grpSpPr>
        <p:sp>
          <p:nvSpPr>
            <p:cNvPr id="81" name="직사각형 80"/>
            <p:cNvSpPr/>
            <p:nvPr/>
          </p:nvSpPr>
          <p:spPr>
            <a:xfrm>
              <a:off x="972000" y="3161518"/>
              <a:ext cx="360000" cy="284678"/>
            </a:xfrm>
            <a:prstGeom prst="rect">
              <a:avLst/>
            </a:prstGeom>
            <a:noFill/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72000" rtlCol="0" anchor="ctr"/>
            <a:lstStyle/>
            <a:p>
              <a:pPr algn="r"/>
              <a:r>
                <a:rPr lang="en-US" altLang="ko-KR" sz="1400" b="1" dirty="0" smtClean="0">
                  <a:solidFill>
                    <a:srgbClr val="0000FF"/>
                  </a:solidFill>
                </a:rPr>
                <a:t>L</a:t>
              </a:r>
              <a:endParaRPr lang="ko-KR" altLang="en-US" sz="3600" b="1" dirty="0">
                <a:solidFill>
                  <a:srgbClr val="0000FF"/>
                </a:solidFill>
              </a:endParaRPr>
            </a:p>
          </p:txBody>
        </p:sp>
        <p:sp>
          <p:nvSpPr>
            <p:cNvPr id="82" name="직사각형 81"/>
            <p:cNvSpPr/>
            <p:nvPr/>
          </p:nvSpPr>
          <p:spPr>
            <a:xfrm>
              <a:off x="1332000" y="3161518"/>
              <a:ext cx="360000" cy="284678"/>
            </a:xfrm>
            <a:prstGeom prst="rect">
              <a:avLst/>
            </a:prstGeom>
            <a:noFill/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72000" rtlCol="0" anchor="ctr"/>
            <a:lstStyle/>
            <a:p>
              <a:r>
                <a:rPr lang="en-US" altLang="ko-KR" sz="1400" b="1" dirty="0">
                  <a:solidFill>
                    <a:srgbClr val="0000FF"/>
                  </a:solidFill>
                </a:rPr>
                <a:t>R</a:t>
              </a:r>
              <a:endParaRPr lang="ko-KR" altLang="en-US" sz="3600" b="1" dirty="0">
                <a:solidFill>
                  <a:srgbClr val="0000FF"/>
                </a:solidFill>
              </a:endParaRPr>
            </a:p>
          </p:txBody>
        </p:sp>
        <p:sp>
          <p:nvSpPr>
            <p:cNvPr id="83" name="원호 82"/>
            <p:cNvSpPr/>
            <p:nvPr/>
          </p:nvSpPr>
          <p:spPr>
            <a:xfrm flipH="1" flipV="1">
              <a:off x="1256163" y="2827168"/>
              <a:ext cx="616200" cy="475586"/>
            </a:xfrm>
            <a:prstGeom prst="arc">
              <a:avLst>
                <a:gd name="adj1" fmla="val 11059150"/>
                <a:gd name="adj2" fmla="val 15880954"/>
              </a:avLst>
            </a:prstGeom>
            <a:ln w="12700">
              <a:solidFill>
                <a:schemeClr val="tx1"/>
              </a:solidFill>
              <a:headEnd type="stealth" w="lg" len="lg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원호 83"/>
            <p:cNvSpPr/>
            <p:nvPr/>
          </p:nvSpPr>
          <p:spPr>
            <a:xfrm flipV="1">
              <a:off x="786695" y="2827168"/>
              <a:ext cx="616200" cy="471038"/>
            </a:xfrm>
            <a:prstGeom prst="arc">
              <a:avLst>
                <a:gd name="adj1" fmla="val 11059150"/>
                <a:gd name="adj2" fmla="val 15880954"/>
              </a:avLst>
            </a:prstGeom>
            <a:ln w="12700">
              <a:solidFill>
                <a:schemeClr val="tx1"/>
              </a:solidFill>
              <a:headEnd type="stealth" w="lg" len="lg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8" name="원호 77"/>
          <p:cNvSpPr/>
          <p:nvPr/>
        </p:nvSpPr>
        <p:spPr>
          <a:xfrm>
            <a:off x="1993770" y="3615600"/>
            <a:ext cx="1336321" cy="597600"/>
          </a:xfrm>
          <a:prstGeom prst="arc">
            <a:avLst>
              <a:gd name="adj1" fmla="val 11846538"/>
              <a:gd name="adj2" fmla="val 554081"/>
            </a:avLst>
          </a:prstGeom>
          <a:ln w="12700">
            <a:solidFill>
              <a:schemeClr val="tx1"/>
            </a:solidFill>
            <a:headEnd type="stealth" w="lg" len="lg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원호 78"/>
          <p:cNvSpPr/>
          <p:nvPr/>
        </p:nvSpPr>
        <p:spPr>
          <a:xfrm>
            <a:off x="4876336" y="3615600"/>
            <a:ext cx="1336321" cy="597600"/>
          </a:xfrm>
          <a:prstGeom prst="arc">
            <a:avLst>
              <a:gd name="adj1" fmla="val 11846538"/>
              <a:gd name="adj2" fmla="val 554081"/>
            </a:avLst>
          </a:prstGeom>
          <a:ln w="12700">
            <a:solidFill>
              <a:schemeClr val="tx1"/>
            </a:solidFill>
            <a:headEnd type="stealth" w="lg" len="lg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원호 79"/>
          <p:cNvSpPr/>
          <p:nvPr/>
        </p:nvSpPr>
        <p:spPr>
          <a:xfrm>
            <a:off x="3436335" y="3624559"/>
            <a:ext cx="1336321" cy="597600"/>
          </a:xfrm>
          <a:prstGeom prst="arc">
            <a:avLst>
              <a:gd name="adj1" fmla="val 11846538"/>
              <a:gd name="adj2" fmla="val 554081"/>
            </a:avLst>
          </a:prstGeom>
          <a:ln w="12700">
            <a:solidFill>
              <a:schemeClr val="tx1"/>
            </a:solidFill>
            <a:headEnd type="stealth" w="lg" len="lg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원호 95"/>
          <p:cNvSpPr/>
          <p:nvPr/>
        </p:nvSpPr>
        <p:spPr>
          <a:xfrm>
            <a:off x="6300262" y="3615600"/>
            <a:ext cx="1336321" cy="597600"/>
          </a:xfrm>
          <a:prstGeom prst="arc">
            <a:avLst>
              <a:gd name="adj1" fmla="val 11846538"/>
              <a:gd name="adj2" fmla="val 554081"/>
            </a:avLst>
          </a:prstGeom>
          <a:ln w="12700">
            <a:solidFill>
              <a:schemeClr val="tx1"/>
            </a:solidFill>
            <a:headEnd type="stealth" w="lg" len="lg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0A2B4F6F-8652-477E-8EDC-DA81EDF989C8}" type="slidenum">
              <a:rPr lang="ko-KR" altLang="en-US" smtClean="0"/>
              <a:pPr algn="r"/>
              <a:t>24</a:t>
            </a:fld>
            <a:r>
              <a:rPr lang="en-US" altLang="ko-KR" smtClean="0"/>
              <a:t>/28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35743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52400" y="1053000"/>
            <a:ext cx="8676000" cy="5500800"/>
          </a:xfrm>
        </p:spPr>
        <p:txBody>
          <a:bodyPr/>
          <a:lstStyle/>
          <a:p>
            <a:r>
              <a:rPr lang="en-US" altLang="ko-KR" dirty="0" smtClean="0"/>
              <a:t>2 </a:t>
            </a:r>
            <a:r>
              <a:rPr lang="ko-KR" altLang="en-US" dirty="0" smtClean="0"/>
              <a:t>포인터가 필요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(x </a:t>
            </a:r>
            <a:r>
              <a:rPr lang="en-US" altLang="ko-KR" dirty="0"/>
              <a:t>⊙</a:t>
            </a:r>
            <a:r>
              <a:rPr lang="en-US" altLang="ko-KR" dirty="0" smtClean="0"/>
              <a:t> y) ⊙ x = y</a:t>
            </a:r>
            <a:endParaRPr lang="en-US" altLang="ko-KR" dirty="0"/>
          </a:p>
          <a:p>
            <a:pPr lvl="1"/>
            <a:r>
              <a:rPr lang="en-US" altLang="ko-KR" dirty="0" smtClean="0"/>
              <a:t>(</a:t>
            </a:r>
            <a:r>
              <a:rPr lang="en-US" altLang="ko-KR" dirty="0"/>
              <a:t>x ⊙ y) ⊙ </a:t>
            </a:r>
            <a:r>
              <a:rPr lang="en-US" altLang="ko-KR" dirty="0" smtClean="0"/>
              <a:t>y = x</a:t>
            </a:r>
          </a:p>
          <a:p>
            <a:pPr lvl="1"/>
            <a:r>
              <a:rPr lang="ko-KR" altLang="en-US" dirty="0" smtClean="0"/>
              <a:t>링크에 양쪽</a:t>
            </a:r>
            <a:r>
              <a:rPr lang="ko-KR" altLang="en-US" dirty="0"/>
              <a:t>을</a:t>
            </a:r>
            <a:r>
              <a:rPr lang="ko-KR" altLang="en-US" dirty="0" smtClean="0"/>
              <a:t> </a:t>
            </a:r>
            <a:r>
              <a:rPr lang="en-US" altLang="ko-KR" dirty="0" smtClean="0"/>
              <a:t>XOR</a:t>
            </a:r>
            <a:r>
              <a:rPr lang="ko-KR" altLang="en-US" dirty="0" smtClean="0"/>
              <a:t>하여 저장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marL="457200" lvl="1" indent="0">
              <a:buNone/>
            </a:pPr>
            <a:endParaRPr lang="en-US" altLang="ko-KR" sz="1600" dirty="0" smtClean="0"/>
          </a:p>
          <a:p>
            <a:r>
              <a:rPr lang="en-US" altLang="ko-KR" dirty="0" smtClean="0"/>
              <a:t>MoveRight(^, v)</a:t>
            </a:r>
          </a:p>
          <a:p>
            <a:pPr lvl="1"/>
            <a:r>
              <a:rPr lang="en-US" altLang="ko-KR" dirty="0" smtClean="0"/>
              <a:t>left = v</a:t>
            </a:r>
          </a:p>
          <a:p>
            <a:pPr lvl="1"/>
            <a:r>
              <a:rPr lang="en-US" altLang="ko-KR" dirty="0" smtClean="0"/>
              <a:t>right = ^⊙(^⊙w) = w	[v, w]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단일 리스트로 양방향</a:t>
            </a:r>
            <a:r>
              <a:rPr lang="en-US" altLang="ko-KR" dirty="0" smtClean="0"/>
              <a:t>(XOR)</a:t>
            </a:r>
            <a:endParaRPr lang="ko-KR" altLang="en-US" dirty="0"/>
          </a:p>
        </p:txBody>
      </p:sp>
      <p:grpSp>
        <p:nvGrpSpPr>
          <p:cNvPr id="76" name="그룹 75"/>
          <p:cNvGrpSpPr/>
          <p:nvPr/>
        </p:nvGrpSpPr>
        <p:grpSpPr>
          <a:xfrm>
            <a:off x="641834" y="2637000"/>
            <a:ext cx="8106166" cy="864260"/>
            <a:chOff x="252000" y="2852740"/>
            <a:chExt cx="8106166" cy="864260"/>
          </a:xfrm>
        </p:grpSpPr>
        <p:grpSp>
          <p:nvGrpSpPr>
            <p:cNvPr id="8" name="그룹 7"/>
            <p:cNvGrpSpPr/>
            <p:nvPr/>
          </p:nvGrpSpPr>
          <p:grpSpPr>
            <a:xfrm>
              <a:off x="972000" y="2928172"/>
              <a:ext cx="1008000" cy="432000"/>
              <a:chOff x="972000" y="2709000"/>
              <a:chExt cx="1008000" cy="432000"/>
            </a:xfrm>
          </p:grpSpPr>
          <p:sp>
            <p:nvSpPr>
              <p:cNvPr id="33" name="직사각형 32"/>
              <p:cNvSpPr/>
              <p:nvPr/>
            </p:nvSpPr>
            <p:spPr>
              <a:xfrm>
                <a:off x="972000" y="2709000"/>
                <a:ext cx="1008000" cy="432000"/>
              </a:xfrm>
              <a:prstGeom prst="rect">
                <a:avLst/>
              </a:prstGeom>
              <a:noFill/>
              <a:ln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tlCol="0" anchor="t" anchorCtr="0"/>
              <a:lstStyle/>
              <a:p>
                <a:endParaRPr lang="ko-KR" altLang="en-US" i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34" name="직선 연결선 33"/>
              <p:cNvCxnSpPr/>
              <p:nvPr/>
            </p:nvCxnSpPr>
            <p:spPr>
              <a:xfrm>
                <a:off x="1404000" y="2709000"/>
                <a:ext cx="0" cy="432000"/>
              </a:xfrm>
              <a:prstGeom prst="line">
                <a:avLst/>
              </a:prstGeom>
              <a:ln w="12700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" name="그룹 8"/>
            <p:cNvGrpSpPr/>
            <p:nvPr/>
          </p:nvGrpSpPr>
          <p:grpSpPr>
            <a:xfrm>
              <a:off x="2412001" y="2928172"/>
              <a:ext cx="1008000" cy="432000"/>
              <a:chOff x="972000" y="2709000"/>
              <a:chExt cx="1008000" cy="432000"/>
            </a:xfrm>
          </p:grpSpPr>
          <p:sp>
            <p:nvSpPr>
              <p:cNvPr id="31" name="직사각형 30"/>
              <p:cNvSpPr/>
              <p:nvPr/>
            </p:nvSpPr>
            <p:spPr>
              <a:xfrm>
                <a:off x="972000" y="2709000"/>
                <a:ext cx="1008000" cy="432000"/>
              </a:xfrm>
              <a:prstGeom prst="rect">
                <a:avLst/>
              </a:prstGeom>
              <a:noFill/>
              <a:ln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tlCol="0" anchor="t" anchorCtr="0"/>
              <a:lstStyle/>
              <a:p>
                <a:endParaRPr lang="ko-KR" altLang="en-US" sz="2800" i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32" name="직선 연결선 31"/>
              <p:cNvCxnSpPr/>
              <p:nvPr/>
            </p:nvCxnSpPr>
            <p:spPr>
              <a:xfrm>
                <a:off x="1403999" y="2709000"/>
                <a:ext cx="0" cy="432000"/>
              </a:xfrm>
              <a:prstGeom prst="line">
                <a:avLst/>
              </a:prstGeom>
              <a:ln w="12700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그룹 9"/>
            <p:cNvGrpSpPr/>
            <p:nvPr/>
          </p:nvGrpSpPr>
          <p:grpSpPr>
            <a:xfrm>
              <a:off x="3852002" y="2928172"/>
              <a:ext cx="1008000" cy="432000"/>
              <a:chOff x="972000" y="2709000"/>
              <a:chExt cx="1008000" cy="432000"/>
            </a:xfrm>
          </p:grpSpPr>
          <p:sp>
            <p:nvSpPr>
              <p:cNvPr id="29" name="직사각형 28"/>
              <p:cNvSpPr/>
              <p:nvPr/>
            </p:nvSpPr>
            <p:spPr>
              <a:xfrm>
                <a:off x="972000" y="2709000"/>
                <a:ext cx="1008000" cy="432000"/>
              </a:xfrm>
              <a:prstGeom prst="rect">
                <a:avLst/>
              </a:prstGeom>
              <a:noFill/>
              <a:ln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tlCol="0" anchor="t" anchorCtr="0"/>
              <a:lstStyle/>
              <a:p>
                <a:endParaRPr lang="ko-KR" altLang="en-US" i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30" name="직선 연결선 29"/>
              <p:cNvCxnSpPr/>
              <p:nvPr/>
            </p:nvCxnSpPr>
            <p:spPr>
              <a:xfrm>
                <a:off x="1403998" y="2709000"/>
                <a:ext cx="0" cy="432000"/>
              </a:xfrm>
              <a:prstGeom prst="line">
                <a:avLst/>
              </a:prstGeom>
              <a:ln w="12700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그룹 10"/>
            <p:cNvGrpSpPr/>
            <p:nvPr/>
          </p:nvGrpSpPr>
          <p:grpSpPr>
            <a:xfrm>
              <a:off x="5290455" y="2928172"/>
              <a:ext cx="1008000" cy="432000"/>
              <a:chOff x="972000" y="2709000"/>
              <a:chExt cx="1008000" cy="432000"/>
            </a:xfrm>
          </p:grpSpPr>
          <p:sp>
            <p:nvSpPr>
              <p:cNvPr id="26" name="직사각형 25"/>
              <p:cNvSpPr/>
              <p:nvPr/>
            </p:nvSpPr>
            <p:spPr>
              <a:xfrm>
                <a:off x="972000" y="2709000"/>
                <a:ext cx="1008000" cy="432000"/>
              </a:xfrm>
              <a:prstGeom prst="rect">
                <a:avLst/>
              </a:prstGeom>
              <a:noFill/>
              <a:ln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7" name="직선 연결선 26"/>
              <p:cNvCxnSpPr/>
              <p:nvPr/>
            </p:nvCxnSpPr>
            <p:spPr>
              <a:xfrm>
                <a:off x="1405545" y="2709000"/>
                <a:ext cx="0" cy="432000"/>
              </a:xfrm>
              <a:prstGeom prst="line">
                <a:avLst/>
              </a:prstGeom>
              <a:ln w="12700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" name="그룹 11"/>
            <p:cNvGrpSpPr/>
            <p:nvPr/>
          </p:nvGrpSpPr>
          <p:grpSpPr>
            <a:xfrm>
              <a:off x="6728908" y="2928172"/>
              <a:ext cx="1008000" cy="432000"/>
              <a:chOff x="972000" y="2709000"/>
              <a:chExt cx="1008000" cy="432000"/>
            </a:xfrm>
          </p:grpSpPr>
          <p:sp>
            <p:nvSpPr>
              <p:cNvPr id="23" name="직사각형 22"/>
              <p:cNvSpPr/>
              <p:nvPr/>
            </p:nvSpPr>
            <p:spPr>
              <a:xfrm>
                <a:off x="972000" y="2709000"/>
                <a:ext cx="1008000" cy="432000"/>
              </a:xfrm>
              <a:prstGeom prst="rect">
                <a:avLst/>
              </a:prstGeom>
              <a:noFill/>
              <a:ln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4" name="직선 연결선 23"/>
              <p:cNvCxnSpPr/>
              <p:nvPr/>
            </p:nvCxnSpPr>
            <p:spPr>
              <a:xfrm>
                <a:off x="1407092" y="2709000"/>
                <a:ext cx="0" cy="432000"/>
              </a:xfrm>
              <a:prstGeom prst="line">
                <a:avLst/>
              </a:prstGeom>
              <a:ln w="12700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직사각형 12"/>
            <p:cNvSpPr/>
            <p:nvPr/>
          </p:nvSpPr>
          <p:spPr>
            <a:xfrm>
              <a:off x="8100000" y="2934707"/>
              <a:ext cx="258166" cy="432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rgbClr val="0000FF"/>
                  </a:solidFill>
                </a:rPr>
                <a:t>^</a:t>
              </a:r>
              <a:endParaRPr lang="ko-KR" altLang="en-US" dirty="0">
                <a:solidFill>
                  <a:srgbClr val="0000FF"/>
                </a:solidFill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252000" y="2934707"/>
              <a:ext cx="258166" cy="432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rgbClr val="0000FF"/>
                  </a:solidFill>
                </a:rPr>
                <a:t>^</a:t>
              </a:r>
              <a:endParaRPr lang="ko-KR" altLang="en-US" dirty="0">
                <a:solidFill>
                  <a:srgbClr val="0000FF"/>
                </a:solidFill>
              </a:endParaRPr>
            </a:p>
          </p:txBody>
        </p:sp>
        <p:grpSp>
          <p:nvGrpSpPr>
            <p:cNvPr id="16" name="그룹 15"/>
            <p:cNvGrpSpPr/>
            <p:nvPr/>
          </p:nvGrpSpPr>
          <p:grpSpPr>
            <a:xfrm>
              <a:off x="396000" y="3097972"/>
              <a:ext cx="1085668" cy="619028"/>
              <a:chOff x="786695" y="2827168"/>
              <a:chExt cx="1085668" cy="619028"/>
            </a:xfrm>
          </p:grpSpPr>
          <p:sp>
            <p:nvSpPr>
              <p:cNvPr id="19" name="직사각형 18"/>
              <p:cNvSpPr/>
              <p:nvPr/>
            </p:nvSpPr>
            <p:spPr>
              <a:xfrm>
                <a:off x="972000" y="3161518"/>
                <a:ext cx="360000" cy="284678"/>
              </a:xfrm>
              <a:prstGeom prst="rect">
                <a:avLst/>
              </a:prstGeom>
              <a:noFill/>
              <a:ln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rIns="72000" rtlCol="0" anchor="ctr"/>
              <a:lstStyle/>
              <a:p>
                <a:pPr algn="r"/>
                <a:r>
                  <a:rPr lang="en-US" altLang="ko-KR" sz="1400" b="1" dirty="0" smtClean="0">
                    <a:solidFill>
                      <a:srgbClr val="0000FF"/>
                    </a:solidFill>
                  </a:rPr>
                  <a:t>L</a:t>
                </a:r>
                <a:endParaRPr lang="ko-KR" altLang="en-US" sz="3600" b="1" dirty="0">
                  <a:solidFill>
                    <a:srgbClr val="0000FF"/>
                  </a:solidFill>
                </a:endParaRPr>
              </a:p>
            </p:txBody>
          </p:sp>
          <p:sp>
            <p:nvSpPr>
              <p:cNvPr id="20" name="직사각형 19"/>
              <p:cNvSpPr/>
              <p:nvPr/>
            </p:nvSpPr>
            <p:spPr>
              <a:xfrm>
                <a:off x="1332000" y="3161518"/>
                <a:ext cx="360000" cy="284678"/>
              </a:xfrm>
              <a:prstGeom prst="rect">
                <a:avLst/>
              </a:prstGeom>
              <a:noFill/>
              <a:ln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rIns="72000" rtlCol="0" anchor="ctr"/>
              <a:lstStyle/>
              <a:p>
                <a:r>
                  <a:rPr lang="en-US" altLang="ko-KR" sz="1400" b="1" dirty="0">
                    <a:solidFill>
                      <a:srgbClr val="0000FF"/>
                    </a:solidFill>
                  </a:rPr>
                  <a:t>R</a:t>
                </a:r>
                <a:endParaRPr lang="ko-KR" altLang="en-US" sz="3600" b="1" dirty="0">
                  <a:solidFill>
                    <a:srgbClr val="0000FF"/>
                  </a:solidFill>
                </a:endParaRPr>
              </a:p>
            </p:txBody>
          </p:sp>
          <p:sp>
            <p:nvSpPr>
              <p:cNvPr id="21" name="원호 20"/>
              <p:cNvSpPr/>
              <p:nvPr/>
            </p:nvSpPr>
            <p:spPr>
              <a:xfrm flipH="1" flipV="1">
                <a:off x="1256163" y="2827168"/>
                <a:ext cx="616200" cy="475586"/>
              </a:xfrm>
              <a:prstGeom prst="arc">
                <a:avLst>
                  <a:gd name="adj1" fmla="val 11059150"/>
                  <a:gd name="adj2" fmla="val 15880954"/>
                </a:avLst>
              </a:prstGeom>
              <a:ln w="12700">
                <a:solidFill>
                  <a:schemeClr val="tx1"/>
                </a:solidFill>
                <a:headEnd type="stealth" w="lg" len="lg"/>
                <a:tail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원호 21"/>
              <p:cNvSpPr/>
              <p:nvPr/>
            </p:nvSpPr>
            <p:spPr>
              <a:xfrm flipV="1">
                <a:off x="786695" y="2827168"/>
                <a:ext cx="616200" cy="471038"/>
              </a:xfrm>
              <a:prstGeom prst="arc">
                <a:avLst>
                  <a:gd name="adj1" fmla="val 11059150"/>
                  <a:gd name="adj2" fmla="val 15880954"/>
                </a:avLst>
              </a:prstGeom>
              <a:ln w="12700">
                <a:solidFill>
                  <a:schemeClr val="tx1"/>
                </a:solidFill>
                <a:headEnd type="stealth" w="lg" len="lg"/>
                <a:tail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5" name="직사각형 34"/>
            <p:cNvSpPr/>
            <p:nvPr/>
          </p:nvSpPr>
          <p:spPr>
            <a:xfrm>
              <a:off x="6560632" y="2852740"/>
              <a:ext cx="198735" cy="21600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rtlCol="0" anchor="ctr"/>
            <a:lstStyle/>
            <a:p>
              <a:pPr algn="ctr"/>
              <a:r>
                <a:rPr lang="en-US" altLang="ko-KR" sz="1600" i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z</a:t>
              </a:r>
              <a:endParaRPr lang="ko-KR" altLang="en-US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4" name="직사각형 63"/>
            <p:cNvSpPr/>
            <p:nvPr/>
          </p:nvSpPr>
          <p:spPr>
            <a:xfrm>
              <a:off x="795283" y="2857882"/>
              <a:ext cx="198735" cy="21600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rtlCol="0" anchor="ctr"/>
            <a:lstStyle/>
            <a:p>
              <a:pPr algn="ctr"/>
              <a:r>
                <a:rPr lang="en-US" altLang="ko-KR" sz="1600" i="1" dirty="0" smtClean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endParaRPr lang="ko-KR" altLang="en-US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5" name="직사각형 64"/>
            <p:cNvSpPr/>
            <p:nvPr/>
          </p:nvSpPr>
          <p:spPr>
            <a:xfrm>
              <a:off x="2196000" y="2852996"/>
              <a:ext cx="198735" cy="21600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rtlCol="0" anchor="ctr"/>
            <a:lstStyle/>
            <a:p>
              <a:pPr algn="ctr"/>
              <a:r>
                <a:rPr lang="en-US" altLang="ko-KR" sz="1600" i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w</a:t>
              </a:r>
              <a:endParaRPr lang="ko-KR" altLang="en-US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6" name="직사각형 65"/>
            <p:cNvSpPr/>
            <p:nvPr/>
          </p:nvSpPr>
          <p:spPr>
            <a:xfrm>
              <a:off x="3692469" y="2856022"/>
              <a:ext cx="198735" cy="21600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rtlCol="0" anchor="ctr"/>
            <a:lstStyle/>
            <a:p>
              <a:pPr algn="ctr"/>
              <a:r>
                <a:rPr lang="en-US" altLang="ko-KR" sz="1600" i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endParaRPr lang="ko-KR" altLang="en-US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7" name="직사각형 66"/>
            <p:cNvSpPr/>
            <p:nvPr/>
          </p:nvSpPr>
          <p:spPr>
            <a:xfrm>
              <a:off x="5111320" y="2852740"/>
              <a:ext cx="198735" cy="21600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rtlCol="0" anchor="ctr"/>
            <a:lstStyle/>
            <a:p>
              <a:pPr algn="ctr"/>
              <a:r>
                <a:rPr lang="en-US" altLang="ko-KR" sz="1600" i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endParaRPr lang="ko-KR" altLang="en-US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8" name="직사각형 67"/>
            <p:cNvSpPr/>
            <p:nvPr/>
          </p:nvSpPr>
          <p:spPr>
            <a:xfrm>
              <a:off x="7207087" y="3065166"/>
              <a:ext cx="486734" cy="21600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rtlCol="0" anchor="ctr"/>
            <a:lstStyle/>
            <a:p>
              <a:pPr algn="ctr"/>
              <a:r>
                <a:rPr lang="en-US" altLang="ko-KR" sz="1600" i="1" dirty="0" smtClean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r>
                <a:rPr lang="en-US" altLang="ko-KR" sz="1600" dirty="0" smtClean="0">
                  <a:solidFill>
                    <a:srgbClr val="FF0000"/>
                  </a:solidFill>
                  <a:latin typeface="+mj-lt"/>
                  <a:cs typeface="Times New Roman" panose="02020603050405020304" pitchFamily="18" charset="0"/>
                </a:rPr>
                <a:t>⊙</a:t>
              </a:r>
              <a:r>
                <a:rPr lang="en-US" altLang="ko-KR" sz="1600" i="1" dirty="0" smtClean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^</a:t>
              </a:r>
              <a:endParaRPr lang="ko-KR" altLang="en-US" sz="16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9" name="직사각형 68"/>
            <p:cNvSpPr/>
            <p:nvPr/>
          </p:nvSpPr>
          <p:spPr>
            <a:xfrm>
              <a:off x="2922812" y="3042705"/>
              <a:ext cx="486734" cy="21600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rtlCol="0" anchor="ctr"/>
            <a:lstStyle/>
            <a:p>
              <a:pPr algn="ctr"/>
              <a:r>
                <a:rPr lang="en-US" altLang="ko-KR" sz="1600" i="1" dirty="0" err="1" smtClean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ko-KR" sz="1600" dirty="0" err="1" smtClean="0">
                  <a:solidFill>
                    <a:srgbClr val="FF0000"/>
                  </a:solidFill>
                </a:rPr>
                <a:t>⊙</a:t>
              </a:r>
              <a:r>
                <a:rPr lang="en-US" altLang="ko-KR" sz="1600" i="1" dirty="0" err="1" smtClean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endParaRPr lang="ko-KR" altLang="en-US" sz="16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1" name="직사각형 70"/>
            <p:cNvSpPr/>
            <p:nvPr/>
          </p:nvSpPr>
          <p:spPr>
            <a:xfrm>
              <a:off x="1436798" y="3068744"/>
              <a:ext cx="486734" cy="21600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rtlCol="0" anchor="ctr"/>
            <a:lstStyle/>
            <a:p>
              <a:pPr algn="ctr"/>
              <a:r>
                <a:rPr lang="en-US" altLang="ko-KR" sz="16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^</a:t>
              </a:r>
              <a:r>
                <a:rPr lang="en-US" altLang="ko-KR" sz="1600" dirty="0" smtClean="0">
                  <a:solidFill>
                    <a:srgbClr val="FF0000"/>
                  </a:solidFill>
                  <a:latin typeface="+mj-lt"/>
                  <a:cs typeface="Times New Roman" panose="02020603050405020304" pitchFamily="18" charset="0"/>
                </a:rPr>
                <a:t>⊙</a:t>
              </a:r>
              <a:r>
                <a:rPr lang="en-US" altLang="ko-KR" sz="1600" i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w</a:t>
              </a:r>
              <a:endParaRPr lang="ko-KR" altLang="en-US" sz="16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2" name="직사각형 71"/>
            <p:cNvSpPr/>
            <p:nvPr/>
          </p:nvSpPr>
          <p:spPr>
            <a:xfrm>
              <a:off x="4324468" y="3049637"/>
              <a:ext cx="486734" cy="21600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rtlCol="0" anchor="ctr"/>
            <a:lstStyle/>
            <a:p>
              <a:pPr algn="ctr"/>
              <a:r>
                <a:rPr lang="en-US" altLang="ko-KR" sz="1600" i="1" dirty="0" err="1" smtClean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w</a:t>
              </a:r>
              <a:r>
                <a:rPr lang="en-US" altLang="ko-KR" sz="1600" dirty="0" err="1" smtClean="0">
                  <a:solidFill>
                    <a:srgbClr val="FF0000"/>
                  </a:solidFill>
                  <a:latin typeface="+mj-lt"/>
                  <a:cs typeface="Times New Roman" panose="02020603050405020304" pitchFamily="18" charset="0"/>
                </a:rPr>
                <a:t>⊙</a:t>
              </a:r>
              <a:r>
                <a:rPr lang="en-US" altLang="ko-KR" sz="1600" i="1" dirty="0" err="1" smtClean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endParaRPr lang="ko-KR" altLang="en-US" sz="16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3" name="직사각형 72"/>
            <p:cNvSpPr/>
            <p:nvPr/>
          </p:nvSpPr>
          <p:spPr>
            <a:xfrm>
              <a:off x="5774901" y="3049637"/>
              <a:ext cx="486734" cy="21600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rtlCol="0" anchor="ctr"/>
            <a:lstStyle/>
            <a:p>
              <a:pPr algn="ctr"/>
              <a:r>
                <a:rPr lang="en-US" altLang="ko-KR" sz="1600" i="1" dirty="0" err="1" smtClean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altLang="ko-KR" sz="1600" dirty="0" err="1" smtClean="0">
                  <a:solidFill>
                    <a:srgbClr val="FF0000"/>
                  </a:solidFill>
                  <a:latin typeface="+mj-lt"/>
                  <a:cs typeface="Times New Roman" panose="02020603050405020304" pitchFamily="18" charset="0"/>
                </a:rPr>
                <a:t>⊙</a:t>
              </a:r>
              <a:r>
                <a:rPr lang="en-US" altLang="ko-KR" sz="1600" i="1" dirty="0" err="1" smtClean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z</a:t>
              </a:r>
              <a:endParaRPr lang="ko-KR" altLang="en-US" sz="16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74" name="내용 개체 틀 4"/>
          <p:cNvSpPr>
            <a:spLocks noGrp="1"/>
          </p:cNvSpPr>
          <p:nvPr>
            <p:ph idx="13"/>
          </p:nvPr>
        </p:nvSpPr>
        <p:spPr>
          <a:xfrm>
            <a:off x="4585148" y="3664525"/>
            <a:ext cx="2197364" cy="1123248"/>
          </a:xfrm>
          <a:solidFill>
            <a:schemeClr val="accent4">
              <a:lumMod val="20000"/>
              <a:lumOff val="80000"/>
            </a:schemeClr>
          </a:solidFill>
          <a:ln w="12700"/>
        </p:spPr>
        <p:txBody>
          <a:bodyPr rIns="0"/>
          <a:lstStyle/>
          <a:p>
            <a:pPr fontAlgn="base" latinLnBrk="0">
              <a:lnSpc>
                <a:spcPts val="1400"/>
              </a:lnSpc>
            </a:pPr>
            <a:r>
              <a:rPr lang="en-US" altLang="ko-KR" dirty="0"/>
              <a:t>MoveRight(</a:t>
            </a:r>
            <a:r>
              <a:rPr lang="en-US" altLang="ko-KR" dirty="0" err="1"/>
              <a:t>pLeft</a:t>
            </a:r>
            <a:r>
              <a:rPr lang="en-US" altLang="ko-KR" dirty="0"/>
              <a:t>, </a:t>
            </a:r>
            <a:r>
              <a:rPr lang="en-US" altLang="ko-KR" dirty="0" err="1"/>
              <a:t>pRight</a:t>
            </a:r>
            <a:r>
              <a:rPr lang="en-US" altLang="ko-KR" dirty="0" smtClean="0"/>
              <a:t>)</a:t>
            </a:r>
          </a:p>
          <a:p>
            <a:pPr fontAlgn="base" latinLnBrk="0">
              <a:lnSpc>
                <a:spcPts val="1400"/>
              </a:lnSpc>
            </a:pPr>
            <a:r>
              <a:rPr lang="en-US" altLang="ko-KR" dirty="0" smtClean="0"/>
              <a:t> </a:t>
            </a:r>
            <a:r>
              <a:rPr lang="en-US" altLang="ko-KR" dirty="0"/>
              <a:t>	if (</a:t>
            </a:r>
            <a:r>
              <a:rPr lang="en-US" altLang="ko-KR" dirty="0" err="1"/>
              <a:t>pRight</a:t>
            </a:r>
            <a:r>
              <a:rPr lang="en-US" altLang="ko-KR" dirty="0"/>
              <a:t> == NULL) </a:t>
            </a:r>
            <a:endParaRPr lang="en-US" altLang="ko-KR" dirty="0" smtClean="0"/>
          </a:p>
          <a:p>
            <a:pPr fontAlgn="base" latinLnBrk="0">
              <a:lnSpc>
                <a:spcPts val="1400"/>
              </a:lnSpc>
            </a:pPr>
            <a:r>
              <a:rPr lang="en-US" altLang="ko-KR" dirty="0"/>
              <a:t>		return </a:t>
            </a:r>
            <a:endParaRPr lang="en-US" altLang="ko-KR" dirty="0" smtClean="0"/>
          </a:p>
          <a:p>
            <a:pPr fontAlgn="base" latinLnBrk="0">
              <a:lnSpc>
                <a:spcPts val="1400"/>
              </a:lnSpc>
            </a:pPr>
            <a:r>
              <a:rPr lang="en-US" altLang="ko-KR" dirty="0"/>
              <a:t>	temp = </a:t>
            </a:r>
            <a:r>
              <a:rPr lang="en-US" altLang="ko-KR" dirty="0" smtClean="0"/>
              <a:t>pLeft</a:t>
            </a:r>
          </a:p>
          <a:p>
            <a:pPr fontAlgn="base" latinLnBrk="0">
              <a:lnSpc>
                <a:spcPts val="1400"/>
              </a:lnSpc>
            </a:pPr>
            <a:r>
              <a:rPr lang="en-US" altLang="ko-KR" dirty="0"/>
              <a:t>	pLeft = </a:t>
            </a:r>
            <a:r>
              <a:rPr lang="en-US" altLang="ko-KR" dirty="0" err="1" smtClean="0"/>
              <a:t>pRight</a:t>
            </a:r>
            <a:endParaRPr lang="en-US" altLang="ko-KR" dirty="0" smtClean="0"/>
          </a:p>
          <a:p>
            <a:pPr fontAlgn="base" latinLnBrk="0">
              <a:lnSpc>
                <a:spcPts val="1400"/>
              </a:lnSpc>
            </a:pPr>
            <a:r>
              <a:rPr lang="en-US" altLang="ko-KR" dirty="0"/>
              <a:t>	</a:t>
            </a:r>
            <a:r>
              <a:rPr lang="en-US" altLang="ko-KR" dirty="0" err="1"/>
              <a:t>pRight</a:t>
            </a:r>
            <a:r>
              <a:rPr lang="en-US" altLang="ko-KR" dirty="0"/>
              <a:t> = temp ⊙ </a:t>
            </a:r>
            <a:r>
              <a:rPr lang="en-US" altLang="ko-KR" dirty="0" err="1"/>
              <a:t>pRight</a:t>
            </a:r>
            <a:r>
              <a:rPr lang="en-US" altLang="ko-KR" dirty="0"/>
              <a:t>-&gt;</a:t>
            </a:r>
            <a:r>
              <a:rPr lang="en-US" altLang="ko-KR" dirty="0" smtClean="0"/>
              <a:t>link</a:t>
            </a:r>
          </a:p>
        </p:txBody>
      </p:sp>
      <p:sp>
        <p:nvSpPr>
          <p:cNvPr id="75" name="내용 개체 틀 4"/>
          <p:cNvSpPr>
            <a:spLocks noGrp="1"/>
          </p:cNvSpPr>
          <p:nvPr>
            <p:ph idx="13"/>
          </p:nvPr>
        </p:nvSpPr>
        <p:spPr>
          <a:xfrm>
            <a:off x="6817148" y="3657399"/>
            <a:ext cx="2016000" cy="1123247"/>
          </a:xfrm>
          <a:solidFill>
            <a:schemeClr val="accent4">
              <a:lumMod val="20000"/>
              <a:lumOff val="80000"/>
            </a:schemeClr>
          </a:solidFill>
          <a:ln w="12700"/>
        </p:spPr>
        <p:txBody>
          <a:bodyPr lIns="90000" rIns="0"/>
          <a:lstStyle/>
          <a:p>
            <a:pPr fontAlgn="base" latinLnBrk="0">
              <a:lnSpc>
                <a:spcPts val="1400"/>
              </a:lnSpc>
            </a:pPr>
            <a:r>
              <a:rPr lang="en-US" altLang="ko-KR" dirty="0" smtClean="0"/>
              <a:t>MoveLeft(</a:t>
            </a:r>
            <a:r>
              <a:rPr lang="en-US" altLang="ko-KR" dirty="0" err="1" smtClean="0"/>
              <a:t>pLeft</a:t>
            </a:r>
            <a:r>
              <a:rPr lang="en-US" altLang="ko-KR" dirty="0"/>
              <a:t>, </a:t>
            </a:r>
            <a:r>
              <a:rPr lang="en-US" altLang="ko-KR" dirty="0" err="1"/>
              <a:t>pRight</a:t>
            </a:r>
            <a:r>
              <a:rPr lang="en-US" altLang="ko-KR" dirty="0" smtClean="0"/>
              <a:t>)</a:t>
            </a:r>
          </a:p>
          <a:p>
            <a:pPr fontAlgn="base" latinLnBrk="0">
              <a:lnSpc>
                <a:spcPts val="1400"/>
              </a:lnSpc>
            </a:pPr>
            <a:r>
              <a:rPr lang="en-US" altLang="ko-KR" dirty="0" smtClean="0"/>
              <a:t> </a:t>
            </a:r>
            <a:r>
              <a:rPr lang="en-US" altLang="ko-KR" dirty="0"/>
              <a:t>	if (</a:t>
            </a:r>
            <a:r>
              <a:rPr lang="en-US" altLang="ko-KR" dirty="0" smtClean="0"/>
              <a:t>pLeft </a:t>
            </a:r>
            <a:r>
              <a:rPr lang="en-US" altLang="ko-KR" dirty="0"/>
              <a:t>== NULL) </a:t>
            </a:r>
            <a:endParaRPr lang="en-US" altLang="ko-KR" dirty="0" smtClean="0"/>
          </a:p>
          <a:p>
            <a:pPr fontAlgn="base" latinLnBrk="0">
              <a:lnSpc>
                <a:spcPts val="1400"/>
              </a:lnSpc>
            </a:pPr>
            <a:r>
              <a:rPr lang="en-US" altLang="ko-KR" dirty="0"/>
              <a:t>		return </a:t>
            </a:r>
            <a:endParaRPr lang="en-US" altLang="ko-KR" dirty="0" smtClean="0"/>
          </a:p>
          <a:p>
            <a:pPr fontAlgn="base" latinLnBrk="0">
              <a:lnSpc>
                <a:spcPts val="1400"/>
              </a:lnSpc>
            </a:pPr>
            <a:r>
              <a:rPr lang="en-US" altLang="ko-KR" dirty="0"/>
              <a:t>	temp = </a:t>
            </a:r>
            <a:r>
              <a:rPr lang="en-US" altLang="ko-KR" dirty="0" err="1" smtClean="0"/>
              <a:t>pRight</a:t>
            </a:r>
            <a:endParaRPr lang="en-US" altLang="ko-KR" dirty="0" smtClean="0"/>
          </a:p>
          <a:p>
            <a:pPr fontAlgn="base" latinLnBrk="0">
              <a:lnSpc>
                <a:spcPts val="1400"/>
              </a:lnSpc>
            </a:pPr>
            <a:r>
              <a:rPr lang="en-US" altLang="ko-KR" dirty="0"/>
              <a:t>	</a:t>
            </a:r>
            <a:r>
              <a:rPr lang="en-US" altLang="ko-KR" dirty="0" err="1" smtClean="0"/>
              <a:t>pRight</a:t>
            </a:r>
            <a:r>
              <a:rPr lang="en-US" altLang="ko-KR" dirty="0" smtClean="0"/>
              <a:t> </a:t>
            </a:r>
            <a:r>
              <a:rPr lang="en-US" altLang="ko-KR" dirty="0"/>
              <a:t>= </a:t>
            </a:r>
            <a:r>
              <a:rPr lang="en-US" altLang="ko-KR" dirty="0" smtClean="0"/>
              <a:t>pLeft</a:t>
            </a:r>
          </a:p>
          <a:p>
            <a:pPr fontAlgn="base" latinLnBrk="0">
              <a:lnSpc>
                <a:spcPts val="1400"/>
              </a:lnSpc>
            </a:pPr>
            <a:r>
              <a:rPr lang="en-US" altLang="ko-KR" dirty="0"/>
              <a:t>	</a:t>
            </a:r>
            <a:r>
              <a:rPr lang="en-US" altLang="ko-KR" dirty="0" smtClean="0"/>
              <a:t>pLeft </a:t>
            </a:r>
            <a:r>
              <a:rPr lang="en-US" altLang="ko-KR" dirty="0"/>
              <a:t>= temp ⊙ </a:t>
            </a:r>
            <a:r>
              <a:rPr lang="en-US" altLang="ko-KR" dirty="0" smtClean="0"/>
              <a:t>pLeft-</a:t>
            </a:r>
            <a:r>
              <a:rPr lang="en-US" altLang="ko-KR" dirty="0"/>
              <a:t>&gt;</a:t>
            </a:r>
            <a:r>
              <a:rPr lang="en-US" altLang="ko-KR" dirty="0" smtClean="0"/>
              <a:t>link</a:t>
            </a:r>
          </a:p>
        </p:txBody>
      </p:sp>
      <p:grpSp>
        <p:nvGrpSpPr>
          <p:cNvPr id="110" name="그룹 109"/>
          <p:cNvGrpSpPr/>
          <p:nvPr/>
        </p:nvGrpSpPr>
        <p:grpSpPr>
          <a:xfrm>
            <a:off x="641834" y="5300740"/>
            <a:ext cx="8106166" cy="864260"/>
            <a:chOff x="641834" y="5084740"/>
            <a:chExt cx="8106166" cy="864260"/>
          </a:xfrm>
        </p:grpSpPr>
        <p:grpSp>
          <p:nvGrpSpPr>
            <p:cNvPr id="78" name="그룹 77"/>
            <p:cNvGrpSpPr/>
            <p:nvPr/>
          </p:nvGrpSpPr>
          <p:grpSpPr>
            <a:xfrm>
              <a:off x="1361834" y="5160172"/>
              <a:ext cx="1008000" cy="432000"/>
              <a:chOff x="972000" y="2709000"/>
              <a:chExt cx="1008000" cy="432000"/>
            </a:xfrm>
          </p:grpSpPr>
          <p:sp>
            <p:nvSpPr>
              <p:cNvPr id="108" name="직사각형 107"/>
              <p:cNvSpPr/>
              <p:nvPr/>
            </p:nvSpPr>
            <p:spPr>
              <a:xfrm>
                <a:off x="972000" y="2709000"/>
                <a:ext cx="1008000" cy="432000"/>
              </a:xfrm>
              <a:prstGeom prst="rect">
                <a:avLst/>
              </a:prstGeom>
              <a:noFill/>
              <a:ln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tlCol="0" anchor="t" anchorCtr="0"/>
              <a:lstStyle/>
              <a:p>
                <a:endParaRPr lang="ko-KR" altLang="en-US" i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09" name="직선 연결선 108"/>
              <p:cNvCxnSpPr/>
              <p:nvPr/>
            </p:nvCxnSpPr>
            <p:spPr>
              <a:xfrm>
                <a:off x="1404000" y="2709000"/>
                <a:ext cx="0" cy="432000"/>
              </a:xfrm>
              <a:prstGeom prst="line">
                <a:avLst/>
              </a:prstGeom>
              <a:ln w="12700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9" name="그룹 78"/>
            <p:cNvGrpSpPr/>
            <p:nvPr/>
          </p:nvGrpSpPr>
          <p:grpSpPr>
            <a:xfrm>
              <a:off x="2801835" y="5160172"/>
              <a:ext cx="1008000" cy="432000"/>
              <a:chOff x="972000" y="2709000"/>
              <a:chExt cx="1008000" cy="432000"/>
            </a:xfrm>
          </p:grpSpPr>
          <p:sp>
            <p:nvSpPr>
              <p:cNvPr id="106" name="직사각형 105"/>
              <p:cNvSpPr/>
              <p:nvPr/>
            </p:nvSpPr>
            <p:spPr>
              <a:xfrm>
                <a:off x="972000" y="2709000"/>
                <a:ext cx="1008000" cy="432000"/>
              </a:xfrm>
              <a:prstGeom prst="rect">
                <a:avLst/>
              </a:prstGeom>
              <a:noFill/>
              <a:ln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tlCol="0" anchor="t" anchorCtr="0"/>
              <a:lstStyle/>
              <a:p>
                <a:endParaRPr lang="ko-KR" altLang="en-US" sz="2800" i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07" name="직선 연결선 106"/>
              <p:cNvCxnSpPr/>
              <p:nvPr/>
            </p:nvCxnSpPr>
            <p:spPr>
              <a:xfrm>
                <a:off x="1403999" y="2709000"/>
                <a:ext cx="0" cy="432000"/>
              </a:xfrm>
              <a:prstGeom prst="line">
                <a:avLst/>
              </a:prstGeom>
              <a:ln w="12700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0" name="그룹 79"/>
            <p:cNvGrpSpPr/>
            <p:nvPr/>
          </p:nvGrpSpPr>
          <p:grpSpPr>
            <a:xfrm>
              <a:off x="4241836" y="5160172"/>
              <a:ext cx="1008000" cy="432000"/>
              <a:chOff x="972000" y="2709000"/>
              <a:chExt cx="1008000" cy="432000"/>
            </a:xfrm>
          </p:grpSpPr>
          <p:sp>
            <p:nvSpPr>
              <p:cNvPr id="104" name="직사각형 103"/>
              <p:cNvSpPr/>
              <p:nvPr/>
            </p:nvSpPr>
            <p:spPr>
              <a:xfrm>
                <a:off x="972000" y="2709000"/>
                <a:ext cx="1008000" cy="432000"/>
              </a:xfrm>
              <a:prstGeom prst="rect">
                <a:avLst/>
              </a:prstGeom>
              <a:noFill/>
              <a:ln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tlCol="0" anchor="t" anchorCtr="0"/>
              <a:lstStyle/>
              <a:p>
                <a:endParaRPr lang="ko-KR" altLang="en-US" i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05" name="직선 연결선 104"/>
              <p:cNvCxnSpPr/>
              <p:nvPr/>
            </p:nvCxnSpPr>
            <p:spPr>
              <a:xfrm>
                <a:off x="1403998" y="2709000"/>
                <a:ext cx="0" cy="432000"/>
              </a:xfrm>
              <a:prstGeom prst="line">
                <a:avLst/>
              </a:prstGeom>
              <a:ln w="12700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1" name="그룹 80"/>
            <p:cNvGrpSpPr/>
            <p:nvPr/>
          </p:nvGrpSpPr>
          <p:grpSpPr>
            <a:xfrm>
              <a:off x="5680289" y="5160172"/>
              <a:ext cx="1008000" cy="432000"/>
              <a:chOff x="972000" y="2709000"/>
              <a:chExt cx="1008000" cy="432000"/>
            </a:xfrm>
          </p:grpSpPr>
          <p:sp>
            <p:nvSpPr>
              <p:cNvPr id="102" name="직사각형 101"/>
              <p:cNvSpPr/>
              <p:nvPr/>
            </p:nvSpPr>
            <p:spPr>
              <a:xfrm>
                <a:off x="972000" y="2709000"/>
                <a:ext cx="1008000" cy="432000"/>
              </a:xfrm>
              <a:prstGeom prst="rect">
                <a:avLst/>
              </a:prstGeom>
              <a:noFill/>
              <a:ln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03" name="직선 연결선 102"/>
              <p:cNvCxnSpPr/>
              <p:nvPr/>
            </p:nvCxnSpPr>
            <p:spPr>
              <a:xfrm>
                <a:off x="1405545" y="2709000"/>
                <a:ext cx="0" cy="432000"/>
              </a:xfrm>
              <a:prstGeom prst="line">
                <a:avLst/>
              </a:prstGeom>
              <a:ln w="12700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2" name="그룹 81"/>
            <p:cNvGrpSpPr/>
            <p:nvPr/>
          </p:nvGrpSpPr>
          <p:grpSpPr>
            <a:xfrm>
              <a:off x="7118742" y="5160172"/>
              <a:ext cx="1008000" cy="432000"/>
              <a:chOff x="972000" y="2709000"/>
              <a:chExt cx="1008000" cy="432000"/>
            </a:xfrm>
          </p:grpSpPr>
          <p:sp>
            <p:nvSpPr>
              <p:cNvPr id="100" name="직사각형 99"/>
              <p:cNvSpPr/>
              <p:nvPr/>
            </p:nvSpPr>
            <p:spPr>
              <a:xfrm>
                <a:off x="972000" y="2709000"/>
                <a:ext cx="1008000" cy="432000"/>
              </a:xfrm>
              <a:prstGeom prst="rect">
                <a:avLst/>
              </a:prstGeom>
              <a:noFill/>
              <a:ln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01" name="직선 연결선 100"/>
              <p:cNvCxnSpPr/>
              <p:nvPr/>
            </p:nvCxnSpPr>
            <p:spPr>
              <a:xfrm>
                <a:off x="1407092" y="2709000"/>
                <a:ext cx="0" cy="432000"/>
              </a:xfrm>
              <a:prstGeom prst="line">
                <a:avLst/>
              </a:prstGeom>
              <a:ln w="12700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3" name="직사각형 82"/>
            <p:cNvSpPr/>
            <p:nvPr/>
          </p:nvSpPr>
          <p:spPr>
            <a:xfrm>
              <a:off x="8489834" y="5166707"/>
              <a:ext cx="258166" cy="432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rgbClr val="0000FF"/>
                  </a:solidFill>
                </a:rPr>
                <a:t>^</a:t>
              </a:r>
              <a:endParaRPr lang="ko-KR" altLang="en-US" dirty="0">
                <a:solidFill>
                  <a:srgbClr val="0000FF"/>
                </a:solidFill>
              </a:endParaRPr>
            </a:p>
          </p:txBody>
        </p:sp>
        <p:sp>
          <p:nvSpPr>
            <p:cNvPr id="84" name="직사각형 83"/>
            <p:cNvSpPr/>
            <p:nvPr/>
          </p:nvSpPr>
          <p:spPr>
            <a:xfrm>
              <a:off x="641834" y="5166707"/>
              <a:ext cx="258166" cy="432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rgbClr val="0000FF"/>
                  </a:solidFill>
                </a:rPr>
                <a:t>^</a:t>
              </a:r>
              <a:endParaRPr lang="ko-KR" altLang="en-US" dirty="0">
                <a:solidFill>
                  <a:srgbClr val="0000FF"/>
                </a:solidFill>
              </a:endParaRPr>
            </a:p>
          </p:txBody>
        </p:sp>
        <p:grpSp>
          <p:nvGrpSpPr>
            <p:cNvPr id="85" name="그룹 84"/>
            <p:cNvGrpSpPr/>
            <p:nvPr/>
          </p:nvGrpSpPr>
          <p:grpSpPr>
            <a:xfrm>
              <a:off x="2046332" y="5329972"/>
              <a:ext cx="1085668" cy="619028"/>
              <a:chOff x="786695" y="2827168"/>
              <a:chExt cx="1085668" cy="619028"/>
            </a:xfrm>
          </p:grpSpPr>
          <p:sp>
            <p:nvSpPr>
              <p:cNvPr id="96" name="직사각형 95"/>
              <p:cNvSpPr/>
              <p:nvPr/>
            </p:nvSpPr>
            <p:spPr>
              <a:xfrm>
                <a:off x="972000" y="3161518"/>
                <a:ext cx="360000" cy="284678"/>
              </a:xfrm>
              <a:prstGeom prst="rect">
                <a:avLst/>
              </a:prstGeom>
              <a:noFill/>
              <a:ln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rIns="72000" rtlCol="0" anchor="ctr"/>
              <a:lstStyle/>
              <a:p>
                <a:pPr algn="r"/>
                <a:r>
                  <a:rPr lang="en-US" altLang="ko-KR" sz="1400" b="1" dirty="0" smtClean="0">
                    <a:solidFill>
                      <a:srgbClr val="0000FF"/>
                    </a:solidFill>
                  </a:rPr>
                  <a:t>L</a:t>
                </a:r>
                <a:endParaRPr lang="ko-KR" altLang="en-US" sz="3600" b="1" dirty="0">
                  <a:solidFill>
                    <a:srgbClr val="0000FF"/>
                  </a:solidFill>
                </a:endParaRPr>
              </a:p>
            </p:txBody>
          </p:sp>
          <p:sp>
            <p:nvSpPr>
              <p:cNvPr id="97" name="직사각형 96"/>
              <p:cNvSpPr/>
              <p:nvPr/>
            </p:nvSpPr>
            <p:spPr>
              <a:xfrm>
                <a:off x="1332000" y="3161518"/>
                <a:ext cx="360000" cy="284678"/>
              </a:xfrm>
              <a:prstGeom prst="rect">
                <a:avLst/>
              </a:prstGeom>
              <a:noFill/>
              <a:ln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rIns="72000" rtlCol="0" anchor="ctr"/>
              <a:lstStyle/>
              <a:p>
                <a:r>
                  <a:rPr lang="en-US" altLang="ko-KR" sz="1400" b="1" dirty="0">
                    <a:solidFill>
                      <a:srgbClr val="0000FF"/>
                    </a:solidFill>
                  </a:rPr>
                  <a:t>R</a:t>
                </a:r>
                <a:endParaRPr lang="ko-KR" altLang="en-US" sz="3600" b="1" dirty="0">
                  <a:solidFill>
                    <a:srgbClr val="0000FF"/>
                  </a:solidFill>
                </a:endParaRPr>
              </a:p>
            </p:txBody>
          </p:sp>
          <p:sp>
            <p:nvSpPr>
              <p:cNvPr id="98" name="원호 97"/>
              <p:cNvSpPr/>
              <p:nvPr/>
            </p:nvSpPr>
            <p:spPr>
              <a:xfrm flipH="1" flipV="1">
                <a:off x="1256163" y="2827168"/>
                <a:ext cx="616200" cy="475586"/>
              </a:xfrm>
              <a:prstGeom prst="arc">
                <a:avLst>
                  <a:gd name="adj1" fmla="val 11059150"/>
                  <a:gd name="adj2" fmla="val 15880954"/>
                </a:avLst>
              </a:prstGeom>
              <a:ln w="12700">
                <a:solidFill>
                  <a:schemeClr val="tx1"/>
                </a:solidFill>
                <a:headEnd type="stealth" w="lg" len="lg"/>
                <a:tail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9" name="원호 98"/>
              <p:cNvSpPr/>
              <p:nvPr/>
            </p:nvSpPr>
            <p:spPr>
              <a:xfrm flipV="1">
                <a:off x="786695" y="2827168"/>
                <a:ext cx="616200" cy="471038"/>
              </a:xfrm>
              <a:prstGeom prst="arc">
                <a:avLst>
                  <a:gd name="adj1" fmla="val 11059150"/>
                  <a:gd name="adj2" fmla="val 15880954"/>
                </a:avLst>
              </a:prstGeom>
              <a:ln w="12700">
                <a:solidFill>
                  <a:schemeClr val="tx1"/>
                </a:solidFill>
                <a:headEnd type="stealth" w="lg" len="lg"/>
                <a:tail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86" name="직사각형 85"/>
            <p:cNvSpPr/>
            <p:nvPr/>
          </p:nvSpPr>
          <p:spPr>
            <a:xfrm>
              <a:off x="6950466" y="5084740"/>
              <a:ext cx="198735" cy="21600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rtlCol="0" anchor="ctr"/>
            <a:lstStyle/>
            <a:p>
              <a:pPr algn="ctr"/>
              <a:r>
                <a:rPr lang="en-US" altLang="ko-KR" sz="1600" i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z</a:t>
              </a:r>
              <a:endParaRPr lang="ko-KR" altLang="en-US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7" name="직사각형 86"/>
            <p:cNvSpPr/>
            <p:nvPr/>
          </p:nvSpPr>
          <p:spPr>
            <a:xfrm>
              <a:off x="1185117" y="5089882"/>
              <a:ext cx="198735" cy="21600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rtlCol="0" anchor="ctr"/>
            <a:lstStyle/>
            <a:p>
              <a:pPr algn="ctr"/>
              <a:r>
                <a:rPr lang="en-US" altLang="ko-KR" sz="1600" i="1" dirty="0" smtClean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endParaRPr lang="ko-KR" altLang="en-US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8" name="직사각형 87"/>
            <p:cNvSpPr/>
            <p:nvPr/>
          </p:nvSpPr>
          <p:spPr>
            <a:xfrm>
              <a:off x="2585834" y="5084996"/>
              <a:ext cx="198735" cy="21600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rtlCol="0" anchor="ctr"/>
            <a:lstStyle/>
            <a:p>
              <a:pPr algn="ctr"/>
              <a:r>
                <a:rPr lang="en-US" altLang="ko-KR" sz="1600" i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w</a:t>
              </a:r>
              <a:endParaRPr lang="ko-KR" altLang="en-US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9" name="직사각형 88"/>
            <p:cNvSpPr/>
            <p:nvPr/>
          </p:nvSpPr>
          <p:spPr>
            <a:xfrm>
              <a:off x="4082303" y="5088022"/>
              <a:ext cx="198735" cy="21600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rtlCol="0" anchor="ctr"/>
            <a:lstStyle/>
            <a:p>
              <a:pPr algn="ctr"/>
              <a:r>
                <a:rPr lang="en-US" altLang="ko-KR" sz="1600" i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endParaRPr lang="ko-KR" altLang="en-US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0" name="직사각형 89"/>
            <p:cNvSpPr/>
            <p:nvPr/>
          </p:nvSpPr>
          <p:spPr>
            <a:xfrm>
              <a:off x="5501154" y="5084740"/>
              <a:ext cx="198735" cy="21600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rtlCol="0" anchor="ctr"/>
            <a:lstStyle/>
            <a:p>
              <a:pPr algn="ctr"/>
              <a:r>
                <a:rPr lang="en-US" altLang="ko-KR" sz="1600" i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endParaRPr lang="ko-KR" altLang="en-US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1" name="직사각형 90"/>
            <p:cNvSpPr/>
            <p:nvPr/>
          </p:nvSpPr>
          <p:spPr>
            <a:xfrm>
              <a:off x="7596921" y="5297166"/>
              <a:ext cx="486734" cy="21600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rtlCol="0" anchor="ctr"/>
            <a:lstStyle/>
            <a:p>
              <a:pPr algn="ctr"/>
              <a:r>
                <a:rPr lang="en-US" altLang="ko-KR" sz="1600" i="1" dirty="0" smtClean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r>
                <a:rPr lang="en-US" altLang="ko-KR" sz="1600" dirty="0" smtClean="0">
                  <a:solidFill>
                    <a:srgbClr val="FF0000"/>
                  </a:solidFill>
                  <a:latin typeface="+mj-lt"/>
                  <a:cs typeface="Times New Roman" panose="02020603050405020304" pitchFamily="18" charset="0"/>
                </a:rPr>
                <a:t>⊙</a:t>
              </a:r>
              <a:r>
                <a:rPr lang="en-US" altLang="ko-KR" sz="1600" i="1" dirty="0" smtClean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^</a:t>
              </a:r>
              <a:endParaRPr lang="ko-KR" altLang="en-US" sz="16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2" name="직사각형 91"/>
            <p:cNvSpPr/>
            <p:nvPr/>
          </p:nvSpPr>
          <p:spPr>
            <a:xfrm>
              <a:off x="3312646" y="5274705"/>
              <a:ext cx="486734" cy="21600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rtlCol="0" anchor="ctr"/>
            <a:lstStyle/>
            <a:p>
              <a:pPr algn="ctr"/>
              <a:r>
                <a:rPr lang="en-US" altLang="ko-KR" sz="1600" i="1" dirty="0" err="1" smtClean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ko-KR" sz="1600" dirty="0" err="1" smtClean="0">
                  <a:solidFill>
                    <a:srgbClr val="FF0000"/>
                  </a:solidFill>
                </a:rPr>
                <a:t>⊙</a:t>
              </a:r>
              <a:r>
                <a:rPr lang="en-US" altLang="ko-KR" sz="1600" i="1" dirty="0" err="1" smtClean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endParaRPr lang="ko-KR" altLang="en-US" sz="16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3" name="직사각형 92"/>
            <p:cNvSpPr/>
            <p:nvPr/>
          </p:nvSpPr>
          <p:spPr>
            <a:xfrm>
              <a:off x="1826632" y="5300744"/>
              <a:ext cx="486734" cy="21600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rtlCol="0" anchor="ctr"/>
            <a:lstStyle/>
            <a:p>
              <a:pPr algn="ctr"/>
              <a:r>
                <a:rPr lang="en-US" altLang="ko-KR" sz="16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^</a:t>
              </a:r>
              <a:r>
                <a:rPr lang="en-US" altLang="ko-KR" sz="1600" dirty="0" smtClean="0">
                  <a:solidFill>
                    <a:srgbClr val="FF0000"/>
                  </a:solidFill>
                  <a:latin typeface="+mj-lt"/>
                  <a:cs typeface="Times New Roman" panose="02020603050405020304" pitchFamily="18" charset="0"/>
                </a:rPr>
                <a:t>⊙</a:t>
              </a:r>
              <a:r>
                <a:rPr lang="en-US" altLang="ko-KR" sz="1600" i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w</a:t>
              </a:r>
              <a:endParaRPr lang="ko-KR" altLang="en-US" sz="16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4" name="직사각형 93"/>
            <p:cNvSpPr/>
            <p:nvPr/>
          </p:nvSpPr>
          <p:spPr>
            <a:xfrm>
              <a:off x="4714302" y="5281637"/>
              <a:ext cx="486734" cy="21600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rtlCol="0" anchor="ctr"/>
            <a:lstStyle/>
            <a:p>
              <a:pPr algn="ctr"/>
              <a:r>
                <a:rPr lang="en-US" altLang="ko-KR" sz="1600" i="1" dirty="0" err="1" smtClean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w</a:t>
              </a:r>
              <a:r>
                <a:rPr lang="en-US" altLang="ko-KR" sz="1600" dirty="0" err="1" smtClean="0">
                  <a:solidFill>
                    <a:srgbClr val="FF0000"/>
                  </a:solidFill>
                  <a:latin typeface="+mj-lt"/>
                  <a:cs typeface="Times New Roman" panose="02020603050405020304" pitchFamily="18" charset="0"/>
                </a:rPr>
                <a:t>⊙</a:t>
              </a:r>
              <a:r>
                <a:rPr lang="en-US" altLang="ko-KR" sz="1600" i="1" dirty="0" err="1" smtClean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endParaRPr lang="ko-KR" altLang="en-US" sz="16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5" name="직사각형 94"/>
            <p:cNvSpPr/>
            <p:nvPr/>
          </p:nvSpPr>
          <p:spPr>
            <a:xfrm>
              <a:off x="6164735" y="5281637"/>
              <a:ext cx="486734" cy="21600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rtlCol="0" anchor="ctr"/>
            <a:lstStyle/>
            <a:p>
              <a:pPr algn="ctr"/>
              <a:r>
                <a:rPr lang="en-US" altLang="ko-KR" sz="1600" i="1" dirty="0" err="1" smtClean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altLang="ko-KR" sz="1600" dirty="0" err="1" smtClean="0">
                  <a:solidFill>
                    <a:srgbClr val="FF0000"/>
                  </a:solidFill>
                  <a:latin typeface="+mj-lt"/>
                  <a:cs typeface="Times New Roman" panose="02020603050405020304" pitchFamily="18" charset="0"/>
                </a:rPr>
                <a:t>⊙</a:t>
              </a:r>
              <a:r>
                <a:rPr lang="en-US" altLang="ko-KR" sz="1600" i="1" dirty="0" err="1" smtClean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z</a:t>
              </a:r>
              <a:endParaRPr lang="ko-KR" altLang="en-US" sz="16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0A2B4F6F-8652-477E-8EDC-DA81EDF989C8}" type="slidenum">
              <a:rPr lang="ko-KR" altLang="en-US" smtClean="0"/>
              <a:pPr algn="r"/>
              <a:t>25</a:t>
            </a:fld>
            <a:r>
              <a:rPr lang="en-US" altLang="ko-KR" smtClean="0"/>
              <a:t>/28</a:t>
            </a:r>
            <a:endParaRPr lang="ko-KR" altLang="en-US" dirty="0"/>
          </a:p>
        </p:txBody>
      </p:sp>
      <p:grpSp>
        <p:nvGrpSpPr>
          <p:cNvPr id="7" name="그룹 6"/>
          <p:cNvGrpSpPr/>
          <p:nvPr/>
        </p:nvGrpSpPr>
        <p:grpSpPr>
          <a:xfrm>
            <a:off x="6516000" y="1159767"/>
            <a:ext cx="1728000" cy="1200329"/>
            <a:chOff x="5436000" y="3645000"/>
            <a:chExt cx="1728000" cy="1200329"/>
          </a:xfrm>
        </p:grpSpPr>
        <p:sp>
          <p:nvSpPr>
            <p:cNvPr id="6" name="TextBox 5"/>
            <p:cNvSpPr txBox="1"/>
            <p:nvPr/>
          </p:nvSpPr>
          <p:spPr>
            <a:xfrm>
              <a:off x="5436000" y="3645000"/>
              <a:ext cx="360000" cy="1015663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 defTabSz="252000"/>
              <a:r>
                <a:rPr lang="en-US" altLang="ko-KR" sz="1200" i="1" dirty="0" smtClean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</a:p>
            <a:p>
              <a:pPr algn="ctr" defTabSz="252000"/>
              <a:r>
                <a:rPr lang="en-US" altLang="ko-KR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</a:p>
            <a:p>
              <a:pPr algn="ctr" defTabSz="252000"/>
              <a:r>
                <a:rPr lang="en-US" altLang="ko-KR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</a:p>
            <a:p>
              <a:pPr algn="ctr" defTabSz="252000"/>
              <a:r>
                <a:rPr lang="en-US" altLang="ko-KR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  <a:p>
              <a:pPr algn="ctr" defTabSz="252000"/>
              <a:r>
                <a:rPr lang="en-US" altLang="ko-KR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5778000" y="3645000"/>
              <a:ext cx="360000" cy="1015663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 defTabSz="252000"/>
              <a:r>
                <a:rPr lang="en-US" altLang="ko-KR" sz="1200" i="1" dirty="0" smtClean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</a:p>
            <a:p>
              <a:pPr algn="ctr" defTabSz="252000"/>
              <a:r>
                <a:rPr lang="en-US" altLang="ko-KR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</a:p>
            <a:p>
              <a:pPr algn="ctr" defTabSz="252000"/>
              <a:r>
                <a:rPr lang="en-US" altLang="ko-KR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  <a:p>
              <a:pPr algn="ctr" defTabSz="252000"/>
              <a:r>
                <a:rPr lang="en-US" altLang="ko-KR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en-US" altLang="ko-KR" sz="1200" dirty="0" smtClean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 defTabSz="252000"/>
              <a:r>
                <a:rPr lang="en-US" altLang="ko-KR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6120000" y="3645000"/>
              <a:ext cx="360000" cy="1200329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 defTabSz="252000"/>
              <a:r>
                <a:rPr lang="en-US" altLang="ko-KR" sz="1200" i="1" dirty="0" err="1" smtClean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altLang="ko-KR" sz="1200" dirty="0" err="1" smtClean="0">
                  <a:solidFill>
                    <a:srgbClr val="FF0000"/>
                  </a:solidFill>
                </a:rPr>
                <a:t>⊙</a:t>
              </a:r>
              <a:r>
                <a:rPr lang="en-US" altLang="ko-KR" sz="1200" i="1" dirty="0" err="1" smtClean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endParaRPr lang="en-US" altLang="ko-KR" sz="1200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 defTabSz="252000"/>
              <a:r>
                <a:rPr lang="en-US" altLang="ko-KR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</a:p>
            <a:p>
              <a:pPr algn="ctr" defTabSz="252000"/>
              <a:r>
                <a:rPr lang="en-US" altLang="ko-KR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en-US" altLang="ko-KR" sz="1200" dirty="0" smtClean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 defTabSz="252000"/>
              <a:r>
                <a:rPr lang="en-US" altLang="ko-KR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  <a:p>
              <a:pPr algn="ctr" defTabSz="252000"/>
              <a:r>
                <a:rPr lang="en-US" altLang="ko-KR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</a:p>
            <a:p>
              <a:pPr algn="ctr" defTabSz="252000"/>
              <a:r>
                <a:rPr lang="en-US" altLang="ko-KR" sz="1200" i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endParaRPr lang="en-US" altLang="ko-KR" sz="1200" dirty="0" smtClean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6462000" y="3645000"/>
              <a:ext cx="360000" cy="1200329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 defTabSz="252000"/>
              <a:r>
                <a:rPr lang="en-US" altLang="ko-KR" sz="1200" i="1" dirty="0" err="1" smtClean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en-US" altLang="ko-KR" sz="1200" dirty="0" err="1" smtClean="0">
                  <a:solidFill>
                    <a:srgbClr val="FF0000"/>
                  </a:solidFill>
                </a:rPr>
                <a:t>⊙</a:t>
              </a:r>
              <a:r>
                <a:rPr lang="en-US" altLang="ko-KR" sz="1200" i="1" dirty="0" err="1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endParaRPr lang="en-US" altLang="ko-KR" sz="1200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 defTabSz="252000"/>
              <a:r>
                <a:rPr lang="en-US" altLang="ko-KR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</a:p>
            <a:p>
              <a:pPr algn="ctr" defTabSz="252000"/>
              <a:r>
                <a:rPr lang="en-US" altLang="ko-KR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en-US" altLang="ko-KR" sz="1200" dirty="0" smtClean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 defTabSz="252000"/>
              <a:r>
                <a:rPr lang="en-US" altLang="ko-KR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en-US" altLang="ko-KR" sz="1200" dirty="0" smtClean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 defTabSz="252000"/>
              <a:r>
                <a:rPr lang="en-US" altLang="ko-KR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  <a:p>
              <a:pPr algn="ctr" defTabSz="252000"/>
              <a:r>
                <a:rPr lang="en-US" altLang="ko-KR" sz="1200" i="1" dirty="0" smtClean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endParaRPr lang="en-US" altLang="ko-KR" sz="12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6804000" y="3645000"/>
              <a:ext cx="360000" cy="1200329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 defTabSz="252000"/>
              <a:r>
                <a:rPr lang="en-US" altLang="ko-KR" sz="1200" i="1" dirty="0" err="1" smtClean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en-US" altLang="ko-KR" sz="1200" dirty="0" err="1" smtClean="0">
                  <a:solidFill>
                    <a:srgbClr val="FF0000"/>
                  </a:solidFill>
                </a:rPr>
                <a:t>⊙</a:t>
              </a:r>
              <a:r>
                <a:rPr lang="en-US" altLang="ko-KR" sz="1200" i="1" dirty="0" err="1" smtClean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endParaRPr lang="en-US" altLang="ko-KR" sz="1200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 defTabSz="252000"/>
              <a:r>
                <a:rPr lang="en-US" altLang="ko-KR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</a:p>
            <a:p>
              <a:pPr algn="ctr" defTabSz="252000"/>
              <a:r>
                <a:rPr lang="en-US" altLang="ko-KR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</a:p>
            <a:p>
              <a:pPr algn="ctr" defTabSz="252000"/>
              <a:r>
                <a:rPr lang="en-US" altLang="ko-KR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  <a:p>
              <a:pPr algn="ctr" defTabSz="252000"/>
              <a:r>
                <a:rPr lang="en-US" altLang="ko-KR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  <a:p>
              <a:pPr algn="ctr" defTabSz="252000"/>
              <a:r>
                <a:rPr lang="en-US" altLang="ko-KR" sz="1200" i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52037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52401" y="1053000"/>
            <a:ext cx="8667600" cy="5500968"/>
          </a:xfrm>
        </p:spPr>
        <p:txBody>
          <a:bodyPr/>
          <a:lstStyle/>
          <a:p>
            <a:r>
              <a:rPr lang="en-US" altLang="ko-KR" dirty="0" smtClean="0"/>
              <a:t>MoveRight(v, w)</a:t>
            </a:r>
          </a:p>
          <a:p>
            <a:pPr lvl="1"/>
            <a:r>
              <a:rPr lang="en-US" altLang="ko-KR" dirty="0" smtClean="0"/>
              <a:t>left = w</a:t>
            </a:r>
          </a:p>
          <a:p>
            <a:pPr lvl="1"/>
            <a:r>
              <a:rPr lang="en-US" altLang="ko-KR" dirty="0" smtClean="0"/>
              <a:t>right = v⊙(</a:t>
            </a:r>
            <a:r>
              <a:rPr lang="en-US" altLang="ko-KR" dirty="0" err="1" smtClean="0"/>
              <a:t>v⊙x</a:t>
            </a:r>
            <a:r>
              <a:rPr lang="en-US" altLang="ko-KR" dirty="0" smtClean="0"/>
              <a:t>) = x	[w, x]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r>
              <a:rPr lang="en-US" altLang="ko-KR" dirty="0" smtClean="0"/>
              <a:t>MoveRight(w, x)</a:t>
            </a:r>
          </a:p>
          <a:p>
            <a:pPr lvl="1"/>
            <a:r>
              <a:rPr lang="en-US" altLang="ko-KR" dirty="0" smtClean="0"/>
              <a:t>left = x</a:t>
            </a:r>
          </a:p>
          <a:p>
            <a:pPr lvl="1"/>
            <a:r>
              <a:rPr lang="en-US" altLang="ko-KR" dirty="0" smtClean="0"/>
              <a:t>right = w⊙(</a:t>
            </a:r>
            <a:r>
              <a:rPr lang="en-US" altLang="ko-KR" dirty="0" err="1" smtClean="0"/>
              <a:t>w⊙y</a:t>
            </a:r>
            <a:r>
              <a:rPr lang="en-US" altLang="ko-KR" dirty="0" smtClean="0"/>
              <a:t>) = y	[x, y]</a:t>
            </a:r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단일 리스트로 양방향</a:t>
            </a:r>
            <a:r>
              <a:rPr lang="en-US" altLang="ko-KR" dirty="0"/>
              <a:t>(XOR)</a:t>
            </a:r>
            <a:endParaRPr lang="ko-KR" altLang="en-US" dirty="0"/>
          </a:p>
        </p:txBody>
      </p:sp>
      <p:sp>
        <p:nvSpPr>
          <p:cNvPr id="7" name="내용 개체 틀 4"/>
          <p:cNvSpPr>
            <a:spLocks noGrp="1"/>
          </p:cNvSpPr>
          <p:nvPr>
            <p:ph idx="13"/>
          </p:nvPr>
        </p:nvSpPr>
        <p:spPr>
          <a:xfrm>
            <a:off x="4500000" y="1132126"/>
            <a:ext cx="2197364" cy="1123248"/>
          </a:xfrm>
          <a:solidFill>
            <a:schemeClr val="accent4">
              <a:lumMod val="20000"/>
              <a:lumOff val="80000"/>
            </a:schemeClr>
          </a:solidFill>
          <a:ln w="12700"/>
        </p:spPr>
        <p:txBody>
          <a:bodyPr rIns="0"/>
          <a:lstStyle/>
          <a:p>
            <a:pPr fontAlgn="base" latinLnBrk="0">
              <a:lnSpc>
                <a:spcPts val="1400"/>
              </a:lnSpc>
            </a:pPr>
            <a:r>
              <a:rPr lang="en-US" altLang="ko-KR" dirty="0"/>
              <a:t>MoveRight(</a:t>
            </a:r>
            <a:r>
              <a:rPr lang="en-US" altLang="ko-KR" dirty="0" err="1"/>
              <a:t>pLeft</a:t>
            </a:r>
            <a:r>
              <a:rPr lang="en-US" altLang="ko-KR" dirty="0"/>
              <a:t>, </a:t>
            </a:r>
            <a:r>
              <a:rPr lang="en-US" altLang="ko-KR" dirty="0" err="1"/>
              <a:t>pRight</a:t>
            </a:r>
            <a:r>
              <a:rPr lang="en-US" altLang="ko-KR" dirty="0" smtClean="0"/>
              <a:t>)</a:t>
            </a:r>
          </a:p>
          <a:p>
            <a:pPr fontAlgn="base" latinLnBrk="0">
              <a:lnSpc>
                <a:spcPts val="1400"/>
              </a:lnSpc>
            </a:pPr>
            <a:r>
              <a:rPr lang="en-US" altLang="ko-KR" dirty="0" smtClean="0"/>
              <a:t> </a:t>
            </a:r>
            <a:r>
              <a:rPr lang="en-US" altLang="ko-KR" dirty="0"/>
              <a:t>	if (</a:t>
            </a:r>
            <a:r>
              <a:rPr lang="en-US" altLang="ko-KR" dirty="0" err="1"/>
              <a:t>pRight</a:t>
            </a:r>
            <a:r>
              <a:rPr lang="en-US" altLang="ko-KR" dirty="0"/>
              <a:t> == NULL) </a:t>
            </a:r>
            <a:endParaRPr lang="en-US" altLang="ko-KR" dirty="0" smtClean="0"/>
          </a:p>
          <a:p>
            <a:pPr fontAlgn="base" latinLnBrk="0">
              <a:lnSpc>
                <a:spcPts val="1400"/>
              </a:lnSpc>
            </a:pPr>
            <a:r>
              <a:rPr lang="en-US" altLang="ko-KR" dirty="0"/>
              <a:t>		return </a:t>
            </a:r>
            <a:endParaRPr lang="en-US" altLang="ko-KR" dirty="0" smtClean="0"/>
          </a:p>
          <a:p>
            <a:pPr fontAlgn="base" latinLnBrk="0">
              <a:lnSpc>
                <a:spcPts val="1400"/>
              </a:lnSpc>
            </a:pPr>
            <a:r>
              <a:rPr lang="en-US" altLang="ko-KR" dirty="0"/>
              <a:t>	temp = </a:t>
            </a:r>
            <a:r>
              <a:rPr lang="en-US" altLang="ko-KR" dirty="0" smtClean="0"/>
              <a:t>pLeft</a:t>
            </a:r>
          </a:p>
          <a:p>
            <a:pPr fontAlgn="base" latinLnBrk="0">
              <a:lnSpc>
                <a:spcPts val="1400"/>
              </a:lnSpc>
            </a:pPr>
            <a:r>
              <a:rPr lang="en-US" altLang="ko-KR" dirty="0"/>
              <a:t>	pLeft = </a:t>
            </a:r>
            <a:r>
              <a:rPr lang="en-US" altLang="ko-KR" dirty="0" err="1" smtClean="0"/>
              <a:t>pRight</a:t>
            </a:r>
            <a:endParaRPr lang="en-US" altLang="ko-KR" dirty="0" smtClean="0"/>
          </a:p>
          <a:p>
            <a:pPr fontAlgn="base" latinLnBrk="0">
              <a:lnSpc>
                <a:spcPts val="1400"/>
              </a:lnSpc>
            </a:pPr>
            <a:r>
              <a:rPr lang="en-US" altLang="ko-KR" dirty="0"/>
              <a:t>	</a:t>
            </a:r>
            <a:r>
              <a:rPr lang="en-US" altLang="ko-KR" dirty="0" err="1"/>
              <a:t>pRight</a:t>
            </a:r>
            <a:r>
              <a:rPr lang="en-US" altLang="ko-KR" dirty="0"/>
              <a:t> = temp ⊙ </a:t>
            </a:r>
            <a:r>
              <a:rPr lang="en-US" altLang="ko-KR" dirty="0" err="1"/>
              <a:t>pRight</a:t>
            </a:r>
            <a:r>
              <a:rPr lang="en-US" altLang="ko-KR" dirty="0"/>
              <a:t>-&gt;</a:t>
            </a:r>
            <a:r>
              <a:rPr lang="en-US" altLang="ko-KR" dirty="0" smtClean="0"/>
              <a:t>link</a:t>
            </a:r>
          </a:p>
        </p:txBody>
      </p:sp>
      <p:sp>
        <p:nvSpPr>
          <p:cNvPr id="8" name="내용 개체 틀 4"/>
          <p:cNvSpPr>
            <a:spLocks noGrp="1"/>
          </p:cNvSpPr>
          <p:nvPr>
            <p:ph idx="13"/>
          </p:nvPr>
        </p:nvSpPr>
        <p:spPr>
          <a:xfrm>
            <a:off x="6732000" y="1125000"/>
            <a:ext cx="2016000" cy="1123247"/>
          </a:xfrm>
          <a:solidFill>
            <a:schemeClr val="accent4">
              <a:lumMod val="20000"/>
              <a:lumOff val="80000"/>
            </a:schemeClr>
          </a:solidFill>
          <a:ln w="12700"/>
        </p:spPr>
        <p:txBody>
          <a:bodyPr lIns="90000" rIns="0"/>
          <a:lstStyle/>
          <a:p>
            <a:pPr fontAlgn="base" latinLnBrk="0">
              <a:lnSpc>
                <a:spcPts val="1400"/>
              </a:lnSpc>
            </a:pPr>
            <a:r>
              <a:rPr lang="en-US" altLang="ko-KR" dirty="0" smtClean="0"/>
              <a:t>MoveLeft(</a:t>
            </a:r>
            <a:r>
              <a:rPr lang="en-US" altLang="ko-KR" dirty="0" err="1" smtClean="0"/>
              <a:t>pLeft</a:t>
            </a:r>
            <a:r>
              <a:rPr lang="en-US" altLang="ko-KR" dirty="0"/>
              <a:t>, </a:t>
            </a:r>
            <a:r>
              <a:rPr lang="en-US" altLang="ko-KR" dirty="0" err="1"/>
              <a:t>pRight</a:t>
            </a:r>
            <a:r>
              <a:rPr lang="en-US" altLang="ko-KR" dirty="0" smtClean="0"/>
              <a:t>)</a:t>
            </a:r>
          </a:p>
          <a:p>
            <a:pPr fontAlgn="base" latinLnBrk="0">
              <a:lnSpc>
                <a:spcPts val="1400"/>
              </a:lnSpc>
            </a:pPr>
            <a:r>
              <a:rPr lang="en-US" altLang="ko-KR" dirty="0" smtClean="0"/>
              <a:t> </a:t>
            </a:r>
            <a:r>
              <a:rPr lang="en-US" altLang="ko-KR" dirty="0"/>
              <a:t>	if (</a:t>
            </a:r>
            <a:r>
              <a:rPr lang="en-US" altLang="ko-KR" dirty="0" smtClean="0"/>
              <a:t>pLeft </a:t>
            </a:r>
            <a:r>
              <a:rPr lang="en-US" altLang="ko-KR" dirty="0"/>
              <a:t>== NULL) </a:t>
            </a:r>
            <a:endParaRPr lang="en-US" altLang="ko-KR" dirty="0" smtClean="0"/>
          </a:p>
          <a:p>
            <a:pPr fontAlgn="base" latinLnBrk="0">
              <a:lnSpc>
                <a:spcPts val="1400"/>
              </a:lnSpc>
            </a:pPr>
            <a:r>
              <a:rPr lang="en-US" altLang="ko-KR" dirty="0"/>
              <a:t>		return </a:t>
            </a:r>
            <a:endParaRPr lang="en-US" altLang="ko-KR" dirty="0" smtClean="0"/>
          </a:p>
          <a:p>
            <a:pPr fontAlgn="base" latinLnBrk="0">
              <a:lnSpc>
                <a:spcPts val="1400"/>
              </a:lnSpc>
            </a:pPr>
            <a:r>
              <a:rPr lang="en-US" altLang="ko-KR" dirty="0"/>
              <a:t>	temp = </a:t>
            </a:r>
            <a:r>
              <a:rPr lang="en-US" altLang="ko-KR" dirty="0" err="1" smtClean="0"/>
              <a:t>pRight</a:t>
            </a:r>
            <a:endParaRPr lang="en-US" altLang="ko-KR" dirty="0" smtClean="0"/>
          </a:p>
          <a:p>
            <a:pPr fontAlgn="base" latinLnBrk="0">
              <a:lnSpc>
                <a:spcPts val="1400"/>
              </a:lnSpc>
            </a:pPr>
            <a:r>
              <a:rPr lang="en-US" altLang="ko-KR" dirty="0"/>
              <a:t>	</a:t>
            </a:r>
            <a:r>
              <a:rPr lang="en-US" altLang="ko-KR" dirty="0" err="1" smtClean="0"/>
              <a:t>pRight</a:t>
            </a:r>
            <a:r>
              <a:rPr lang="en-US" altLang="ko-KR" dirty="0" smtClean="0"/>
              <a:t> </a:t>
            </a:r>
            <a:r>
              <a:rPr lang="en-US" altLang="ko-KR" dirty="0"/>
              <a:t>= </a:t>
            </a:r>
            <a:r>
              <a:rPr lang="en-US" altLang="ko-KR" dirty="0" smtClean="0"/>
              <a:t>pLeft</a:t>
            </a:r>
          </a:p>
          <a:p>
            <a:pPr fontAlgn="base" latinLnBrk="0">
              <a:lnSpc>
                <a:spcPts val="1400"/>
              </a:lnSpc>
            </a:pPr>
            <a:r>
              <a:rPr lang="en-US" altLang="ko-KR" dirty="0"/>
              <a:t>	</a:t>
            </a:r>
            <a:r>
              <a:rPr lang="en-US" altLang="ko-KR" dirty="0" smtClean="0"/>
              <a:t>pLeft </a:t>
            </a:r>
            <a:r>
              <a:rPr lang="en-US" altLang="ko-KR" dirty="0"/>
              <a:t>= temp ⊙ </a:t>
            </a:r>
            <a:r>
              <a:rPr lang="en-US" altLang="ko-KR" dirty="0" smtClean="0"/>
              <a:t>pLeft-</a:t>
            </a:r>
            <a:r>
              <a:rPr lang="en-US" altLang="ko-KR" dirty="0"/>
              <a:t>&gt;</a:t>
            </a:r>
            <a:r>
              <a:rPr lang="en-US" altLang="ko-KR" dirty="0" smtClean="0"/>
              <a:t>link</a:t>
            </a:r>
          </a:p>
        </p:txBody>
      </p:sp>
      <p:grpSp>
        <p:nvGrpSpPr>
          <p:cNvPr id="42" name="그룹 41"/>
          <p:cNvGrpSpPr/>
          <p:nvPr/>
        </p:nvGrpSpPr>
        <p:grpSpPr>
          <a:xfrm>
            <a:off x="641834" y="2421000"/>
            <a:ext cx="8106166" cy="864260"/>
            <a:chOff x="641834" y="2421000"/>
            <a:chExt cx="8106166" cy="864260"/>
          </a:xfrm>
        </p:grpSpPr>
        <p:grpSp>
          <p:nvGrpSpPr>
            <p:cNvPr id="10" name="그룹 9"/>
            <p:cNvGrpSpPr/>
            <p:nvPr/>
          </p:nvGrpSpPr>
          <p:grpSpPr>
            <a:xfrm>
              <a:off x="1361834" y="2496432"/>
              <a:ext cx="1008000" cy="432000"/>
              <a:chOff x="972000" y="2709000"/>
              <a:chExt cx="1008000" cy="432000"/>
            </a:xfrm>
          </p:grpSpPr>
          <p:sp>
            <p:nvSpPr>
              <p:cNvPr id="40" name="직사각형 39"/>
              <p:cNvSpPr/>
              <p:nvPr/>
            </p:nvSpPr>
            <p:spPr>
              <a:xfrm>
                <a:off x="972000" y="2709000"/>
                <a:ext cx="1008000" cy="432000"/>
              </a:xfrm>
              <a:prstGeom prst="rect">
                <a:avLst/>
              </a:prstGeom>
              <a:noFill/>
              <a:ln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tlCol="0" anchor="t" anchorCtr="0"/>
              <a:lstStyle/>
              <a:p>
                <a:endParaRPr lang="ko-KR" altLang="en-US" i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41" name="직선 연결선 40"/>
              <p:cNvCxnSpPr/>
              <p:nvPr/>
            </p:nvCxnSpPr>
            <p:spPr>
              <a:xfrm>
                <a:off x="1404000" y="2709000"/>
                <a:ext cx="0" cy="432000"/>
              </a:xfrm>
              <a:prstGeom prst="line">
                <a:avLst/>
              </a:prstGeom>
              <a:ln w="12700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그룹 10"/>
            <p:cNvGrpSpPr/>
            <p:nvPr/>
          </p:nvGrpSpPr>
          <p:grpSpPr>
            <a:xfrm>
              <a:off x="2801835" y="2496432"/>
              <a:ext cx="1008000" cy="432000"/>
              <a:chOff x="972000" y="2709000"/>
              <a:chExt cx="1008000" cy="432000"/>
            </a:xfrm>
          </p:grpSpPr>
          <p:sp>
            <p:nvSpPr>
              <p:cNvPr id="38" name="직사각형 37"/>
              <p:cNvSpPr/>
              <p:nvPr/>
            </p:nvSpPr>
            <p:spPr>
              <a:xfrm>
                <a:off x="972000" y="2709000"/>
                <a:ext cx="1008000" cy="432000"/>
              </a:xfrm>
              <a:prstGeom prst="rect">
                <a:avLst/>
              </a:prstGeom>
              <a:noFill/>
              <a:ln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tlCol="0" anchor="t" anchorCtr="0"/>
              <a:lstStyle/>
              <a:p>
                <a:endParaRPr lang="ko-KR" altLang="en-US" sz="2800" i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39" name="직선 연결선 38"/>
              <p:cNvCxnSpPr/>
              <p:nvPr/>
            </p:nvCxnSpPr>
            <p:spPr>
              <a:xfrm>
                <a:off x="1403999" y="2709000"/>
                <a:ext cx="0" cy="432000"/>
              </a:xfrm>
              <a:prstGeom prst="line">
                <a:avLst/>
              </a:prstGeom>
              <a:ln w="12700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" name="그룹 11"/>
            <p:cNvGrpSpPr/>
            <p:nvPr/>
          </p:nvGrpSpPr>
          <p:grpSpPr>
            <a:xfrm>
              <a:off x="4241836" y="2496432"/>
              <a:ext cx="1008000" cy="432000"/>
              <a:chOff x="972000" y="2709000"/>
              <a:chExt cx="1008000" cy="432000"/>
            </a:xfrm>
          </p:grpSpPr>
          <p:sp>
            <p:nvSpPr>
              <p:cNvPr id="36" name="직사각형 35"/>
              <p:cNvSpPr/>
              <p:nvPr/>
            </p:nvSpPr>
            <p:spPr>
              <a:xfrm>
                <a:off x="972000" y="2709000"/>
                <a:ext cx="1008000" cy="432000"/>
              </a:xfrm>
              <a:prstGeom prst="rect">
                <a:avLst/>
              </a:prstGeom>
              <a:noFill/>
              <a:ln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tlCol="0" anchor="t" anchorCtr="0"/>
              <a:lstStyle/>
              <a:p>
                <a:endParaRPr lang="ko-KR" altLang="en-US" i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37" name="직선 연결선 36"/>
              <p:cNvCxnSpPr/>
              <p:nvPr/>
            </p:nvCxnSpPr>
            <p:spPr>
              <a:xfrm>
                <a:off x="1403998" y="2709000"/>
                <a:ext cx="0" cy="432000"/>
              </a:xfrm>
              <a:prstGeom prst="line">
                <a:avLst/>
              </a:prstGeom>
              <a:ln w="12700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그룹 12"/>
            <p:cNvGrpSpPr/>
            <p:nvPr/>
          </p:nvGrpSpPr>
          <p:grpSpPr>
            <a:xfrm>
              <a:off x="5680289" y="2496432"/>
              <a:ext cx="1008000" cy="432000"/>
              <a:chOff x="972000" y="2709000"/>
              <a:chExt cx="1008000" cy="432000"/>
            </a:xfrm>
          </p:grpSpPr>
          <p:sp>
            <p:nvSpPr>
              <p:cNvPr id="34" name="직사각형 33"/>
              <p:cNvSpPr/>
              <p:nvPr/>
            </p:nvSpPr>
            <p:spPr>
              <a:xfrm>
                <a:off x="972000" y="2709000"/>
                <a:ext cx="1008000" cy="432000"/>
              </a:xfrm>
              <a:prstGeom prst="rect">
                <a:avLst/>
              </a:prstGeom>
              <a:noFill/>
              <a:ln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35" name="직선 연결선 34"/>
              <p:cNvCxnSpPr/>
              <p:nvPr/>
            </p:nvCxnSpPr>
            <p:spPr>
              <a:xfrm>
                <a:off x="1405545" y="2709000"/>
                <a:ext cx="0" cy="432000"/>
              </a:xfrm>
              <a:prstGeom prst="line">
                <a:avLst/>
              </a:prstGeom>
              <a:ln w="12700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" name="그룹 13"/>
            <p:cNvGrpSpPr/>
            <p:nvPr/>
          </p:nvGrpSpPr>
          <p:grpSpPr>
            <a:xfrm>
              <a:off x="7118742" y="2496432"/>
              <a:ext cx="1008000" cy="432000"/>
              <a:chOff x="972000" y="2709000"/>
              <a:chExt cx="1008000" cy="432000"/>
            </a:xfrm>
          </p:grpSpPr>
          <p:sp>
            <p:nvSpPr>
              <p:cNvPr id="32" name="직사각형 31"/>
              <p:cNvSpPr/>
              <p:nvPr/>
            </p:nvSpPr>
            <p:spPr>
              <a:xfrm>
                <a:off x="972000" y="2709000"/>
                <a:ext cx="1008000" cy="432000"/>
              </a:xfrm>
              <a:prstGeom prst="rect">
                <a:avLst/>
              </a:prstGeom>
              <a:noFill/>
              <a:ln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33" name="직선 연결선 32"/>
              <p:cNvCxnSpPr/>
              <p:nvPr/>
            </p:nvCxnSpPr>
            <p:spPr>
              <a:xfrm>
                <a:off x="1407092" y="2709000"/>
                <a:ext cx="0" cy="432000"/>
              </a:xfrm>
              <a:prstGeom prst="line">
                <a:avLst/>
              </a:prstGeom>
              <a:ln w="12700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직사각형 14"/>
            <p:cNvSpPr/>
            <p:nvPr/>
          </p:nvSpPr>
          <p:spPr>
            <a:xfrm>
              <a:off x="8489834" y="2502967"/>
              <a:ext cx="258166" cy="432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rgbClr val="0000FF"/>
                  </a:solidFill>
                </a:rPr>
                <a:t>^</a:t>
              </a:r>
              <a:endParaRPr lang="ko-KR" altLang="en-US" dirty="0">
                <a:solidFill>
                  <a:srgbClr val="0000FF"/>
                </a:solidFill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641834" y="2502967"/>
              <a:ext cx="258166" cy="432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rgbClr val="0000FF"/>
                  </a:solidFill>
                </a:rPr>
                <a:t>^</a:t>
              </a:r>
              <a:endParaRPr lang="ko-KR" altLang="en-US" dirty="0">
                <a:solidFill>
                  <a:srgbClr val="0000FF"/>
                </a:solidFill>
              </a:endParaRPr>
            </a:p>
          </p:txBody>
        </p:sp>
        <p:grpSp>
          <p:nvGrpSpPr>
            <p:cNvPr id="17" name="그룹 16"/>
            <p:cNvGrpSpPr/>
            <p:nvPr/>
          </p:nvGrpSpPr>
          <p:grpSpPr>
            <a:xfrm>
              <a:off x="3486332" y="2666232"/>
              <a:ext cx="1085668" cy="619028"/>
              <a:chOff x="786695" y="2827168"/>
              <a:chExt cx="1085668" cy="619028"/>
            </a:xfrm>
          </p:grpSpPr>
          <p:sp>
            <p:nvSpPr>
              <p:cNvPr id="28" name="직사각형 27"/>
              <p:cNvSpPr/>
              <p:nvPr/>
            </p:nvSpPr>
            <p:spPr>
              <a:xfrm>
                <a:off x="972000" y="3161518"/>
                <a:ext cx="360000" cy="284678"/>
              </a:xfrm>
              <a:prstGeom prst="rect">
                <a:avLst/>
              </a:prstGeom>
              <a:noFill/>
              <a:ln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rIns="72000" rtlCol="0" anchor="ctr"/>
              <a:lstStyle/>
              <a:p>
                <a:pPr algn="r"/>
                <a:r>
                  <a:rPr lang="en-US" altLang="ko-KR" sz="1400" b="1" dirty="0" smtClean="0">
                    <a:solidFill>
                      <a:srgbClr val="0000FF"/>
                    </a:solidFill>
                  </a:rPr>
                  <a:t>L</a:t>
                </a:r>
                <a:endParaRPr lang="ko-KR" altLang="en-US" sz="3600" b="1" dirty="0">
                  <a:solidFill>
                    <a:srgbClr val="0000FF"/>
                  </a:solidFill>
                </a:endParaRPr>
              </a:p>
            </p:txBody>
          </p:sp>
          <p:sp>
            <p:nvSpPr>
              <p:cNvPr id="29" name="직사각형 28"/>
              <p:cNvSpPr/>
              <p:nvPr/>
            </p:nvSpPr>
            <p:spPr>
              <a:xfrm>
                <a:off x="1332000" y="3161518"/>
                <a:ext cx="360000" cy="284678"/>
              </a:xfrm>
              <a:prstGeom prst="rect">
                <a:avLst/>
              </a:prstGeom>
              <a:noFill/>
              <a:ln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rIns="72000" rtlCol="0" anchor="ctr"/>
              <a:lstStyle/>
              <a:p>
                <a:r>
                  <a:rPr lang="en-US" altLang="ko-KR" sz="1400" b="1" dirty="0">
                    <a:solidFill>
                      <a:srgbClr val="0000FF"/>
                    </a:solidFill>
                  </a:rPr>
                  <a:t>R</a:t>
                </a:r>
                <a:endParaRPr lang="ko-KR" altLang="en-US" sz="3600" b="1" dirty="0">
                  <a:solidFill>
                    <a:srgbClr val="0000FF"/>
                  </a:solidFill>
                </a:endParaRPr>
              </a:p>
            </p:txBody>
          </p:sp>
          <p:sp>
            <p:nvSpPr>
              <p:cNvPr id="30" name="원호 29"/>
              <p:cNvSpPr/>
              <p:nvPr/>
            </p:nvSpPr>
            <p:spPr>
              <a:xfrm flipH="1" flipV="1">
                <a:off x="1256163" y="2827168"/>
                <a:ext cx="616200" cy="475586"/>
              </a:xfrm>
              <a:prstGeom prst="arc">
                <a:avLst>
                  <a:gd name="adj1" fmla="val 11059150"/>
                  <a:gd name="adj2" fmla="val 15880954"/>
                </a:avLst>
              </a:prstGeom>
              <a:ln w="12700">
                <a:solidFill>
                  <a:schemeClr val="tx1"/>
                </a:solidFill>
                <a:headEnd type="stealth" w="lg" len="lg"/>
                <a:tail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원호 30"/>
              <p:cNvSpPr/>
              <p:nvPr/>
            </p:nvSpPr>
            <p:spPr>
              <a:xfrm flipV="1">
                <a:off x="786695" y="2827168"/>
                <a:ext cx="616200" cy="471038"/>
              </a:xfrm>
              <a:prstGeom prst="arc">
                <a:avLst>
                  <a:gd name="adj1" fmla="val 11059150"/>
                  <a:gd name="adj2" fmla="val 15880954"/>
                </a:avLst>
              </a:prstGeom>
              <a:ln w="12700">
                <a:solidFill>
                  <a:schemeClr val="tx1"/>
                </a:solidFill>
                <a:headEnd type="stealth" w="lg" len="lg"/>
                <a:tail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8" name="직사각형 17"/>
            <p:cNvSpPr/>
            <p:nvPr/>
          </p:nvSpPr>
          <p:spPr>
            <a:xfrm>
              <a:off x="6950466" y="2421000"/>
              <a:ext cx="198735" cy="21600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rtlCol="0" anchor="ctr"/>
            <a:lstStyle/>
            <a:p>
              <a:pPr algn="ctr"/>
              <a:r>
                <a:rPr lang="en-US" altLang="ko-KR" sz="1600" i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z</a:t>
              </a:r>
              <a:endParaRPr lang="ko-KR" altLang="en-US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1185117" y="2426142"/>
              <a:ext cx="198735" cy="21600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rtlCol="0" anchor="ctr"/>
            <a:lstStyle/>
            <a:p>
              <a:pPr algn="ctr"/>
              <a:r>
                <a:rPr lang="en-US" altLang="ko-KR" sz="1600" i="1" dirty="0" smtClean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endParaRPr lang="ko-KR" altLang="en-US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2585834" y="2421256"/>
              <a:ext cx="198735" cy="21600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rtlCol="0" anchor="ctr"/>
            <a:lstStyle/>
            <a:p>
              <a:pPr algn="ctr"/>
              <a:r>
                <a:rPr lang="en-US" altLang="ko-KR" sz="1600" i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w</a:t>
              </a:r>
              <a:endParaRPr lang="ko-KR" altLang="en-US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4082303" y="2424282"/>
              <a:ext cx="198735" cy="21600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rtlCol="0" anchor="ctr"/>
            <a:lstStyle/>
            <a:p>
              <a:pPr algn="ctr"/>
              <a:r>
                <a:rPr lang="en-US" altLang="ko-KR" sz="1600" i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endParaRPr lang="ko-KR" altLang="en-US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5501154" y="2421000"/>
              <a:ext cx="198735" cy="21600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rtlCol="0" anchor="ctr"/>
            <a:lstStyle/>
            <a:p>
              <a:pPr algn="ctr"/>
              <a:r>
                <a:rPr lang="en-US" altLang="ko-KR" sz="1600" i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endParaRPr lang="ko-KR" altLang="en-US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7596921" y="2633426"/>
              <a:ext cx="486734" cy="21600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rtlCol="0" anchor="ctr"/>
            <a:lstStyle/>
            <a:p>
              <a:pPr algn="ctr"/>
              <a:r>
                <a:rPr lang="en-US" altLang="ko-KR" sz="1600" i="1" dirty="0" smtClean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r>
                <a:rPr lang="en-US" altLang="ko-KR" sz="1600" dirty="0" smtClean="0">
                  <a:solidFill>
                    <a:srgbClr val="FF0000"/>
                  </a:solidFill>
                  <a:latin typeface="+mj-lt"/>
                  <a:cs typeface="Times New Roman" panose="02020603050405020304" pitchFamily="18" charset="0"/>
                </a:rPr>
                <a:t>⊙</a:t>
              </a:r>
              <a:r>
                <a:rPr lang="en-US" altLang="ko-KR" sz="1600" i="1" dirty="0" smtClean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^</a:t>
              </a:r>
              <a:endParaRPr lang="ko-KR" altLang="en-US" sz="16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3312646" y="2610965"/>
              <a:ext cx="486734" cy="21600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rtlCol="0" anchor="ctr"/>
            <a:lstStyle/>
            <a:p>
              <a:pPr algn="ctr"/>
              <a:r>
                <a:rPr lang="en-US" altLang="ko-KR" sz="1600" i="1" dirty="0" err="1" smtClean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ko-KR" sz="1600" dirty="0" err="1" smtClean="0">
                  <a:solidFill>
                    <a:srgbClr val="FF0000"/>
                  </a:solidFill>
                </a:rPr>
                <a:t>⊙</a:t>
              </a:r>
              <a:r>
                <a:rPr lang="en-US" altLang="ko-KR" sz="1600" i="1" dirty="0" err="1" smtClean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endParaRPr lang="ko-KR" altLang="en-US" sz="16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1826632" y="2637004"/>
              <a:ext cx="486734" cy="21600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rtlCol="0" anchor="ctr"/>
            <a:lstStyle/>
            <a:p>
              <a:pPr algn="ctr"/>
              <a:r>
                <a:rPr lang="en-US" altLang="ko-KR" sz="16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^</a:t>
              </a:r>
              <a:r>
                <a:rPr lang="en-US" altLang="ko-KR" sz="1600" dirty="0" smtClean="0">
                  <a:solidFill>
                    <a:srgbClr val="FF0000"/>
                  </a:solidFill>
                  <a:latin typeface="+mj-lt"/>
                  <a:cs typeface="Times New Roman" panose="02020603050405020304" pitchFamily="18" charset="0"/>
                </a:rPr>
                <a:t>⊙</a:t>
              </a:r>
              <a:r>
                <a:rPr lang="en-US" altLang="ko-KR" sz="1600" i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w</a:t>
              </a:r>
              <a:endParaRPr lang="ko-KR" altLang="en-US" sz="16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4714302" y="2617897"/>
              <a:ext cx="486734" cy="21600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rtlCol="0" anchor="ctr"/>
            <a:lstStyle/>
            <a:p>
              <a:pPr algn="ctr"/>
              <a:r>
                <a:rPr lang="en-US" altLang="ko-KR" sz="1600" i="1" dirty="0" err="1" smtClean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w</a:t>
              </a:r>
              <a:r>
                <a:rPr lang="en-US" altLang="ko-KR" sz="1600" dirty="0" err="1" smtClean="0">
                  <a:solidFill>
                    <a:srgbClr val="FF0000"/>
                  </a:solidFill>
                  <a:latin typeface="+mj-lt"/>
                  <a:cs typeface="Times New Roman" panose="02020603050405020304" pitchFamily="18" charset="0"/>
                </a:rPr>
                <a:t>⊙</a:t>
              </a:r>
              <a:r>
                <a:rPr lang="en-US" altLang="ko-KR" sz="1600" i="1" dirty="0" err="1" smtClean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endParaRPr lang="ko-KR" altLang="en-US" sz="16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6164735" y="2617897"/>
              <a:ext cx="486734" cy="21600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rtlCol="0" anchor="ctr"/>
            <a:lstStyle/>
            <a:p>
              <a:pPr algn="ctr"/>
              <a:r>
                <a:rPr lang="en-US" altLang="ko-KR" sz="1600" i="1" dirty="0" err="1" smtClean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altLang="ko-KR" sz="1600" dirty="0" err="1" smtClean="0">
                  <a:solidFill>
                    <a:srgbClr val="FF0000"/>
                  </a:solidFill>
                  <a:latin typeface="+mj-lt"/>
                  <a:cs typeface="Times New Roman" panose="02020603050405020304" pitchFamily="18" charset="0"/>
                </a:rPr>
                <a:t>⊙</a:t>
              </a:r>
              <a:r>
                <a:rPr lang="en-US" altLang="ko-KR" sz="1600" i="1" dirty="0" err="1" smtClean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z</a:t>
              </a:r>
              <a:endParaRPr lang="ko-KR" altLang="en-US" sz="16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76" name="그룹 75"/>
          <p:cNvGrpSpPr/>
          <p:nvPr/>
        </p:nvGrpSpPr>
        <p:grpSpPr>
          <a:xfrm>
            <a:off x="641834" y="4940740"/>
            <a:ext cx="8106166" cy="864260"/>
            <a:chOff x="641834" y="4940740"/>
            <a:chExt cx="8106166" cy="864260"/>
          </a:xfrm>
        </p:grpSpPr>
        <p:grpSp>
          <p:nvGrpSpPr>
            <p:cNvPr id="44" name="그룹 43"/>
            <p:cNvGrpSpPr/>
            <p:nvPr/>
          </p:nvGrpSpPr>
          <p:grpSpPr>
            <a:xfrm>
              <a:off x="1361834" y="5016172"/>
              <a:ext cx="1008000" cy="432000"/>
              <a:chOff x="972000" y="2709000"/>
              <a:chExt cx="1008000" cy="432000"/>
            </a:xfrm>
          </p:grpSpPr>
          <p:sp>
            <p:nvSpPr>
              <p:cNvPr id="74" name="직사각형 73"/>
              <p:cNvSpPr/>
              <p:nvPr/>
            </p:nvSpPr>
            <p:spPr>
              <a:xfrm>
                <a:off x="972000" y="2709000"/>
                <a:ext cx="1008000" cy="432000"/>
              </a:xfrm>
              <a:prstGeom prst="rect">
                <a:avLst/>
              </a:prstGeom>
              <a:noFill/>
              <a:ln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tlCol="0" anchor="t" anchorCtr="0"/>
              <a:lstStyle/>
              <a:p>
                <a:endParaRPr lang="ko-KR" altLang="en-US" i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75" name="직선 연결선 74"/>
              <p:cNvCxnSpPr/>
              <p:nvPr/>
            </p:nvCxnSpPr>
            <p:spPr>
              <a:xfrm>
                <a:off x="1404000" y="2709000"/>
                <a:ext cx="0" cy="432000"/>
              </a:xfrm>
              <a:prstGeom prst="line">
                <a:avLst/>
              </a:prstGeom>
              <a:ln w="12700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5" name="그룹 44"/>
            <p:cNvGrpSpPr/>
            <p:nvPr/>
          </p:nvGrpSpPr>
          <p:grpSpPr>
            <a:xfrm>
              <a:off x="2801835" y="5016172"/>
              <a:ext cx="1008000" cy="432000"/>
              <a:chOff x="972000" y="2709000"/>
              <a:chExt cx="1008000" cy="432000"/>
            </a:xfrm>
          </p:grpSpPr>
          <p:sp>
            <p:nvSpPr>
              <p:cNvPr id="72" name="직사각형 71"/>
              <p:cNvSpPr/>
              <p:nvPr/>
            </p:nvSpPr>
            <p:spPr>
              <a:xfrm>
                <a:off x="972000" y="2709000"/>
                <a:ext cx="1008000" cy="432000"/>
              </a:xfrm>
              <a:prstGeom prst="rect">
                <a:avLst/>
              </a:prstGeom>
              <a:noFill/>
              <a:ln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tlCol="0" anchor="t" anchorCtr="0"/>
              <a:lstStyle/>
              <a:p>
                <a:endParaRPr lang="ko-KR" altLang="en-US" sz="2800" i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73" name="직선 연결선 72"/>
              <p:cNvCxnSpPr/>
              <p:nvPr/>
            </p:nvCxnSpPr>
            <p:spPr>
              <a:xfrm>
                <a:off x="1403999" y="2709000"/>
                <a:ext cx="0" cy="432000"/>
              </a:xfrm>
              <a:prstGeom prst="line">
                <a:avLst/>
              </a:prstGeom>
              <a:ln w="12700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6" name="그룹 45"/>
            <p:cNvGrpSpPr/>
            <p:nvPr/>
          </p:nvGrpSpPr>
          <p:grpSpPr>
            <a:xfrm>
              <a:off x="4241836" y="5016172"/>
              <a:ext cx="1008000" cy="432000"/>
              <a:chOff x="972000" y="2709000"/>
              <a:chExt cx="1008000" cy="432000"/>
            </a:xfrm>
          </p:grpSpPr>
          <p:sp>
            <p:nvSpPr>
              <p:cNvPr id="70" name="직사각형 69"/>
              <p:cNvSpPr/>
              <p:nvPr/>
            </p:nvSpPr>
            <p:spPr>
              <a:xfrm>
                <a:off x="972000" y="2709000"/>
                <a:ext cx="1008000" cy="432000"/>
              </a:xfrm>
              <a:prstGeom prst="rect">
                <a:avLst/>
              </a:prstGeom>
              <a:noFill/>
              <a:ln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tlCol="0" anchor="t" anchorCtr="0"/>
              <a:lstStyle/>
              <a:p>
                <a:endParaRPr lang="ko-KR" altLang="en-US" i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71" name="직선 연결선 70"/>
              <p:cNvCxnSpPr/>
              <p:nvPr/>
            </p:nvCxnSpPr>
            <p:spPr>
              <a:xfrm>
                <a:off x="1403998" y="2709000"/>
                <a:ext cx="0" cy="432000"/>
              </a:xfrm>
              <a:prstGeom prst="line">
                <a:avLst/>
              </a:prstGeom>
              <a:ln w="12700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7" name="그룹 46"/>
            <p:cNvGrpSpPr/>
            <p:nvPr/>
          </p:nvGrpSpPr>
          <p:grpSpPr>
            <a:xfrm>
              <a:off x="5680289" y="5016172"/>
              <a:ext cx="1008000" cy="432000"/>
              <a:chOff x="972000" y="2709000"/>
              <a:chExt cx="1008000" cy="432000"/>
            </a:xfrm>
          </p:grpSpPr>
          <p:sp>
            <p:nvSpPr>
              <p:cNvPr id="68" name="직사각형 67"/>
              <p:cNvSpPr/>
              <p:nvPr/>
            </p:nvSpPr>
            <p:spPr>
              <a:xfrm>
                <a:off x="972000" y="2709000"/>
                <a:ext cx="1008000" cy="432000"/>
              </a:xfrm>
              <a:prstGeom prst="rect">
                <a:avLst/>
              </a:prstGeom>
              <a:noFill/>
              <a:ln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69" name="직선 연결선 68"/>
              <p:cNvCxnSpPr/>
              <p:nvPr/>
            </p:nvCxnSpPr>
            <p:spPr>
              <a:xfrm>
                <a:off x="1405545" y="2709000"/>
                <a:ext cx="0" cy="432000"/>
              </a:xfrm>
              <a:prstGeom prst="line">
                <a:avLst/>
              </a:prstGeom>
              <a:ln w="12700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8" name="그룹 47"/>
            <p:cNvGrpSpPr/>
            <p:nvPr/>
          </p:nvGrpSpPr>
          <p:grpSpPr>
            <a:xfrm>
              <a:off x="7118742" y="5016172"/>
              <a:ext cx="1008000" cy="432000"/>
              <a:chOff x="972000" y="2709000"/>
              <a:chExt cx="1008000" cy="432000"/>
            </a:xfrm>
          </p:grpSpPr>
          <p:sp>
            <p:nvSpPr>
              <p:cNvPr id="66" name="직사각형 65"/>
              <p:cNvSpPr/>
              <p:nvPr/>
            </p:nvSpPr>
            <p:spPr>
              <a:xfrm>
                <a:off x="972000" y="2709000"/>
                <a:ext cx="1008000" cy="432000"/>
              </a:xfrm>
              <a:prstGeom prst="rect">
                <a:avLst/>
              </a:prstGeom>
              <a:noFill/>
              <a:ln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67" name="직선 연결선 66"/>
              <p:cNvCxnSpPr/>
              <p:nvPr/>
            </p:nvCxnSpPr>
            <p:spPr>
              <a:xfrm>
                <a:off x="1407092" y="2709000"/>
                <a:ext cx="0" cy="432000"/>
              </a:xfrm>
              <a:prstGeom prst="line">
                <a:avLst/>
              </a:prstGeom>
              <a:ln w="12700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9" name="직사각형 48"/>
            <p:cNvSpPr/>
            <p:nvPr/>
          </p:nvSpPr>
          <p:spPr>
            <a:xfrm>
              <a:off x="8489834" y="5022707"/>
              <a:ext cx="258166" cy="432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rgbClr val="0000FF"/>
                  </a:solidFill>
                </a:rPr>
                <a:t>^</a:t>
              </a:r>
              <a:endParaRPr lang="ko-KR" altLang="en-US" dirty="0">
                <a:solidFill>
                  <a:srgbClr val="0000FF"/>
                </a:solidFill>
              </a:endParaRPr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641834" y="5022707"/>
              <a:ext cx="258166" cy="432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rgbClr val="0000FF"/>
                  </a:solidFill>
                </a:rPr>
                <a:t>^</a:t>
              </a:r>
              <a:endParaRPr lang="ko-KR" altLang="en-US" dirty="0">
                <a:solidFill>
                  <a:srgbClr val="0000FF"/>
                </a:solidFill>
              </a:endParaRPr>
            </a:p>
          </p:txBody>
        </p:sp>
        <p:grpSp>
          <p:nvGrpSpPr>
            <p:cNvPr id="51" name="그룹 50"/>
            <p:cNvGrpSpPr/>
            <p:nvPr/>
          </p:nvGrpSpPr>
          <p:grpSpPr>
            <a:xfrm>
              <a:off x="4926332" y="5185972"/>
              <a:ext cx="1085668" cy="619028"/>
              <a:chOff x="786695" y="2827168"/>
              <a:chExt cx="1085668" cy="619028"/>
            </a:xfrm>
          </p:grpSpPr>
          <p:sp>
            <p:nvSpPr>
              <p:cNvPr id="62" name="직사각형 61"/>
              <p:cNvSpPr/>
              <p:nvPr/>
            </p:nvSpPr>
            <p:spPr>
              <a:xfrm>
                <a:off x="972000" y="3161518"/>
                <a:ext cx="360000" cy="284678"/>
              </a:xfrm>
              <a:prstGeom prst="rect">
                <a:avLst/>
              </a:prstGeom>
              <a:noFill/>
              <a:ln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rIns="72000" rtlCol="0" anchor="ctr"/>
              <a:lstStyle/>
              <a:p>
                <a:pPr algn="r"/>
                <a:r>
                  <a:rPr lang="en-US" altLang="ko-KR" sz="1400" b="1" dirty="0" smtClean="0">
                    <a:solidFill>
                      <a:srgbClr val="0000FF"/>
                    </a:solidFill>
                  </a:rPr>
                  <a:t>L</a:t>
                </a:r>
                <a:endParaRPr lang="ko-KR" altLang="en-US" sz="3600" b="1" dirty="0">
                  <a:solidFill>
                    <a:srgbClr val="0000FF"/>
                  </a:solidFill>
                </a:endParaRPr>
              </a:p>
            </p:txBody>
          </p:sp>
          <p:sp>
            <p:nvSpPr>
              <p:cNvPr id="63" name="직사각형 62"/>
              <p:cNvSpPr/>
              <p:nvPr/>
            </p:nvSpPr>
            <p:spPr>
              <a:xfrm>
                <a:off x="1332000" y="3161518"/>
                <a:ext cx="360000" cy="284678"/>
              </a:xfrm>
              <a:prstGeom prst="rect">
                <a:avLst/>
              </a:prstGeom>
              <a:noFill/>
              <a:ln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rIns="72000" rtlCol="0" anchor="ctr"/>
              <a:lstStyle/>
              <a:p>
                <a:r>
                  <a:rPr lang="en-US" altLang="ko-KR" sz="1400" b="1" dirty="0">
                    <a:solidFill>
                      <a:srgbClr val="0000FF"/>
                    </a:solidFill>
                  </a:rPr>
                  <a:t>R</a:t>
                </a:r>
                <a:endParaRPr lang="ko-KR" altLang="en-US" sz="3600" b="1" dirty="0">
                  <a:solidFill>
                    <a:srgbClr val="0000FF"/>
                  </a:solidFill>
                </a:endParaRPr>
              </a:p>
            </p:txBody>
          </p:sp>
          <p:sp>
            <p:nvSpPr>
              <p:cNvPr id="64" name="원호 63"/>
              <p:cNvSpPr/>
              <p:nvPr/>
            </p:nvSpPr>
            <p:spPr>
              <a:xfrm flipH="1" flipV="1">
                <a:off x="1256163" y="2827168"/>
                <a:ext cx="616200" cy="475586"/>
              </a:xfrm>
              <a:prstGeom prst="arc">
                <a:avLst>
                  <a:gd name="adj1" fmla="val 11059150"/>
                  <a:gd name="adj2" fmla="val 15880954"/>
                </a:avLst>
              </a:prstGeom>
              <a:ln w="12700">
                <a:solidFill>
                  <a:schemeClr val="tx1"/>
                </a:solidFill>
                <a:headEnd type="stealth" w="lg" len="lg"/>
                <a:tail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" name="원호 64"/>
              <p:cNvSpPr/>
              <p:nvPr/>
            </p:nvSpPr>
            <p:spPr>
              <a:xfrm flipV="1">
                <a:off x="786695" y="2827168"/>
                <a:ext cx="616200" cy="471038"/>
              </a:xfrm>
              <a:prstGeom prst="arc">
                <a:avLst>
                  <a:gd name="adj1" fmla="val 11059150"/>
                  <a:gd name="adj2" fmla="val 15880954"/>
                </a:avLst>
              </a:prstGeom>
              <a:ln w="12700">
                <a:solidFill>
                  <a:schemeClr val="tx1"/>
                </a:solidFill>
                <a:headEnd type="stealth" w="lg" len="lg"/>
                <a:tail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52" name="직사각형 51"/>
            <p:cNvSpPr/>
            <p:nvPr/>
          </p:nvSpPr>
          <p:spPr>
            <a:xfrm>
              <a:off x="6950466" y="4940740"/>
              <a:ext cx="198735" cy="21600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rtlCol="0" anchor="ctr"/>
            <a:lstStyle/>
            <a:p>
              <a:pPr algn="ctr"/>
              <a:r>
                <a:rPr lang="en-US" altLang="ko-KR" sz="1600" i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z</a:t>
              </a:r>
              <a:endParaRPr lang="ko-KR" altLang="en-US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1185117" y="4945882"/>
              <a:ext cx="198735" cy="21600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rtlCol="0" anchor="ctr"/>
            <a:lstStyle/>
            <a:p>
              <a:pPr algn="ctr"/>
              <a:r>
                <a:rPr lang="en-US" altLang="ko-KR" sz="1600" i="1" dirty="0" smtClean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endParaRPr lang="ko-KR" altLang="en-US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2585834" y="4940996"/>
              <a:ext cx="198735" cy="21600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rtlCol="0" anchor="ctr"/>
            <a:lstStyle/>
            <a:p>
              <a:pPr algn="ctr"/>
              <a:r>
                <a:rPr lang="en-US" altLang="ko-KR" sz="1600" i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w</a:t>
              </a:r>
              <a:endParaRPr lang="ko-KR" altLang="en-US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4082303" y="4944022"/>
              <a:ext cx="198735" cy="21600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rtlCol="0" anchor="ctr"/>
            <a:lstStyle/>
            <a:p>
              <a:pPr algn="ctr"/>
              <a:r>
                <a:rPr lang="en-US" altLang="ko-KR" sz="1600" i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endParaRPr lang="ko-KR" altLang="en-US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5501154" y="4940740"/>
              <a:ext cx="198735" cy="21600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rtlCol="0" anchor="ctr"/>
            <a:lstStyle/>
            <a:p>
              <a:pPr algn="ctr"/>
              <a:r>
                <a:rPr lang="en-US" altLang="ko-KR" sz="1600" i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endParaRPr lang="ko-KR" altLang="en-US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7" name="직사각형 56"/>
            <p:cNvSpPr/>
            <p:nvPr/>
          </p:nvSpPr>
          <p:spPr>
            <a:xfrm>
              <a:off x="7596921" y="5153166"/>
              <a:ext cx="486734" cy="21600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rtlCol="0" anchor="ctr"/>
            <a:lstStyle/>
            <a:p>
              <a:pPr algn="ctr"/>
              <a:r>
                <a:rPr lang="en-US" altLang="ko-KR" sz="1600" i="1" dirty="0" smtClean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r>
                <a:rPr lang="en-US" altLang="ko-KR" sz="1600" dirty="0" smtClean="0">
                  <a:solidFill>
                    <a:srgbClr val="FF0000"/>
                  </a:solidFill>
                  <a:latin typeface="+mj-lt"/>
                  <a:cs typeface="Times New Roman" panose="02020603050405020304" pitchFamily="18" charset="0"/>
                </a:rPr>
                <a:t>⊙</a:t>
              </a:r>
              <a:r>
                <a:rPr lang="en-US" altLang="ko-KR" sz="1600" i="1" dirty="0" smtClean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^</a:t>
              </a:r>
              <a:endParaRPr lang="ko-KR" altLang="en-US" sz="16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8" name="직사각형 57"/>
            <p:cNvSpPr/>
            <p:nvPr/>
          </p:nvSpPr>
          <p:spPr>
            <a:xfrm>
              <a:off x="3312646" y="5130705"/>
              <a:ext cx="486734" cy="21600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rtlCol="0" anchor="ctr"/>
            <a:lstStyle/>
            <a:p>
              <a:pPr algn="ctr"/>
              <a:r>
                <a:rPr lang="en-US" altLang="ko-KR" sz="1600" i="1" dirty="0" err="1" smtClean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ko-KR" sz="1600" dirty="0" err="1" smtClean="0">
                  <a:solidFill>
                    <a:srgbClr val="FF0000"/>
                  </a:solidFill>
                </a:rPr>
                <a:t>⊙</a:t>
              </a:r>
              <a:r>
                <a:rPr lang="en-US" altLang="ko-KR" sz="1600" i="1" dirty="0" err="1" smtClean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endParaRPr lang="ko-KR" altLang="en-US" sz="16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1826632" y="5156744"/>
              <a:ext cx="486734" cy="21600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rtlCol="0" anchor="ctr"/>
            <a:lstStyle/>
            <a:p>
              <a:pPr algn="ctr"/>
              <a:r>
                <a:rPr lang="en-US" altLang="ko-KR" sz="16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^</a:t>
              </a:r>
              <a:r>
                <a:rPr lang="en-US" altLang="ko-KR" sz="1600" dirty="0" smtClean="0">
                  <a:solidFill>
                    <a:srgbClr val="FF0000"/>
                  </a:solidFill>
                  <a:latin typeface="+mj-lt"/>
                  <a:cs typeface="Times New Roman" panose="02020603050405020304" pitchFamily="18" charset="0"/>
                </a:rPr>
                <a:t>⊙</a:t>
              </a:r>
              <a:r>
                <a:rPr lang="en-US" altLang="ko-KR" sz="1600" i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w</a:t>
              </a:r>
              <a:endParaRPr lang="ko-KR" altLang="en-US" sz="16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4714302" y="5137637"/>
              <a:ext cx="486734" cy="21600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rtlCol="0" anchor="ctr"/>
            <a:lstStyle/>
            <a:p>
              <a:pPr algn="ctr"/>
              <a:r>
                <a:rPr lang="en-US" altLang="ko-KR" sz="1600" i="1" dirty="0" err="1" smtClean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w</a:t>
              </a:r>
              <a:r>
                <a:rPr lang="en-US" altLang="ko-KR" sz="1600" dirty="0" err="1" smtClean="0">
                  <a:solidFill>
                    <a:srgbClr val="FF0000"/>
                  </a:solidFill>
                  <a:latin typeface="+mj-lt"/>
                  <a:cs typeface="Times New Roman" panose="02020603050405020304" pitchFamily="18" charset="0"/>
                </a:rPr>
                <a:t>⊙</a:t>
              </a:r>
              <a:r>
                <a:rPr lang="en-US" altLang="ko-KR" sz="1600" i="1" dirty="0" err="1" smtClean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endParaRPr lang="ko-KR" altLang="en-US" sz="16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1" name="직사각형 60"/>
            <p:cNvSpPr/>
            <p:nvPr/>
          </p:nvSpPr>
          <p:spPr>
            <a:xfrm>
              <a:off x="6164735" y="5137637"/>
              <a:ext cx="486734" cy="21600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rtlCol="0" anchor="ctr"/>
            <a:lstStyle/>
            <a:p>
              <a:pPr algn="ctr"/>
              <a:r>
                <a:rPr lang="en-US" altLang="ko-KR" sz="1600" i="1" dirty="0" err="1" smtClean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altLang="ko-KR" sz="1600" dirty="0" err="1" smtClean="0">
                  <a:solidFill>
                    <a:srgbClr val="FF0000"/>
                  </a:solidFill>
                  <a:latin typeface="+mj-lt"/>
                  <a:cs typeface="Times New Roman" panose="02020603050405020304" pitchFamily="18" charset="0"/>
                </a:rPr>
                <a:t>⊙</a:t>
              </a:r>
              <a:r>
                <a:rPr lang="en-US" altLang="ko-KR" sz="1600" i="1" dirty="0" err="1" smtClean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z</a:t>
              </a:r>
              <a:endParaRPr lang="ko-KR" altLang="en-US" sz="16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0A2B4F6F-8652-477E-8EDC-DA81EDF989C8}" type="slidenum">
              <a:rPr lang="ko-KR" altLang="en-US" smtClean="0"/>
              <a:pPr algn="r"/>
              <a:t>26</a:t>
            </a:fld>
            <a:r>
              <a:rPr lang="en-US" altLang="ko-KR" smtClean="0"/>
              <a:t>/28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84963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52401" y="1052999"/>
            <a:ext cx="8667600" cy="5500969"/>
          </a:xfrm>
        </p:spPr>
        <p:txBody>
          <a:bodyPr/>
          <a:lstStyle/>
          <a:p>
            <a:r>
              <a:rPr lang="ko-KR" altLang="en-US" dirty="0" smtClean="0"/>
              <a:t>새로운 </a:t>
            </a:r>
            <a:r>
              <a:rPr lang="ko-KR" altLang="en-US" dirty="0" err="1" smtClean="0"/>
              <a:t>노드</a:t>
            </a:r>
            <a:r>
              <a:rPr lang="ko-KR" altLang="en-US" dirty="0" smtClean="0"/>
              <a:t> 삽입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링크는 양쪽 </a:t>
            </a:r>
            <a:r>
              <a:rPr lang="ko-KR" altLang="en-US" dirty="0" err="1" smtClean="0"/>
              <a:t>노드의</a:t>
            </a:r>
            <a:r>
              <a:rPr lang="ko-KR" altLang="en-US" dirty="0" smtClean="0"/>
              <a:t> </a:t>
            </a:r>
            <a:r>
              <a:rPr lang="en-US" altLang="ko-KR" dirty="0" smtClean="0"/>
              <a:t>XOR</a:t>
            </a:r>
            <a:r>
              <a:rPr lang="ko-KR" altLang="en-US" dirty="0" smtClean="0"/>
              <a:t>를 저장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삽입되는 앞뒤의 </a:t>
            </a:r>
            <a:r>
              <a:rPr lang="ko-KR" altLang="en-US" dirty="0" err="1" smtClean="0"/>
              <a:t>노드가</a:t>
            </a:r>
            <a:r>
              <a:rPr lang="ko-KR" altLang="en-US" dirty="0" smtClean="0"/>
              <a:t> 영향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r>
              <a:rPr lang="ko-KR" altLang="en-US" dirty="0" err="1" smtClean="0"/>
              <a:t>노드의</a:t>
            </a:r>
            <a:r>
              <a:rPr lang="ko-KR" altLang="en-US" dirty="0" smtClean="0"/>
              <a:t> 삭제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삭제되는 앞뒤의 </a:t>
            </a:r>
            <a:r>
              <a:rPr lang="ko-KR" altLang="en-US" dirty="0" err="1" smtClean="0"/>
              <a:t>노드가</a:t>
            </a:r>
            <a:r>
              <a:rPr lang="ko-KR" altLang="en-US" dirty="0" smtClean="0"/>
              <a:t> 영향</a:t>
            </a:r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단일 리스트로 양방향</a:t>
            </a:r>
            <a:r>
              <a:rPr lang="en-US" altLang="ko-KR" dirty="0"/>
              <a:t>(XOR)</a:t>
            </a:r>
            <a:endParaRPr lang="ko-KR" altLang="en-US" dirty="0"/>
          </a:p>
        </p:txBody>
      </p:sp>
      <p:grpSp>
        <p:nvGrpSpPr>
          <p:cNvPr id="111" name="그룹 110"/>
          <p:cNvGrpSpPr/>
          <p:nvPr/>
        </p:nvGrpSpPr>
        <p:grpSpPr>
          <a:xfrm>
            <a:off x="641834" y="2255784"/>
            <a:ext cx="8106166" cy="1493802"/>
            <a:chOff x="641834" y="2255784"/>
            <a:chExt cx="8106166" cy="1493802"/>
          </a:xfrm>
        </p:grpSpPr>
        <p:grpSp>
          <p:nvGrpSpPr>
            <p:cNvPr id="8" name="그룹 7"/>
            <p:cNvGrpSpPr/>
            <p:nvPr/>
          </p:nvGrpSpPr>
          <p:grpSpPr>
            <a:xfrm>
              <a:off x="1361834" y="2496432"/>
              <a:ext cx="1008000" cy="432000"/>
              <a:chOff x="972000" y="2709000"/>
              <a:chExt cx="1008000" cy="432000"/>
            </a:xfrm>
          </p:grpSpPr>
          <p:sp>
            <p:nvSpPr>
              <p:cNvPr id="38" name="직사각형 37"/>
              <p:cNvSpPr/>
              <p:nvPr/>
            </p:nvSpPr>
            <p:spPr>
              <a:xfrm>
                <a:off x="972000" y="2709000"/>
                <a:ext cx="1008000" cy="432000"/>
              </a:xfrm>
              <a:prstGeom prst="rect">
                <a:avLst/>
              </a:prstGeom>
              <a:noFill/>
              <a:ln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tlCol="0" anchor="t" anchorCtr="0"/>
              <a:lstStyle/>
              <a:p>
                <a:endParaRPr lang="ko-KR" altLang="en-US" i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39" name="직선 연결선 38"/>
              <p:cNvCxnSpPr/>
              <p:nvPr/>
            </p:nvCxnSpPr>
            <p:spPr>
              <a:xfrm>
                <a:off x="1404000" y="2709000"/>
                <a:ext cx="0" cy="432000"/>
              </a:xfrm>
              <a:prstGeom prst="line">
                <a:avLst/>
              </a:prstGeom>
              <a:ln w="12700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" name="그룹 8"/>
            <p:cNvGrpSpPr/>
            <p:nvPr/>
          </p:nvGrpSpPr>
          <p:grpSpPr>
            <a:xfrm>
              <a:off x="2801835" y="2496432"/>
              <a:ext cx="1008000" cy="432000"/>
              <a:chOff x="972000" y="2709000"/>
              <a:chExt cx="1008000" cy="432000"/>
            </a:xfrm>
          </p:grpSpPr>
          <p:sp>
            <p:nvSpPr>
              <p:cNvPr id="36" name="직사각형 35"/>
              <p:cNvSpPr/>
              <p:nvPr/>
            </p:nvSpPr>
            <p:spPr>
              <a:xfrm>
                <a:off x="972000" y="2709000"/>
                <a:ext cx="1008000" cy="432000"/>
              </a:xfrm>
              <a:prstGeom prst="rect">
                <a:avLst/>
              </a:prstGeom>
              <a:noFill/>
              <a:ln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tlCol="0" anchor="t" anchorCtr="0"/>
              <a:lstStyle/>
              <a:p>
                <a:endParaRPr lang="ko-KR" altLang="en-US" sz="2800" i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37" name="직선 연결선 36"/>
              <p:cNvCxnSpPr/>
              <p:nvPr/>
            </p:nvCxnSpPr>
            <p:spPr>
              <a:xfrm>
                <a:off x="1403999" y="2709000"/>
                <a:ext cx="0" cy="432000"/>
              </a:xfrm>
              <a:prstGeom prst="line">
                <a:avLst/>
              </a:prstGeom>
              <a:ln w="12700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그룹 9"/>
            <p:cNvGrpSpPr/>
            <p:nvPr/>
          </p:nvGrpSpPr>
          <p:grpSpPr>
            <a:xfrm>
              <a:off x="4241836" y="2496432"/>
              <a:ext cx="1008000" cy="432000"/>
              <a:chOff x="972000" y="2709000"/>
              <a:chExt cx="1008000" cy="432000"/>
            </a:xfrm>
          </p:grpSpPr>
          <p:sp>
            <p:nvSpPr>
              <p:cNvPr id="34" name="직사각형 33"/>
              <p:cNvSpPr/>
              <p:nvPr/>
            </p:nvSpPr>
            <p:spPr>
              <a:xfrm>
                <a:off x="972000" y="2709000"/>
                <a:ext cx="1008000" cy="432000"/>
              </a:xfrm>
              <a:prstGeom prst="rect">
                <a:avLst/>
              </a:prstGeom>
              <a:noFill/>
              <a:ln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tlCol="0" anchor="t" anchorCtr="0"/>
              <a:lstStyle/>
              <a:p>
                <a:endParaRPr lang="ko-KR" altLang="en-US" i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35" name="직선 연결선 34"/>
              <p:cNvCxnSpPr/>
              <p:nvPr/>
            </p:nvCxnSpPr>
            <p:spPr>
              <a:xfrm>
                <a:off x="1403998" y="2709000"/>
                <a:ext cx="0" cy="432000"/>
              </a:xfrm>
              <a:prstGeom prst="line">
                <a:avLst/>
              </a:prstGeom>
              <a:ln w="12700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" name="그룹 11"/>
            <p:cNvGrpSpPr/>
            <p:nvPr/>
          </p:nvGrpSpPr>
          <p:grpSpPr>
            <a:xfrm>
              <a:off x="7118742" y="2496432"/>
              <a:ext cx="1008000" cy="432000"/>
              <a:chOff x="972000" y="2709000"/>
              <a:chExt cx="1008000" cy="432000"/>
            </a:xfrm>
          </p:grpSpPr>
          <p:sp>
            <p:nvSpPr>
              <p:cNvPr id="30" name="직사각형 29"/>
              <p:cNvSpPr/>
              <p:nvPr/>
            </p:nvSpPr>
            <p:spPr>
              <a:xfrm>
                <a:off x="972000" y="2709000"/>
                <a:ext cx="1008000" cy="432000"/>
              </a:xfrm>
              <a:prstGeom prst="rect">
                <a:avLst/>
              </a:prstGeom>
              <a:noFill/>
              <a:ln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31" name="직선 연결선 30"/>
              <p:cNvCxnSpPr/>
              <p:nvPr/>
            </p:nvCxnSpPr>
            <p:spPr>
              <a:xfrm>
                <a:off x="1407092" y="2709000"/>
                <a:ext cx="0" cy="432000"/>
              </a:xfrm>
              <a:prstGeom prst="line">
                <a:avLst/>
              </a:prstGeom>
              <a:ln w="12700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직사각형 12"/>
            <p:cNvSpPr/>
            <p:nvPr/>
          </p:nvSpPr>
          <p:spPr>
            <a:xfrm>
              <a:off x="8489834" y="2502967"/>
              <a:ext cx="258166" cy="432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rgbClr val="0000FF"/>
                  </a:solidFill>
                </a:rPr>
                <a:t>^</a:t>
              </a:r>
              <a:endParaRPr lang="ko-KR" altLang="en-US" dirty="0">
                <a:solidFill>
                  <a:srgbClr val="0000FF"/>
                </a:solidFill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641834" y="2502967"/>
              <a:ext cx="258166" cy="432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rgbClr val="0000FF"/>
                  </a:solidFill>
                </a:rPr>
                <a:t>^</a:t>
              </a:r>
              <a:endParaRPr lang="ko-KR" altLang="en-US" dirty="0">
                <a:solidFill>
                  <a:srgbClr val="0000FF"/>
                </a:solidFill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6950466" y="2421000"/>
              <a:ext cx="198735" cy="21600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rtlCol="0" anchor="ctr"/>
            <a:lstStyle/>
            <a:p>
              <a:pPr algn="ctr"/>
              <a:r>
                <a:rPr lang="en-US" altLang="ko-KR" sz="1600" i="1" dirty="0">
                  <a:solidFill>
                    <a:srgbClr val="008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z</a:t>
              </a:r>
              <a:endParaRPr lang="ko-KR" altLang="en-US" i="1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1185117" y="2426142"/>
              <a:ext cx="198735" cy="21600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rtlCol="0" anchor="ctr"/>
            <a:lstStyle/>
            <a:p>
              <a:pPr algn="ctr"/>
              <a:r>
                <a:rPr lang="en-US" altLang="ko-KR" sz="1600" i="1" dirty="0" smtClean="0">
                  <a:solidFill>
                    <a:srgbClr val="008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endParaRPr lang="ko-KR" altLang="en-US" i="1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2585834" y="2421256"/>
              <a:ext cx="198735" cy="21600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rtlCol="0" anchor="ctr"/>
            <a:lstStyle/>
            <a:p>
              <a:pPr algn="ctr"/>
              <a:r>
                <a:rPr lang="en-US" altLang="ko-KR" sz="1600" i="1" dirty="0">
                  <a:solidFill>
                    <a:srgbClr val="008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w</a:t>
              </a:r>
              <a:endParaRPr lang="ko-KR" altLang="en-US" i="1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4082303" y="2424282"/>
              <a:ext cx="198735" cy="21600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rtlCol="0" anchor="ctr"/>
            <a:lstStyle/>
            <a:p>
              <a:pPr algn="ctr"/>
              <a:r>
                <a:rPr lang="en-US" altLang="ko-KR" sz="1600" i="1" dirty="0">
                  <a:solidFill>
                    <a:srgbClr val="008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endParaRPr lang="ko-KR" altLang="en-US" i="1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7596921" y="2633426"/>
              <a:ext cx="486734" cy="21600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rtlCol="0" anchor="ctr"/>
            <a:lstStyle/>
            <a:p>
              <a:pPr algn="ctr"/>
              <a:r>
                <a:rPr lang="en-US" altLang="ko-KR" sz="1600" i="1" dirty="0" smtClean="0">
                  <a:solidFill>
                    <a:srgbClr val="008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r>
                <a:rPr lang="en-US" altLang="ko-KR" sz="1600" dirty="0" smtClean="0">
                  <a:solidFill>
                    <a:srgbClr val="008000"/>
                  </a:solidFill>
                  <a:latin typeface="+mj-lt"/>
                  <a:cs typeface="Times New Roman" panose="02020603050405020304" pitchFamily="18" charset="0"/>
                </a:rPr>
                <a:t>⊙</a:t>
              </a:r>
              <a:r>
                <a:rPr lang="en-US" altLang="ko-KR" sz="1600" i="1" dirty="0" smtClean="0">
                  <a:solidFill>
                    <a:srgbClr val="008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^</a:t>
              </a:r>
              <a:endParaRPr lang="ko-KR" altLang="en-US" sz="1600" i="1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3312646" y="2610965"/>
              <a:ext cx="486734" cy="21600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rtlCol="0" anchor="ctr"/>
            <a:lstStyle/>
            <a:p>
              <a:pPr algn="ctr"/>
              <a:r>
                <a:rPr lang="en-US" altLang="ko-KR" sz="1600" i="1" dirty="0" err="1" smtClean="0">
                  <a:solidFill>
                    <a:srgbClr val="008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ko-KR" sz="1600" dirty="0" err="1" smtClean="0">
                  <a:solidFill>
                    <a:srgbClr val="008000"/>
                  </a:solidFill>
                </a:rPr>
                <a:t>⊙</a:t>
              </a:r>
              <a:r>
                <a:rPr lang="en-US" altLang="ko-KR" sz="1600" i="1" dirty="0" err="1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u</a:t>
              </a:r>
              <a:endParaRPr lang="ko-KR" altLang="en-US" sz="16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1826632" y="2637004"/>
              <a:ext cx="486734" cy="21600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rtlCol="0" anchor="ctr"/>
            <a:lstStyle/>
            <a:p>
              <a:pPr algn="ctr"/>
              <a:r>
                <a:rPr lang="en-US" altLang="ko-KR" sz="1600" dirty="0">
                  <a:solidFill>
                    <a:srgbClr val="008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^</a:t>
              </a:r>
              <a:r>
                <a:rPr lang="en-US" altLang="ko-KR" sz="1600" dirty="0" smtClean="0">
                  <a:solidFill>
                    <a:srgbClr val="008000"/>
                  </a:solidFill>
                  <a:latin typeface="+mj-lt"/>
                  <a:cs typeface="Times New Roman" panose="02020603050405020304" pitchFamily="18" charset="0"/>
                </a:rPr>
                <a:t>⊙</a:t>
              </a:r>
              <a:r>
                <a:rPr lang="en-US" altLang="ko-KR" sz="1600" i="1" dirty="0">
                  <a:solidFill>
                    <a:srgbClr val="008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w</a:t>
              </a:r>
              <a:endParaRPr lang="ko-KR" altLang="en-US" sz="1600" i="1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4714302" y="2617897"/>
              <a:ext cx="486734" cy="21600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rtlCol="0" anchor="ctr"/>
            <a:lstStyle/>
            <a:p>
              <a:pPr algn="ctr"/>
              <a:r>
                <a:rPr lang="en-US" altLang="ko-KR" sz="1600" i="1" dirty="0" err="1" smtClean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u</a:t>
              </a:r>
              <a:r>
                <a:rPr lang="en-US" altLang="ko-KR" sz="1600" dirty="0" err="1" smtClean="0">
                  <a:solidFill>
                    <a:srgbClr val="008000"/>
                  </a:solidFill>
                  <a:latin typeface="+mj-lt"/>
                  <a:cs typeface="Times New Roman" panose="02020603050405020304" pitchFamily="18" charset="0"/>
                </a:rPr>
                <a:t>⊙</a:t>
              </a:r>
              <a:r>
                <a:rPr lang="en-US" altLang="ko-KR" sz="1600" i="1" dirty="0" err="1" smtClean="0">
                  <a:solidFill>
                    <a:srgbClr val="008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endParaRPr lang="ko-KR" altLang="en-US" sz="1600" i="1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97" name="그룹 96"/>
            <p:cNvGrpSpPr/>
            <p:nvPr/>
          </p:nvGrpSpPr>
          <p:grpSpPr>
            <a:xfrm>
              <a:off x="5501154" y="2421000"/>
              <a:ext cx="1187135" cy="507432"/>
              <a:chOff x="5501154" y="2421000"/>
              <a:chExt cx="1187135" cy="507432"/>
            </a:xfrm>
          </p:grpSpPr>
          <p:grpSp>
            <p:nvGrpSpPr>
              <p:cNvPr id="11" name="그룹 10"/>
              <p:cNvGrpSpPr/>
              <p:nvPr/>
            </p:nvGrpSpPr>
            <p:grpSpPr>
              <a:xfrm>
                <a:off x="5680289" y="2496432"/>
                <a:ext cx="1008000" cy="432000"/>
                <a:chOff x="972000" y="2709000"/>
                <a:chExt cx="1008000" cy="432000"/>
              </a:xfrm>
            </p:grpSpPr>
            <p:sp>
              <p:nvSpPr>
                <p:cNvPr id="32" name="직사각형 31"/>
                <p:cNvSpPr/>
                <p:nvPr/>
              </p:nvSpPr>
              <p:spPr>
                <a:xfrm>
                  <a:off x="972000" y="2709000"/>
                  <a:ext cx="1008000" cy="432000"/>
                </a:xfrm>
                <a:prstGeom prst="rect">
                  <a:avLst/>
                </a:prstGeom>
                <a:noFill/>
                <a:ln>
                  <a:solidFill>
                    <a:srgbClr val="0000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33" name="직선 연결선 32"/>
                <p:cNvCxnSpPr/>
                <p:nvPr/>
              </p:nvCxnSpPr>
              <p:spPr>
                <a:xfrm>
                  <a:off x="1405545" y="2709000"/>
                  <a:ext cx="0" cy="432000"/>
                </a:xfrm>
                <a:prstGeom prst="line">
                  <a:avLst/>
                </a:prstGeom>
                <a:ln w="12700">
                  <a:solidFill>
                    <a:srgbClr val="0000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0" name="직사각형 19"/>
              <p:cNvSpPr/>
              <p:nvPr/>
            </p:nvSpPr>
            <p:spPr>
              <a:xfrm>
                <a:off x="5501154" y="2421000"/>
                <a:ext cx="198735" cy="21600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rtlCol="0" anchor="ctr"/>
              <a:lstStyle/>
              <a:p>
                <a:pPr algn="ctr"/>
                <a:r>
                  <a:rPr lang="en-US" altLang="ko-KR" sz="1600" i="1" dirty="0">
                    <a:solidFill>
                      <a:srgbClr val="008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endParaRPr lang="ko-KR" altLang="en-US" i="1" dirty="0">
                  <a:solidFill>
                    <a:srgbClr val="008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" name="직사각형 24"/>
              <p:cNvSpPr/>
              <p:nvPr/>
            </p:nvSpPr>
            <p:spPr>
              <a:xfrm>
                <a:off x="6164735" y="2617897"/>
                <a:ext cx="486734" cy="21600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rtlCol="0" anchor="ctr"/>
              <a:lstStyle/>
              <a:p>
                <a:pPr algn="ctr"/>
                <a:r>
                  <a:rPr lang="en-US" altLang="ko-KR" sz="1600" i="1" dirty="0" err="1" smtClean="0">
                    <a:solidFill>
                      <a:srgbClr val="008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ko-KR" sz="1600" dirty="0" err="1" smtClean="0">
                    <a:solidFill>
                      <a:srgbClr val="008000"/>
                    </a:solidFill>
                    <a:latin typeface="+mj-lt"/>
                    <a:cs typeface="Times New Roman" panose="02020603050405020304" pitchFamily="18" charset="0"/>
                  </a:rPr>
                  <a:t>⊙</a:t>
                </a:r>
                <a:r>
                  <a:rPr lang="en-US" altLang="ko-KR" sz="1600" i="1" dirty="0" err="1" smtClean="0">
                    <a:solidFill>
                      <a:srgbClr val="008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z</a:t>
                </a:r>
                <a:endParaRPr lang="ko-KR" altLang="en-US" sz="1600" i="1" dirty="0">
                  <a:solidFill>
                    <a:srgbClr val="008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8" name="그룹 97"/>
            <p:cNvGrpSpPr/>
            <p:nvPr/>
          </p:nvGrpSpPr>
          <p:grpSpPr>
            <a:xfrm>
              <a:off x="3384865" y="3242154"/>
              <a:ext cx="1187135" cy="507432"/>
              <a:chOff x="5501154" y="2421000"/>
              <a:chExt cx="1187135" cy="507432"/>
            </a:xfrm>
          </p:grpSpPr>
          <p:grpSp>
            <p:nvGrpSpPr>
              <p:cNvPr id="99" name="그룹 98"/>
              <p:cNvGrpSpPr/>
              <p:nvPr/>
            </p:nvGrpSpPr>
            <p:grpSpPr>
              <a:xfrm>
                <a:off x="5680289" y="2496432"/>
                <a:ext cx="1008000" cy="432000"/>
                <a:chOff x="972000" y="2709000"/>
                <a:chExt cx="1008000" cy="432000"/>
              </a:xfrm>
            </p:grpSpPr>
            <p:sp>
              <p:nvSpPr>
                <p:cNvPr id="102" name="직사각형 101"/>
                <p:cNvSpPr/>
                <p:nvPr/>
              </p:nvSpPr>
              <p:spPr>
                <a:xfrm>
                  <a:off x="972000" y="2709000"/>
                  <a:ext cx="1008000" cy="432000"/>
                </a:xfrm>
                <a:prstGeom prst="rect">
                  <a:avLst/>
                </a:prstGeom>
                <a:noFill/>
                <a:ln>
                  <a:solidFill>
                    <a:srgbClr val="0000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103" name="직선 연결선 102"/>
                <p:cNvCxnSpPr/>
                <p:nvPr/>
              </p:nvCxnSpPr>
              <p:spPr>
                <a:xfrm>
                  <a:off x="1405545" y="2709000"/>
                  <a:ext cx="0" cy="432000"/>
                </a:xfrm>
                <a:prstGeom prst="line">
                  <a:avLst/>
                </a:prstGeom>
                <a:ln w="12700">
                  <a:solidFill>
                    <a:srgbClr val="0000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0" name="직사각형 99"/>
              <p:cNvSpPr/>
              <p:nvPr/>
            </p:nvSpPr>
            <p:spPr>
              <a:xfrm>
                <a:off x="5501154" y="2421000"/>
                <a:ext cx="198735" cy="21600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rtlCol="0" anchor="ctr"/>
              <a:lstStyle/>
              <a:p>
                <a:pPr algn="ctr"/>
                <a:r>
                  <a:rPr lang="en-US" altLang="ko-KR" sz="1600" i="1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</a:t>
                </a:r>
                <a:endParaRPr lang="ko-KR" altLang="en-US" sz="1600" i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" name="직사각형 100"/>
              <p:cNvSpPr/>
              <p:nvPr/>
            </p:nvSpPr>
            <p:spPr>
              <a:xfrm>
                <a:off x="6164735" y="2617897"/>
                <a:ext cx="486734" cy="21600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rtlCol="0" anchor="ctr"/>
              <a:lstStyle/>
              <a:p>
                <a:pPr algn="ctr"/>
                <a:r>
                  <a:rPr lang="en-US" altLang="ko-KR" sz="1600" i="1" dirty="0" err="1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</a:t>
                </a:r>
                <a:r>
                  <a:rPr lang="en-US" altLang="ko-KR" sz="1600" dirty="0" err="1" smtClean="0">
                    <a:solidFill>
                      <a:srgbClr val="FF0000"/>
                    </a:solidFill>
                    <a:latin typeface="+mj-lt"/>
                    <a:cs typeface="Times New Roman" panose="02020603050405020304" pitchFamily="18" charset="0"/>
                  </a:rPr>
                  <a:t>⊙</a:t>
                </a:r>
                <a:r>
                  <a:rPr lang="en-US" altLang="ko-KR" sz="1600" i="1" dirty="0" err="1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endParaRPr lang="ko-KR" altLang="en-US" sz="1600" i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04" name="직사각형 103"/>
            <p:cNvSpPr/>
            <p:nvPr/>
          </p:nvSpPr>
          <p:spPr>
            <a:xfrm>
              <a:off x="3323101" y="2255784"/>
              <a:ext cx="486734" cy="21600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rtlCol="0" anchor="ctr"/>
            <a:lstStyle/>
            <a:p>
              <a:pPr algn="ctr"/>
              <a:r>
                <a:rPr lang="en-US" altLang="ko-KR" sz="1600" i="1" dirty="0" smtClean="0">
                  <a:solidFill>
                    <a:schemeClr val="bg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ko-KR" sz="1600" dirty="0" smtClean="0">
                  <a:solidFill>
                    <a:schemeClr val="bg1">
                      <a:lumMod val="75000"/>
                    </a:schemeClr>
                  </a:solidFill>
                </a:rPr>
                <a:t>⊙</a:t>
              </a:r>
              <a:r>
                <a:rPr lang="en-US" altLang="ko-KR" sz="1600" i="1" dirty="0" smtClean="0">
                  <a:solidFill>
                    <a:schemeClr val="bg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endParaRPr lang="ko-KR" altLang="en-US" sz="1600" i="1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5" name="직사각형 104"/>
            <p:cNvSpPr/>
            <p:nvPr/>
          </p:nvSpPr>
          <p:spPr>
            <a:xfrm>
              <a:off x="4716000" y="2277000"/>
              <a:ext cx="486734" cy="21600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rtlCol="0" anchor="ctr"/>
            <a:lstStyle/>
            <a:p>
              <a:pPr algn="ctr"/>
              <a:r>
                <a:rPr lang="en-US" altLang="ko-KR" sz="1600" i="1" dirty="0" err="1">
                  <a:solidFill>
                    <a:schemeClr val="bg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w</a:t>
              </a:r>
              <a:r>
                <a:rPr lang="en-US" altLang="ko-KR" sz="1600" dirty="0" err="1" smtClean="0">
                  <a:solidFill>
                    <a:schemeClr val="bg1">
                      <a:lumMod val="75000"/>
                    </a:schemeClr>
                  </a:solidFill>
                  <a:latin typeface="+mj-lt"/>
                  <a:cs typeface="Times New Roman" panose="02020603050405020304" pitchFamily="18" charset="0"/>
                </a:rPr>
                <a:t>⊙</a:t>
              </a:r>
              <a:r>
                <a:rPr lang="en-US" altLang="ko-KR" sz="1600" i="1" dirty="0" err="1" smtClean="0">
                  <a:solidFill>
                    <a:schemeClr val="bg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endParaRPr lang="ko-KR" altLang="en-US" sz="1600" i="1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12" name="그룹 111"/>
          <p:cNvGrpSpPr/>
          <p:nvPr/>
        </p:nvGrpSpPr>
        <p:grpSpPr>
          <a:xfrm>
            <a:off x="641834" y="5444996"/>
            <a:ext cx="8106166" cy="648004"/>
            <a:chOff x="641834" y="5444996"/>
            <a:chExt cx="8106166" cy="648004"/>
          </a:xfrm>
        </p:grpSpPr>
        <p:grpSp>
          <p:nvGrpSpPr>
            <p:cNvPr id="69" name="그룹 68"/>
            <p:cNvGrpSpPr/>
            <p:nvPr/>
          </p:nvGrpSpPr>
          <p:grpSpPr>
            <a:xfrm>
              <a:off x="641834" y="5579033"/>
              <a:ext cx="8106166" cy="513967"/>
              <a:chOff x="641834" y="2421000"/>
              <a:chExt cx="8106166" cy="513967"/>
            </a:xfrm>
          </p:grpSpPr>
          <p:grpSp>
            <p:nvGrpSpPr>
              <p:cNvPr id="70" name="그룹 69"/>
              <p:cNvGrpSpPr/>
              <p:nvPr/>
            </p:nvGrpSpPr>
            <p:grpSpPr>
              <a:xfrm>
                <a:off x="1361834" y="2496432"/>
                <a:ext cx="1008000" cy="432000"/>
                <a:chOff x="972000" y="2709000"/>
                <a:chExt cx="1008000" cy="432000"/>
              </a:xfrm>
            </p:grpSpPr>
            <p:sp>
              <p:nvSpPr>
                <p:cNvPr id="95" name="직사각형 94"/>
                <p:cNvSpPr/>
                <p:nvPr/>
              </p:nvSpPr>
              <p:spPr>
                <a:xfrm>
                  <a:off x="972000" y="2709000"/>
                  <a:ext cx="1008000" cy="432000"/>
                </a:xfrm>
                <a:prstGeom prst="rect">
                  <a:avLst/>
                </a:prstGeom>
                <a:noFill/>
                <a:ln>
                  <a:solidFill>
                    <a:srgbClr val="0000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tlCol="0" anchor="t" anchorCtr="0"/>
                <a:lstStyle/>
                <a:p>
                  <a:endParaRPr lang="ko-KR" altLang="en-US" i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96" name="직선 연결선 95"/>
                <p:cNvCxnSpPr/>
                <p:nvPr/>
              </p:nvCxnSpPr>
              <p:spPr>
                <a:xfrm>
                  <a:off x="1404000" y="2709000"/>
                  <a:ext cx="0" cy="432000"/>
                </a:xfrm>
                <a:prstGeom prst="line">
                  <a:avLst/>
                </a:prstGeom>
                <a:ln w="12700">
                  <a:solidFill>
                    <a:srgbClr val="0000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1" name="그룹 70"/>
              <p:cNvGrpSpPr/>
              <p:nvPr/>
            </p:nvGrpSpPr>
            <p:grpSpPr>
              <a:xfrm>
                <a:off x="2801835" y="2496432"/>
                <a:ext cx="1008000" cy="432000"/>
                <a:chOff x="972000" y="2709000"/>
                <a:chExt cx="1008000" cy="432000"/>
              </a:xfrm>
            </p:grpSpPr>
            <p:sp>
              <p:nvSpPr>
                <p:cNvPr id="93" name="직사각형 92"/>
                <p:cNvSpPr/>
                <p:nvPr/>
              </p:nvSpPr>
              <p:spPr>
                <a:xfrm>
                  <a:off x="972000" y="2709000"/>
                  <a:ext cx="1008000" cy="432000"/>
                </a:xfrm>
                <a:prstGeom prst="rect">
                  <a:avLst/>
                </a:prstGeom>
                <a:noFill/>
                <a:ln>
                  <a:solidFill>
                    <a:srgbClr val="0000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tlCol="0" anchor="t" anchorCtr="0"/>
                <a:lstStyle/>
                <a:p>
                  <a:endParaRPr lang="ko-KR" altLang="en-US" sz="2800" i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94" name="직선 연결선 93"/>
                <p:cNvCxnSpPr/>
                <p:nvPr/>
              </p:nvCxnSpPr>
              <p:spPr>
                <a:xfrm>
                  <a:off x="1403999" y="2709000"/>
                  <a:ext cx="0" cy="432000"/>
                </a:xfrm>
                <a:prstGeom prst="line">
                  <a:avLst/>
                </a:prstGeom>
                <a:ln w="12700">
                  <a:solidFill>
                    <a:srgbClr val="0000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2" name="그룹 71"/>
              <p:cNvGrpSpPr/>
              <p:nvPr/>
            </p:nvGrpSpPr>
            <p:grpSpPr>
              <a:xfrm>
                <a:off x="4241836" y="2496432"/>
                <a:ext cx="1008000" cy="432000"/>
                <a:chOff x="972000" y="2709000"/>
                <a:chExt cx="1008000" cy="432000"/>
              </a:xfrm>
            </p:grpSpPr>
            <p:sp>
              <p:nvSpPr>
                <p:cNvPr id="91" name="직사각형 90"/>
                <p:cNvSpPr/>
                <p:nvPr/>
              </p:nvSpPr>
              <p:spPr>
                <a:xfrm>
                  <a:off x="972000" y="2709000"/>
                  <a:ext cx="1008000" cy="432000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tlCol="0" anchor="t" anchorCtr="0"/>
                <a:lstStyle/>
                <a:p>
                  <a:endParaRPr lang="ko-KR" altLang="en-US" i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92" name="직선 연결선 91"/>
                <p:cNvCxnSpPr/>
                <p:nvPr/>
              </p:nvCxnSpPr>
              <p:spPr>
                <a:xfrm>
                  <a:off x="1403998" y="2709000"/>
                  <a:ext cx="0" cy="432000"/>
                </a:xfrm>
                <a:prstGeom prst="line">
                  <a:avLst/>
                </a:prstGeom>
                <a:ln w="127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3" name="그룹 72"/>
              <p:cNvGrpSpPr/>
              <p:nvPr/>
            </p:nvGrpSpPr>
            <p:grpSpPr>
              <a:xfrm>
                <a:off x="5680289" y="2496432"/>
                <a:ext cx="1008000" cy="432000"/>
                <a:chOff x="972000" y="2709000"/>
                <a:chExt cx="1008000" cy="432000"/>
              </a:xfrm>
            </p:grpSpPr>
            <p:sp>
              <p:nvSpPr>
                <p:cNvPr id="89" name="직사각형 88"/>
                <p:cNvSpPr/>
                <p:nvPr/>
              </p:nvSpPr>
              <p:spPr>
                <a:xfrm>
                  <a:off x="972000" y="2709000"/>
                  <a:ext cx="1008000" cy="432000"/>
                </a:xfrm>
                <a:prstGeom prst="rect">
                  <a:avLst/>
                </a:prstGeom>
                <a:noFill/>
                <a:ln>
                  <a:solidFill>
                    <a:srgbClr val="0000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90" name="직선 연결선 89"/>
                <p:cNvCxnSpPr/>
                <p:nvPr/>
              </p:nvCxnSpPr>
              <p:spPr>
                <a:xfrm>
                  <a:off x="1405545" y="2709000"/>
                  <a:ext cx="0" cy="432000"/>
                </a:xfrm>
                <a:prstGeom prst="line">
                  <a:avLst/>
                </a:prstGeom>
                <a:ln w="12700">
                  <a:solidFill>
                    <a:srgbClr val="0000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4" name="그룹 73"/>
              <p:cNvGrpSpPr/>
              <p:nvPr/>
            </p:nvGrpSpPr>
            <p:grpSpPr>
              <a:xfrm>
                <a:off x="7118742" y="2496432"/>
                <a:ext cx="1008000" cy="432000"/>
                <a:chOff x="972000" y="2709000"/>
                <a:chExt cx="1008000" cy="432000"/>
              </a:xfrm>
            </p:grpSpPr>
            <p:sp>
              <p:nvSpPr>
                <p:cNvPr id="87" name="직사각형 86"/>
                <p:cNvSpPr/>
                <p:nvPr/>
              </p:nvSpPr>
              <p:spPr>
                <a:xfrm>
                  <a:off x="972000" y="2709000"/>
                  <a:ext cx="1008000" cy="432000"/>
                </a:xfrm>
                <a:prstGeom prst="rect">
                  <a:avLst/>
                </a:prstGeom>
                <a:noFill/>
                <a:ln>
                  <a:solidFill>
                    <a:srgbClr val="0000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88" name="직선 연결선 87"/>
                <p:cNvCxnSpPr/>
                <p:nvPr/>
              </p:nvCxnSpPr>
              <p:spPr>
                <a:xfrm>
                  <a:off x="1407092" y="2709000"/>
                  <a:ext cx="0" cy="432000"/>
                </a:xfrm>
                <a:prstGeom prst="line">
                  <a:avLst/>
                </a:prstGeom>
                <a:ln w="12700">
                  <a:solidFill>
                    <a:srgbClr val="0000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5" name="직사각형 74"/>
              <p:cNvSpPr/>
              <p:nvPr/>
            </p:nvSpPr>
            <p:spPr>
              <a:xfrm>
                <a:off x="8489834" y="2502967"/>
                <a:ext cx="258166" cy="432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rgbClr val="0000FF"/>
                    </a:solidFill>
                  </a:rPr>
                  <a:t>^</a:t>
                </a:r>
                <a:endParaRPr lang="ko-KR" altLang="en-US" dirty="0">
                  <a:solidFill>
                    <a:srgbClr val="0000FF"/>
                  </a:solidFill>
                </a:endParaRPr>
              </a:p>
            </p:txBody>
          </p:sp>
          <p:sp>
            <p:nvSpPr>
              <p:cNvPr id="76" name="직사각형 75"/>
              <p:cNvSpPr/>
              <p:nvPr/>
            </p:nvSpPr>
            <p:spPr>
              <a:xfrm>
                <a:off x="641834" y="2502967"/>
                <a:ext cx="258166" cy="432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rgbClr val="0000FF"/>
                    </a:solidFill>
                  </a:rPr>
                  <a:t>^</a:t>
                </a:r>
                <a:endParaRPr lang="ko-KR" altLang="en-US" dirty="0">
                  <a:solidFill>
                    <a:srgbClr val="0000FF"/>
                  </a:solidFill>
                </a:endParaRPr>
              </a:p>
            </p:txBody>
          </p:sp>
          <p:sp>
            <p:nvSpPr>
              <p:cNvPr id="77" name="직사각형 76"/>
              <p:cNvSpPr/>
              <p:nvPr/>
            </p:nvSpPr>
            <p:spPr>
              <a:xfrm>
                <a:off x="6950466" y="2421000"/>
                <a:ext cx="198735" cy="21600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rtlCol="0" anchor="ctr"/>
              <a:lstStyle/>
              <a:p>
                <a:pPr algn="ctr"/>
                <a:r>
                  <a:rPr lang="en-US" altLang="ko-KR" sz="1600" i="1" dirty="0">
                    <a:solidFill>
                      <a:srgbClr val="008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z</a:t>
                </a:r>
                <a:endParaRPr lang="ko-KR" altLang="en-US" i="1" dirty="0">
                  <a:solidFill>
                    <a:srgbClr val="008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" name="직사각형 77"/>
              <p:cNvSpPr/>
              <p:nvPr/>
            </p:nvSpPr>
            <p:spPr>
              <a:xfrm>
                <a:off x="1185117" y="2426142"/>
                <a:ext cx="198735" cy="21600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rtlCol="0" anchor="ctr"/>
              <a:lstStyle/>
              <a:p>
                <a:pPr algn="ctr"/>
                <a:r>
                  <a:rPr lang="en-US" altLang="ko-KR" sz="1600" i="1" dirty="0" smtClean="0">
                    <a:solidFill>
                      <a:srgbClr val="008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</a:t>
                </a:r>
                <a:endParaRPr lang="ko-KR" altLang="en-US" i="1" dirty="0">
                  <a:solidFill>
                    <a:srgbClr val="008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" name="직사각형 78"/>
              <p:cNvSpPr/>
              <p:nvPr/>
            </p:nvSpPr>
            <p:spPr>
              <a:xfrm>
                <a:off x="2585834" y="2421256"/>
                <a:ext cx="198735" cy="21600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rtlCol="0" anchor="ctr"/>
              <a:lstStyle/>
              <a:p>
                <a:pPr algn="ctr"/>
                <a:r>
                  <a:rPr lang="en-US" altLang="ko-KR" sz="1600" i="1" dirty="0">
                    <a:solidFill>
                      <a:srgbClr val="008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</a:t>
                </a:r>
                <a:endParaRPr lang="ko-KR" altLang="en-US" i="1" dirty="0">
                  <a:solidFill>
                    <a:srgbClr val="008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" name="직사각형 79"/>
              <p:cNvSpPr/>
              <p:nvPr/>
            </p:nvSpPr>
            <p:spPr>
              <a:xfrm>
                <a:off x="4082303" y="2424282"/>
                <a:ext cx="198735" cy="21600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rtlCol="0" anchor="ctr"/>
              <a:lstStyle/>
              <a:p>
                <a:pPr algn="ctr"/>
                <a:r>
                  <a:rPr lang="en-US" altLang="ko-KR" sz="1600" i="1" dirty="0">
                    <a:solidFill>
                      <a:schemeClr val="bg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endParaRPr lang="ko-KR" altLang="en-US" i="1" dirty="0">
                  <a:solidFill>
                    <a:schemeClr val="bg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" name="직사각형 80"/>
              <p:cNvSpPr/>
              <p:nvPr/>
            </p:nvSpPr>
            <p:spPr>
              <a:xfrm>
                <a:off x="5501154" y="2421000"/>
                <a:ext cx="198735" cy="21600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rtlCol="0" anchor="ctr"/>
              <a:lstStyle/>
              <a:p>
                <a:pPr algn="ctr"/>
                <a:r>
                  <a:rPr lang="en-US" altLang="ko-KR" sz="1600" i="1" dirty="0">
                    <a:solidFill>
                      <a:srgbClr val="008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endParaRPr lang="ko-KR" altLang="en-US" i="1" dirty="0">
                  <a:solidFill>
                    <a:srgbClr val="008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" name="직사각형 81"/>
              <p:cNvSpPr/>
              <p:nvPr/>
            </p:nvSpPr>
            <p:spPr>
              <a:xfrm>
                <a:off x="7596921" y="2633426"/>
                <a:ext cx="486734" cy="21600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rtlCol="0" anchor="ctr"/>
              <a:lstStyle/>
              <a:p>
                <a:pPr algn="ctr"/>
                <a:r>
                  <a:rPr lang="en-US" altLang="ko-KR" sz="1600" i="1" dirty="0" smtClean="0">
                    <a:solidFill>
                      <a:srgbClr val="008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en-US" altLang="ko-KR" sz="1600" dirty="0" smtClean="0">
                    <a:solidFill>
                      <a:srgbClr val="008000"/>
                    </a:solidFill>
                    <a:latin typeface="+mj-lt"/>
                    <a:cs typeface="Times New Roman" panose="02020603050405020304" pitchFamily="18" charset="0"/>
                  </a:rPr>
                  <a:t>⊙</a:t>
                </a:r>
                <a:r>
                  <a:rPr lang="en-US" altLang="ko-KR" sz="1600" i="1" dirty="0" smtClean="0">
                    <a:solidFill>
                      <a:srgbClr val="008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^</a:t>
                </a:r>
                <a:endParaRPr lang="ko-KR" altLang="en-US" sz="1600" i="1" dirty="0">
                  <a:solidFill>
                    <a:srgbClr val="008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" name="직사각형 82"/>
              <p:cNvSpPr/>
              <p:nvPr/>
            </p:nvSpPr>
            <p:spPr>
              <a:xfrm>
                <a:off x="3312646" y="2610965"/>
                <a:ext cx="486734" cy="21600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rtlCol="0" anchor="ctr"/>
              <a:lstStyle/>
              <a:p>
                <a:pPr algn="ctr"/>
                <a:r>
                  <a:rPr lang="en-US" altLang="ko-KR" sz="1600" i="1" dirty="0" smtClean="0">
                    <a:solidFill>
                      <a:srgbClr val="008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</a:t>
                </a:r>
                <a:r>
                  <a:rPr lang="en-US" altLang="ko-KR" sz="1600" dirty="0" smtClean="0">
                    <a:solidFill>
                      <a:srgbClr val="008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⊙</a:t>
                </a:r>
                <a:r>
                  <a:rPr lang="en-US" altLang="ko-KR" sz="1600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endParaRPr lang="ko-KR" altLang="en-US" sz="1600" i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" name="직사각형 83"/>
              <p:cNvSpPr/>
              <p:nvPr/>
            </p:nvSpPr>
            <p:spPr>
              <a:xfrm>
                <a:off x="1826632" y="2637004"/>
                <a:ext cx="486734" cy="21600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rtlCol="0" anchor="ctr"/>
              <a:lstStyle/>
              <a:p>
                <a:pPr algn="ctr"/>
                <a:r>
                  <a:rPr lang="en-US" altLang="ko-KR" sz="1600" dirty="0">
                    <a:solidFill>
                      <a:srgbClr val="008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^</a:t>
                </a:r>
                <a:r>
                  <a:rPr lang="en-US" altLang="ko-KR" sz="1600" dirty="0" smtClean="0">
                    <a:solidFill>
                      <a:srgbClr val="008000"/>
                    </a:solidFill>
                    <a:latin typeface="+mj-lt"/>
                    <a:cs typeface="Times New Roman" panose="02020603050405020304" pitchFamily="18" charset="0"/>
                  </a:rPr>
                  <a:t>⊙</a:t>
                </a:r>
                <a:r>
                  <a:rPr lang="en-US" altLang="ko-KR" sz="1600" i="1" dirty="0">
                    <a:solidFill>
                      <a:srgbClr val="008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</a:t>
                </a:r>
                <a:endParaRPr lang="ko-KR" altLang="en-US" sz="1600" i="1" dirty="0">
                  <a:solidFill>
                    <a:srgbClr val="008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" name="직사각형 84"/>
              <p:cNvSpPr/>
              <p:nvPr/>
            </p:nvSpPr>
            <p:spPr>
              <a:xfrm>
                <a:off x="4714302" y="2617897"/>
                <a:ext cx="486734" cy="21600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rtlCol="0" anchor="ctr"/>
              <a:lstStyle/>
              <a:p>
                <a:pPr algn="ctr"/>
                <a:r>
                  <a:rPr lang="en-US" altLang="ko-KR" sz="1600" i="1" dirty="0" err="1" smtClean="0">
                    <a:solidFill>
                      <a:schemeClr val="bg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</a:t>
                </a:r>
                <a:r>
                  <a:rPr lang="en-US" altLang="ko-KR" sz="1600" dirty="0" err="1" smtClean="0">
                    <a:solidFill>
                      <a:schemeClr val="bg1">
                        <a:lumMod val="75000"/>
                      </a:schemeClr>
                    </a:solidFill>
                    <a:latin typeface="+mj-lt"/>
                    <a:cs typeface="Times New Roman" panose="02020603050405020304" pitchFamily="18" charset="0"/>
                  </a:rPr>
                  <a:t>⊙</a:t>
                </a:r>
                <a:r>
                  <a:rPr lang="en-US" altLang="ko-KR" sz="1600" i="1" dirty="0" err="1" smtClean="0">
                    <a:solidFill>
                      <a:schemeClr val="bg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endParaRPr lang="ko-KR" altLang="en-US" sz="1600" i="1" dirty="0">
                  <a:solidFill>
                    <a:schemeClr val="bg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" name="직사각형 85"/>
              <p:cNvSpPr/>
              <p:nvPr/>
            </p:nvSpPr>
            <p:spPr>
              <a:xfrm>
                <a:off x="6164735" y="2617897"/>
                <a:ext cx="486734" cy="21600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rtlCol="0" anchor="ctr"/>
              <a:lstStyle/>
              <a:p>
                <a:pPr algn="ctr"/>
                <a:r>
                  <a:rPr lang="en-US" altLang="ko-KR" sz="1600" i="1" dirty="0" err="1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</a:t>
                </a:r>
                <a:r>
                  <a:rPr lang="en-US" altLang="ko-KR" sz="1600" dirty="0" err="1" smtClean="0">
                    <a:solidFill>
                      <a:srgbClr val="008000"/>
                    </a:solidFill>
                    <a:latin typeface="+mj-lt"/>
                    <a:cs typeface="Times New Roman" panose="02020603050405020304" pitchFamily="18" charset="0"/>
                  </a:rPr>
                  <a:t>⊙</a:t>
                </a:r>
                <a:r>
                  <a:rPr lang="en-US" altLang="ko-KR" sz="1600" i="1" dirty="0" err="1" smtClean="0">
                    <a:solidFill>
                      <a:srgbClr val="008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z</a:t>
                </a:r>
                <a:endParaRPr lang="ko-KR" altLang="en-US" sz="1600" i="1" dirty="0">
                  <a:solidFill>
                    <a:srgbClr val="008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06" name="직사각형 105"/>
            <p:cNvSpPr/>
            <p:nvPr/>
          </p:nvSpPr>
          <p:spPr>
            <a:xfrm>
              <a:off x="3314493" y="5460007"/>
              <a:ext cx="486734" cy="21600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rtlCol="0" anchor="ctr"/>
            <a:lstStyle/>
            <a:p>
              <a:pPr algn="ctr"/>
              <a:r>
                <a:rPr lang="en-US" altLang="ko-KR" sz="1600" i="1" dirty="0" smtClean="0">
                  <a:solidFill>
                    <a:schemeClr val="bg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ko-KR" sz="1600" dirty="0" smtClean="0">
                  <a:solidFill>
                    <a:schemeClr val="bg1">
                      <a:lumMod val="75000"/>
                    </a:schemeClr>
                  </a:solidFill>
                </a:rPr>
                <a:t>⊙</a:t>
              </a:r>
              <a:r>
                <a:rPr lang="en-US" altLang="ko-KR" sz="1600" i="1" dirty="0" smtClean="0">
                  <a:solidFill>
                    <a:schemeClr val="bg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endParaRPr lang="ko-KR" altLang="en-US" sz="1600" i="1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7" name="직사각형 106"/>
            <p:cNvSpPr/>
            <p:nvPr/>
          </p:nvSpPr>
          <p:spPr>
            <a:xfrm>
              <a:off x="6164735" y="5444996"/>
              <a:ext cx="486734" cy="21600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rtlCol="0" anchor="ctr"/>
            <a:lstStyle/>
            <a:p>
              <a:pPr algn="ctr"/>
              <a:r>
                <a:rPr lang="en-US" altLang="ko-KR" sz="1600" i="1" dirty="0" err="1" smtClean="0">
                  <a:solidFill>
                    <a:schemeClr val="bg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altLang="ko-KR" sz="1600" dirty="0" err="1" smtClean="0">
                  <a:solidFill>
                    <a:schemeClr val="bg1">
                      <a:lumMod val="75000"/>
                    </a:schemeClr>
                  </a:solidFill>
                </a:rPr>
                <a:t>⊙</a:t>
              </a:r>
              <a:r>
                <a:rPr lang="en-US" altLang="ko-KR" sz="1600" i="1" dirty="0" err="1" smtClean="0">
                  <a:solidFill>
                    <a:schemeClr val="bg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z</a:t>
              </a:r>
              <a:endParaRPr lang="ko-KR" altLang="en-US" sz="1600" i="1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10" name="그룹 109"/>
          <p:cNvGrpSpPr/>
          <p:nvPr/>
        </p:nvGrpSpPr>
        <p:grpSpPr>
          <a:xfrm>
            <a:off x="2124111" y="1709415"/>
            <a:ext cx="3806631" cy="1587103"/>
            <a:chOff x="3899603" y="3290296"/>
            <a:chExt cx="3806631" cy="1587103"/>
          </a:xfrm>
        </p:grpSpPr>
        <p:sp>
          <p:nvSpPr>
            <p:cNvPr id="108" name="원호 107"/>
            <p:cNvSpPr/>
            <p:nvPr/>
          </p:nvSpPr>
          <p:spPr>
            <a:xfrm flipV="1">
              <a:off x="3899603" y="3290296"/>
              <a:ext cx="1953313" cy="1587103"/>
            </a:xfrm>
            <a:prstGeom prst="arc">
              <a:avLst>
                <a:gd name="adj1" fmla="val 16200000"/>
                <a:gd name="adj2" fmla="val 20713635"/>
              </a:avLst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" name="원호 108"/>
            <p:cNvSpPr/>
            <p:nvPr/>
          </p:nvSpPr>
          <p:spPr>
            <a:xfrm flipH="1" flipV="1">
              <a:off x="5752921" y="3290296"/>
              <a:ext cx="1953313" cy="1587103"/>
            </a:xfrm>
            <a:prstGeom prst="arc">
              <a:avLst>
                <a:gd name="adj1" fmla="val 16200000"/>
                <a:gd name="adj2" fmla="val 20712532"/>
              </a:avLst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3" name="슬라이드 번호 개체 틀 1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0A2B4F6F-8652-477E-8EDC-DA81EDF989C8}" type="slidenum">
              <a:rPr lang="ko-KR" altLang="en-US" smtClean="0"/>
              <a:pPr algn="r"/>
              <a:t>27</a:t>
            </a:fld>
            <a:r>
              <a:rPr lang="en-US" altLang="ko-KR" smtClean="0"/>
              <a:t>/28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75490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 smtClean="0"/>
              <a:t>Q &amp; A</a:t>
            </a:r>
            <a:endParaRPr lang="ko-KR" altLang="en-US" dirty="0"/>
          </a:p>
        </p:txBody>
      </p:sp>
      <p:pic>
        <p:nvPicPr>
          <p:cNvPr id="5" name="Picture 3" descr="MCj02406990000[1]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8297" y="1978025"/>
            <a:ext cx="3099703" cy="2242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MCj04165020000[1]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999" y="3803124"/>
            <a:ext cx="2520001" cy="2409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0A2B4F6F-8652-477E-8EDC-DA81EDF989C8}" type="slidenum">
              <a:rPr lang="ko-KR" altLang="en-US" smtClean="0"/>
              <a:pPr algn="r"/>
              <a:t>28</a:t>
            </a:fld>
            <a:r>
              <a:rPr lang="en-US" altLang="ko-KR" smtClean="0"/>
              <a:t>/28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79110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run-time</a:t>
            </a:r>
            <a:r>
              <a:rPr lang="ko-KR" altLang="en-US" dirty="0" smtClean="0"/>
              <a:t>에 메모리 할당</a:t>
            </a:r>
            <a:endParaRPr lang="en-US" altLang="ko-KR" dirty="0" smtClean="0"/>
          </a:p>
          <a:p>
            <a:pPr marL="457200" lvl="1" indent="0">
              <a:lnSpc>
                <a:spcPct val="80000"/>
              </a:lnSpc>
              <a:buNone/>
            </a:pPr>
            <a:r>
              <a:rPr lang="en-US" altLang="ko-KR" sz="1600" dirty="0" smtClean="0"/>
              <a:t>int *</a:t>
            </a:r>
            <a:r>
              <a:rPr lang="en-US" altLang="ko-KR" sz="1600" dirty="0" err="1" smtClean="0"/>
              <a:t>pnSalary</a:t>
            </a:r>
            <a:r>
              <a:rPr lang="en-US" altLang="ko-KR" sz="1600" dirty="0" smtClean="0"/>
              <a:t>;</a:t>
            </a:r>
          </a:p>
          <a:p>
            <a:pPr marL="457200" lvl="1" indent="0">
              <a:lnSpc>
                <a:spcPct val="80000"/>
              </a:lnSpc>
              <a:buNone/>
            </a:pPr>
            <a:r>
              <a:rPr lang="en-US" altLang="ko-KR" sz="1600" dirty="0" smtClean="0"/>
              <a:t>float *</a:t>
            </a:r>
            <a:r>
              <a:rPr lang="en-US" altLang="ko-KR" sz="1600" dirty="0" err="1" smtClean="0"/>
              <a:t>pfPI</a:t>
            </a:r>
            <a:r>
              <a:rPr lang="en-US" altLang="ko-KR" sz="1600" dirty="0" smtClean="0"/>
              <a:t>;</a:t>
            </a:r>
          </a:p>
          <a:p>
            <a:pPr marL="457200" lvl="1" indent="0">
              <a:lnSpc>
                <a:spcPct val="80000"/>
              </a:lnSpc>
              <a:buNone/>
            </a:pPr>
            <a:r>
              <a:rPr lang="en-US" altLang="ko-KR" sz="1600" dirty="0" smtClean="0"/>
              <a:t>pnSalary = </a:t>
            </a:r>
            <a:r>
              <a:rPr lang="en-US" altLang="ko-KR" sz="1600" dirty="0" smtClean="0">
                <a:solidFill>
                  <a:srgbClr val="0000FF"/>
                </a:solidFill>
              </a:rPr>
              <a:t>(int *)</a:t>
            </a:r>
            <a:r>
              <a:rPr lang="en-US" altLang="ko-KR" sz="1600" dirty="0" err="1" smtClean="0">
                <a:solidFill>
                  <a:srgbClr val="0000FF"/>
                </a:solidFill>
              </a:rPr>
              <a:t>malloc</a:t>
            </a:r>
            <a:r>
              <a:rPr lang="en-US" altLang="ko-KR" sz="1600" dirty="0" smtClean="0">
                <a:solidFill>
                  <a:srgbClr val="0000FF"/>
                </a:solidFill>
              </a:rPr>
              <a:t>(</a:t>
            </a:r>
            <a:r>
              <a:rPr lang="en-US" altLang="ko-KR" sz="1600" dirty="0" err="1" smtClean="0">
                <a:solidFill>
                  <a:srgbClr val="0000FF"/>
                </a:solidFill>
              </a:rPr>
              <a:t>sizeof</a:t>
            </a:r>
            <a:r>
              <a:rPr lang="en-US" altLang="ko-KR" sz="1600" dirty="0" smtClean="0">
                <a:solidFill>
                  <a:srgbClr val="0000FF"/>
                </a:solidFill>
              </a:rPr>
              <a:t>(int))</a:t>
            </a:r>
            <a:r>
              <a:rPr lang="en-US" altLang="ko-KR" sz="1600" dirty="0" smtClean="0"/>
              <a:t>;		</a:t>
            </a:r>
            <a:r>
              <a:rPr lang="en-US" altLang="ko-KR" sz="1600" dirty="0" smtClean="0">
                <a:solidFill>
                  <a:srgbClr val="008000"/>
                </a:solidFill>
              </a:rPr>
              <a:t>// pnSalary = new int;</a:t>
            </a:r>
          </a:p>
          <a:p>
            <a:pPr marL="457200" lvl="1" indent="0">
              <a:lnSpc>
                <a:spcPct val="80000"/>
              </a:lnSpc>
              <a:buNone/>
            </a:pPr>
            <a:r>
              <a:rPr lang="en-US" altLang="ko-KR" sz="1600" dirty="0" err="1" smtClean="0"/>
              <a:t>pfPI</a:t>
            </a:r>
            <a:r>
              <a:rPr lang="en-US" altLang="ko-KR" sz="1600" dirty="0" smtClean="0"/>
              <a:t> = </a:t>
            </a:r>
            <a:r>
              <a:rPr lang="en-US" altLang="ko-KR" sz="1600" dirty="0" smtClean="0">
                <a:solidFill>
                  <a:srgbClr val="0000FF"/>
                </a:solidFill>
              </a:rPr>
              <a:t>(float *)</a:t>
            </a:r>
            <a:r>
              <a:rPr lang="en-US" altLang="ko-KR" sz="1600" dirty="0" err="1" smtClean="0">
                <a:solidFill>
                  <a:srgbClr val="0000FF"/>
                </a:solidFill>
              </a:rPr>
              <a:t>malloc</a:t>
            </a:r>
            <a:r>
              <a:rPr lang="en-US" altLang="ko-KR" sz="1600" dirty="0" smtClean="0">
                <a:solidFill>
                  <a:srgbClr val="0000FF"/>
                </a:solidFill>
              </a:rPr>
              <a:t>(</a:t>
            </a:r>
            <a:r>
              <a:rPr lang="en-US" altLang="ko-KR" sz="1600" dirty="0" err="1" smtClean="0">
                <a:solidFill>
                  <a:srgbClr val="0000FF"/>
                </a:solidFill>
              </a:rPr>
              <a:t>sizeof</a:t>
            </a:r>
            <a:r>
              <a:rPr lang="en-US" altLang="ko-KR" sz="1600" dirty="0" smtClean="0">
                <a:solidFill>
                  <a:srgbClr val="0000FF"/>
                </a:solidFill>
              </a:rPr>
              <a:t>(float))</a:t>
            </a:r>
            <a:r>
              <a:rPr lang="en-US" altLang="ko-KR" sz="1600" dirty="0" smtClean="0"/>
              <a:t>;			</a:t>
            </a:r>
            <a:r>
              <a:rPr lang="en-US" altLang="ko-KR" sz="1600" dirty="0" smtClean="0">
                <a:solidFill>
                  <a:srgbClr val="008000"/>
                </a:solidFill>
              </a:rPr>
              <a:t>// </a:t>
            </a:r>
            <a:r>
              <a:rPr lang="en-US" altLang="ko-KR" sz="1600" dirty="0" err="1" smtClean="0">
                <a:solidFill>
                  <a:srgbClr val="008000"/>
                </a:solidFill>
              </a:rPr>
              <a:t>pfPI</a:t>
            </a:r>
            <a:r>
              <a:rPr lang="en-US" altLang="ko-KR" sz="1600" dirty="0" smtClean="0">
                <a:solidFill>
                  <a:srgbClr val="008000"/>
                </a:solidFill>
              </a:rPr>
              <a:t> = new float;</a:t>
            </a:r>
          </a:p>
          <a:p>
            <a:pPr marL="457200" lvl="1" indent="0">
              <a:lnSpc>
                <a:spcPct val="80000"/>
              </a:lnSpc>
              <a:buNone/>
            </a:pPr>
            <a:r>
              <a:rPr lang="en-US" altLang="ko-KR" sz="1600" dirty="0" smtClean="0">
                <a:solidFill>
                  <a:srgbClr val="00B050"/>
                </a:solidFill>
              </a:rPr>
              <a:t>*pnSalary</a:t>
            </a:r>
            <a:r>
              <a:rPr lang="en-US" altLang="ko-KR" sz="1600" dirty="0" smtClean="0"/>
              <a:t> = 36000000;</a:t>
            </a:r>
          </a:p>
          <a:p>
            <a:pPr marL="457200" lvl="1" indent="0">
              <a:lnSpc>
                <a:spcPct val="80000"/>
              </a:lnSpc>
              <a:buNone/>
            </a:pPr>
            <a:r>
              <a:rPr lang="en-US" altLang="ko-KR" sz="1600" dirty="0" smtClean="0">
                <a:solidFill>
                  <a:srgbClr val="00B050"/>
                </a:solidFill>
              </a:rPr>
              <a:t>*</a:t>
            </a:r>
            <a:r>
              <a:rPr lang="en-US" altLang="ko-KR" sz="1600" dirty="0" err="1" smtClean="0">
                <a:solidFill>
                  <a:srgbClr val="00B050"/>
                </a:solidFill>
              </a:rPr>
              <a:t>pfPI</a:t>
            </a:r>
            <a:r>
              <a:rPr lang="en-US" altLang="ko-KR" sz="1600" dirty="0">
                <a:solidFill>
                  <a:srgbClr val="00B050"/>
                </a:solidFill>
              </a:rPr>
              <a:t> </a:t>
            </a:r>
            <a:r>
              <a:rPr lang="en-US" altLang="ko-KR" sz="1600" dirty="0"/>
              <a:t>= </a:t>
            </a:r>
            <a:r>
              <a:rPr lang="en-US" altLang="ko-KR" sz="1600" dirty="0" smtClean="0"/>
              <a:t>3.141592653589793;</a:t>
            </a:r>
          </a:p>
          <a:p>
            <a:pPr marL="457200" lvl="1" indent="0">
              <a:lnSpc>
                <a:spcPct val="80000"/>
              </a:lnSpc>
              <a:buNone/>
            </a:pPr>
            <a:r>
              <a:rPr lang="en-US" altLang="ko-KR" sz="1600" dirty="0" err="1" smtClean="0"/>
              <a:t>printf</a:t>
            </a:r>
            <a:r>
              <a:rPr lang="en-US" altLang="ko-KR" sz="1600" dirty="0" smtClean="0"/>
              <a:t>(“Salary: %d, PI: %f\n”, *pnSalary, *</a:t>
            </a:r>
            <a:r>
              <a:rPr lang="en-US" altLang="ko-KR" sz="1600" dirty="0" err="1" smtClean="0"/>
              <a:t>pfPI</a:t>
            </a:r>
            <a:r>
              <a:rPr lang="en-US" altLang="ko-KR" sz="1600" dirty="0" smtClean="0"/>
              <a:t>);</a:t>
            </a:r>
          </a:p>
          <a:p>
            <a:pPr marL="457200" lvl="1" indent="0">
              <a:lnSpc>
                <a:spcPct val="80000"/>
              </a:lnSpc>
              <a:buNone/>
            </a:pPr>
            <a:r>
              <a:rPr lang="en-US" altLang="ko-KR" sz="1600" dirty="0" smtClean="0"/>
              <a:t>free(pnSalary);					</a:t>
            </a:r>
            <a:r>
              <a:rPr lang="en-US" altLang="ko-KR" sz="1600" dirty="0" smtClean="0">
                <a:solidFill>
                  <a:srgbClr val="008000"/>
                </a:solidFill>
              </a:rPr>
              <a:t>// delete pnSalary</a:t>
            </a:r>
          </a:p>
          <a:p>
            <a:pPr marL="457200" lvl="1" indent="0">
              <a:lnSpc>
                <a:spcPct val="80000"/>
              </a:lnSpc>
              <a:buNone/>
            </a:pPr>
            <a:r>
              <a:rPr lang="en-US" altLang="ko-KR" sz="1600" dirty="0" smtClean="0"/>
              <a:t>free(</a:t>
            </a:r>
            <a:r>
              <a:rPr lang="en-US" altLang="ko-KR" sz="1600" dirty="0" err="1" smtClean="0"/>
              <a:t>pfPI</a:t>
            </a:r>
            <a:r>
              <a:rPr lang="en-US" altLang="ko-KR" sz="1600" dirty="0" smtClean="0"/>
              <a:t>);					</a:t>
            </a:r>
            <a:r>
              <a:rPr lang="en-US" altLang="ko-KR" sz="1600" dirty="0" smtClean="0">
                <a:solidFill>
                  <a:srgbClr val="008000"/>
                </a:solidFill>
              </a:rPr>
              <a:t>// delete </a:t>
            </a:r>
            <a:r>
              <a:rPr lang="en-US" altLang="ko-KR" sz="1600" dirty="0" err="1" smtClean="0">
                <a:solidFill>
                  <a:srgbClr val="008000"/>
                </a:solidFill>
              </a:rPr>
              <a:t>pfPI</a:t>
            </a:r>
            <a:endParaRPr lang="en-US" altLang="ko-KR" sz="1600" dirty="0" smtClean="0">
              <a:solidFill>
                <a:srgbClr val="008000"/>
              </a:solidFill>
            </a:endParaRPr>
          </a:p>
          <a:p>
            <a:r>
              <a:rPr lang="ko-KR" altLang="en-US" dirty="0" smtClean="0"/>
              <a:t>변수 참조</a:t>
            </a:r>
            <a:endParaRPr lang="en-US" altLang="ko-KR" dirty="0" smtClean="0"/>
          </a:p>
          <a:p>
            <a:pPr marL="457200" lvl="1" indent="0">
              <a:lnSpc>
                <a:spcPct val="80000"/>
              </a:lnSpc>
              <a:buNone/>
            </a:pPr>
            <a:r>
              <a:rPr lang="en-US" altLang="ko-KR" sz="1600" dirty="0" smtClean="0"/>
              <a:t>int </a:t>
            </a:r>
            <a:r>
              <a:rPr lang="en-US" altLang="ko-KR" sz="1600" dirty="0" err="1" smtClean="0"/>
              <a:t>nSalary</a:t>
            </a:r>
            <a:r>
              <a:rPr lang="en-US" altLang="ko-KR" sz="1600" dirty="0" smtClean="0"/>
              <a:t>, *pnSalary;</a:t>
            </a:r>
          </a:p>
          <a:p>
            <a:pPr marL="457200" lvl="1" indent="0">
              <a:lnSpc>
                <a:spcPct val="80000"/>
              </a:lnSpc>
              <a:buNone/>
            </a:pPr>
            <a:r>
              <a:rPr lang="en-US" altLang="ko-KR" sz="1600" dirty="0" smtClean="0"/>
              <a:t>float </a:t>
            </a:r>
            <a:r>
              <a:rPr lang="en-US" altLang="ko-KR" sz="1600" dirty="0" err="1"/>
              <a:t>fPI</a:t>
            </a:r>
            <a:r>
              <a:rPr lang="en-US" altLang="ko-KR" sz="1600" dirty="0"/>
              <a:t>, *</a:t>
            </a:r>
            <a:r>
              <a:rPr lang="en-US" altLang="ko-KR" sz="1600" dirty="0" err="1"/>
              <a:t>pfPI</a:t>
            </a:r>
            <a:r>
              <a:rPr lang="en-US" altLang="ko-KR" sz="1600" dirty="0"/>
              <a:t>;</a:t>
            </a:r>
          </a:p>
          <a:p>
            <a:pPr marL="457200" lvl="1" indent="0">
              <a:lnSpc>
                <a:spcPct val="80000"/>
              </a:lnSpc>
              <a:buNone/>
            </a:pPr>
            <a:r>
              <a:rPr lang="en-US" altLang="ko-KR" sz="1600" dirty="0"/>
              <a:t>pnSalary = </a:t>
            </a:r>
            <a:r>
              <a:rPr lang="en-US" altLang="ko-KR" sz="1600" dirty="0" smtClean="0">
                <a:solidFill>
                  <a:srgbClr val="0000FF"/>
                </a:solidFill>
              </a:rPr>
              <a:t>&amp;</a:t>
            </a:r>
            <a:r>
              <a:rPr lang="en-US" altLang="ko-KR" sz="1600" dirty="0" err="1" smtClean="0">
                <a:solidFill>
                  <a:srgbClr val="0000FF"/>
                </a:solidFill>
              </a:rPr>
              <a:t>nSalary</a:t>
            </a:r>
            <a:r>
              <a:rPr lang="en-US" altLang="ko-KR" sz="1600" dirty="0" smtClean="0"/>
              <a:t>;	</a:t>
            </a:r>
            <a:r>
              <a:rPr lang="en-US" altLang="ko-KR" sz="1600" dirty="0" smtClean="0">
                <a:solidFill>
                  <a:srgbClr val="008000"/>
                </a:solidFill>
              </a:rPr>
              <a:t>// </a:t>
            </a:r>
            <a:r>
              <a:rPr lang="ko-KR" altLang="en-US" sz="1600" dirty="0" smtClean="0">
                <a:solidFill>
                  <a:srgbClr val="008000"/>
                </a:solidFill>
              </a:rPr>
              <a:t>포인터</a:t>
            </a:r>
            <a:endParaRPr lang="en-US" altLang="ko-KR" sz="1600" dirty="0">
              <a:solidFill>
                <a:srgbClr val="008000"/>
              </a:solidFill>
            </a:endParaRPr>
          </a:p>
          <a:p>
            <a:pPr marL="457200" lvl="1" indent="0">
              <a:lnSpc>
                <a:spcPct val="80000"/>
              </a:lnSpc>
              <a:buNone/>
            </a:pPr>
            <a:r>
              <a:rPr lang="en-US" altLang="ko-KR" sz="1600" dirty="0" err="1"/>
              <a:t>pfPI</a:t>
            </a:r>
            <a:r>
              <a:rPr lang="en-US" altLang="ko-KR" sz="1600" dirty="0"/>
              <a:t> </a:t>
            </a:r>
            <a:r>
              <a:rPr lang="en-US" altLang="ko-KR" sz="1600" dirty="0" smtClean="0"/>
              <a:t>= </a:t>
            </a:r>
            <a:r>
              <a:rPr lang="en-US" altLang="ko-KR" sz="1600" dirty="0" smtClean="0">
                <a:solidFill>
                  <a:srgbClr val="0000FF"/>
                </a:solidFill>
              </a:rPr>
              <a:t>&amp;</a:t>
            </a:r>
            <a:r>
              <a:rPr lang="en-US" altLang="ko-KR" sz="1600" dirty="0" err="1" smtClean="0">
                <a:solidFill>
                  <a:srgbClr val="0000FF"/>
                </a:solidFill>
              </a:rPr>
              <a:t>fPI</a:t>
            </a:r>
            <a:r>
              <a:rPr lang="en-US" altLang="ko-KR" sz="1600" dirty="0" smtClean="0"/>
              <a:t>;		</a:t>
            </a:r>
            <a:r>
              <a:rPr lang="en-US" altLang="ko-KR" sz="1600" dirty="0" smtClean="0">
                <a:solidFill>
                  <a:srgbClr val="008000"/>
                </a:solidFill>
              </a:rPr>
              <a:t>// </a:t>
            </a:r>
            <a:r>
              <a:rPr lang="ko-KR" altLang="en-US" sz="1600" dirty="0" smtClean="0">
                <a:solidFill>
                  <a:srgbClr val="008000"/>
                </a:solidFill>
              </a:rPr>
              <a:t>포인터</a:t>
            </a:r>
            <a:endParaRPr lang="en-US" altLang="ko-KR" sz="1600" dirty="0">
              <a:solidFill>
                <a:srgbClr val="008000"/>
              </a:solidFill>
            </a:endParaRPr>
          </a:p>
          <a:p>
            <a:pPr marL="457200" lvl="1" indent="0">
              <a:lnSpc>
                <a:spcPct val="80000"/>
              </a:lnSpc>
              <a:buNone/>
            </a:pPr>
            <a:r>
              <a:rPr lang="en-US" altLang="ko-KR" sz="1600" dirty="0">
                <a:solidFill>
                  <a:srgbClr val="00B050"/>
                </a:solidFill>
              </a:rPr>
              <a:t>*pnSalary </a:t>
            </a:r>
            <a:r>
              <a:rPr lang="en-US" altLang="ko-KR" sz="1600" dirty="0"/>
              <a:t>= 36000000;</a:t>
            </a:r>
          </a:p>
          <a:p>
            <a:pPr marL="457200" lvl="1" indent="0">
              <a:lnSpc>
                <a:spcPct val="80000"/>
              </a:lnSpc>
              <a:buNone/>
            </a:pPr>
            <a:r>
              <a:rPr lang="en-US" altLang="ko-KR" sz="1600" dirty="0">
                <a:solidFill>
                  <a:srgbClr val="00B050"/>
                </a:solidFill>
              </a:rPr>
              <a:t>*</a:t>
            </a:r>
            <a:r>
              <a:rPr lang="en-US" altLang="ko-KR" sz="1600" dirty="0" err="1">
                <a:solidFill>
                  <a:srgbClr val="00B050"/>
                </a:solidFill>
              </a:rPr>
              <a:t>pfPI</a:t>
            </a:r>
            <a:r>
              <a:rPr lang="en-US" altLang="ko-KR" sz="1600" dirty="0">
                <a:solidFill>
                  <a:srgbClr val="00B050"/>
                </a:solidFill>
              </a:rPr>
              <a:t> </a:t>
            </a:r>
            <a:r>
              <a:rPr lang="en-US" altLang="ko-KR" sz="1600" dirty="0"/>
              <a:t>= 3.141592653589793;</a:t>
            </a:r>
          </a:p>
          <a:p>
            <a:pPr marL="457200" lvl="1" indent="0">
              <a:lnSpc>
                <a:spcPct val="80000"/>
              </a:lnSpc>
              <a:buNone/>
            </a:pPr>
            <a:r>
              <a:rPr lang="en-US" altLang="ko-KR" sz="1600" dirty="0" err="1"/>
              <a:t>printf</a:t>
            </a:r>
            <a:r>
              <a:rPr lang="en-US" altLang="ko-KR" sz="1600" dirty="0"/>
              <a:t>(“Salary: %d, PI: %f\n”, *pnSalary, *</a:t>
            </a:r>
            <a:r>
              <a:rPr lang="en-US" altLang="ko-KR" sz="1600" dirty="0" err="1"/>
              <a:t>pfPI</a:t>
            </a:r>
            <a:r>
              <a:rPr lang="en-US" altLang="ko-KR" sz="1600" dirty="0"/>
              <a:t>);</a:t>
            </a:r>
          </a:p>
          <a:p>
            <a:pPr marL="457200" lvl="1" indent="0">
              <a:lnSpc>
                <a:spcPct val="80000"/>
              </a:lnSpc>
              <a:buNone/>
            </a:pPr>
            <a:r>
              <a:rPr lang="en-US" altLang="ko-KR" sz="1600" dirty="0" err="1" smtClean="0"/>
              <a:t>printf</a:t>
            </a:r>
            <a:r>
              <a:rPr lang="en-US" altLang="ko-KR" sz="1600" dirty="0"/>
              <a:t>(“Salary: %d, PI: %f\n”, 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nSalary</a:t>
            </a:r>
            <a:r>
              <a:rPr lang="en-US" altLang="ko-KR" sz="1600" dirty="0"/>
              <a:t>, </a:t>
            </a:r>
            <a:r>
              <a:rPr lang="en-US" altLang="ko-KR" sz="1600" dirty="0" smtClean="0"/>
              <a:t>   </a:t>
            </a:r>
            <a:r>
              <a:rPr lang="en-US" altLang="ko-KR" sz="1600" dirty="0" err="1" smtClean="0"/>
              <a:t>fPI</a:t>
            </a:r>
            <a:r>
              <a:rPr lang="en-US" altLang="ko-KR" sz="1600" dirty="0" smtClean="0"/>
              <a:t>);</a:t>
            </a:r>
          </a:p>
          <a:p>
            <a:pPr marL="457200" lvl="1" indent="0">
              <a:lnSpc>
                <a:spcPct val="80000"/>
              </a:lnSpc>
              <a:buNone/>
            </a:pPr>
            <a:r>
              <a:rPr lang="en-US" altLang="ko-KR" sz="1600" dirty="0" smtClean="0">
                <a:solidFill>
                  <a:srgbClr val="008000"/>
                </a:solidFill>
              </a:rPr>
              <a:t>// </a:t>
            </a:r>
            <a:r>
              <a:rPr lang="ko-KR" altLang="en-US" sz="1600" dirty="0" err="1" smtClean="0">
                <a:solidFill>
                  <a:srgbClr val="008000"/>
                </a:solidFill>
              </a:rPr>
              <a:t>할당받은</a:t>
            </a:r>
            <a:r>
              <a:rPr lang="ko-KR" altLang="en-US" sz="1600" dirty="0" smtClean="0">
                <a:solidFill>
                  <a:srgbClr val="008000"/>
                </a:solidFill>
              </a:rPr>
              <a:t> 것이 아니기 때문에 </a:t>
            </a:r>
            <a:r>
              <a:rPr lang="en-US" altLang="ko-KR" sz="1600" dirty="0" smtClean="0">
                <a:solidFill>
                  <a:srgbClr val="008000"/>
                </a:solidFill>
              </a:rPr>
              <a:t>free </a:t>
            </a:r>
            <a:r>
              <a:rPr lang="ko-KR" altLang="en-US" sz="1600" dirty="0" smtClean="0">
                <a:solidFill>
                  <a:srgbClr val="008000"/>
                </a:solidFill>
              </a:rPr>
              <a:t>하면 </a:t>
            </a:r>
            <a:r>
              <a:rPr lang="ko-KR" altLang="en-US" sz="1600" dirty="0" err="1" smtClean="0">
                <a:solidFill>
                  <a:srgbClr val="008000"/>
                </a:solidFill>
              </a:rPr>
              <a:t>안된다</a:t>
            </a:r>
            <a:r>
              <a:rPr lang="en-US" altLang="ko-KR" sz="1600" dirty="0" smtClean="0">
                <a:solidFill>
                  <a:srgbClr val="008000"/>
                </a:solidFill>
              </a:rPr>
              <a:t>.</a:t>
            </a:r>
            <a:endParaRPr lang="en-US" altLang="ko-KR" sz="1600" dirty="0">
              <a:solidFill>
                <a:srgbClr val="008000"/>
              </a:solidFill>
            </a:endParaRPr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 </a:t>
            </a:r>
            <a:r>
              <a:rPr lang="ko-KR" altLang="en-US" dirty="0" smtClean="0"/>
              <a:t>언어에서 동적 할당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4345199" y="4221000"/>
            <a:ext cx="4402801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marL="216000" indent="-216000">
              <a:buFont typeface="Wingdings" panose="05000000000000000000" pitchFamily="2" charset="2"/>
              <a:buChar char="Ø"/>
            </a:pPr>
            <a:r>
              <a:rPr lang="ko-KR" altLang="en-US" sz="1800" dirty="0" smtClean="0">
                <a:solidFill>
                  <a:srgbClr val="0000FF"/>
                </a:solidFill>
              </a:rPr>
              <a:t>포인터는 </a:t>
            </a:r>
            <a:r>
              <a:rPr lang="en-US" altLang="ko-KR" sz="1800" dirty="0" smtClean="0">
                <a:solidFill>
                  <a:srgbClr val="0000FF"/>
                </a:solidFill>
              </a:rPr>
              <a:t>* </a:t>
            </a:r>
            <a:r>
              <a:rPr lang="en-US" altLang="ko-KR" sz="1800" dirty="0">
                <a:solidFill>
                  <a:srgbClr val="0000FF"/>
                </a:solidFill>
              </a:rPr>
              <a:t>(-&gt;) </a:t>
            </a:r>
            <a:r>
              <a:rPr lang="ko-KR" altLang="en-US" sz="1800" dirty="0" smtClean="0">
                <a:solidFill>
                  <a:srgbClr val="0000FF"/>
                </a:solidFill>
              </a:rPr>
              <a:t>함께 값을 저장</a:t>
            </a:r>
            <a:r>
              <a:rPr lang="en-US" altLang="ko-KR" sz="1800" dirty="0" smtClean="0">
                <a:solidFill>
                  <a:srgbClr val="0000FF"/>
                </a:solidFill>
              </a:rPr>
              <a:t>/</a:t>
            </a:r>
            <a:r>
              <a:rPr lang="ko-KR" altLang="en-US" sz="1800" dirty="0" smtClean="0">
                <a:solidFill>
                  <a:srgbClr val="0000FF"/>
                </a:solidFill>
              </a:rPr>
              <a:t>참조</a:t>
            </a:r>
            <a:endParaRPr lang="en-US" altLang="ko-KR" sz="1800" dirty="0" smtClean="0">
              <a:solidFill>
                <a:srgbClr val="0000FF"/>
              </a:solidFill>
            </a:endParaRPr>
          </a:p>
          <a:p>
            <a:pPr marL="216000" indent="-216000">
              <a:buFont typeface="Wingdings" panose="05000000000000000000" pitchFamily="2" charset="2"/>
              <a:buChar char="Ø"/>
            </a:pPr>
            <a:r>
              <a:rPr lang="ko-KR" altLang="en-US" sz="1800" dirty="0" smtClean="0">
                <a:solidFill>
                  <a:srgbClr val="0000FF"/>
                </a:solidFill>
              </a:rPr>
              <a:t>포인터는 값을 저장하기 전에 가리켜야</a:t>
            </a:r>
            <a:endParaRPr lang="en-US" altLang="ko-KR" sz="1800" dirty="0">
              <a:solidFill>
                <a:srgbClr val="0000FF"/>
              </a:solidFill>
            </a:endParaRPr>
          </a:p>
          <a:p>
            <a:r>
              <a:rPr lang="en-US" altLang="ko-KR" sz="1800" dirty="0" smtClean="0">
                <a:solidFill>
                  <a:srgbClr val="0000FF"/>
                </a:solidFill>
              </a:rPr>
              <a:t>    (1) &amp;</a:t>
            </a:r>
            <a:r>
              <a:rPr lang="ko-KR" altLang="en-US" sz="1800" dirty="0" smtClean="0">
                <a:solidFill>
                  <a:srgbClr val="0000FF"/>
                </a:solidFill>
              </a:rPr>
              <a:t>변수</a:t>
            </a:r>
            <a:r>
              <a:rPr lang="en-US" altLang="ko-KR" sz="1800" dirty="0">
                <a:solidFill>
                  <a:srgbClr val="0000FF"/>
                </a:solidFill>
              </a:rPr>
              <a:t> </a:t>
            </a:r>
            <a:r>
              <a:rPr lang="ko-KR" altLang="en-US" sz="1800" dirty="0" smtClean="0">
                <a:solidFill>
                  <a:srgbClr val="0000FF"/>
                </a:solidFill>
              </a:rPr>
              <a:t>또는 배열    </a:t>
            </a:r>
            <a:r>
              <a:rPr lang="en-US" altLang="ko-KR" sz="1800" dirty="0" smtClean="0">
                <a:solidFill>
                  <a:srgbClr val="008000"/>
                </a:solidFill>
              </a:rPr>
              <a:t>// &amp;v, &amp;a[</a:t>
            </a:r>
            <a:r>
              <a:rPr lang="en-US" altLang="ko-KR" sz="1800" dirty="0" err="1" smtClean="0">
                <a:solidFill>
                  <a:srgbClr val="008000"/>
                </a:solidFill>
              </a:rPr>
              <a:t>i</a:t>
            </a:r>
            <a:r>
              <a:rPr lang="en-US" altLang="ko-KR" sz="1800" dirty="0" smtClean="0">
                <a:solidFill>
                  <a:srgbClr val="008000"/>
                </a:solidFill>
              </a:rPr>
              <a:t>](=</a:t>
            </a:r>
            <a:r>
              <a:rPr lang="en-US" altLang="ko-KR" sz="1800" dirty="0" err="1" smtClean="0">
                <a:solidFill>
                  <a:srgbClr val="008000"/>
                </a:solidFill>
              </a:rPr>
              <a:t>a+i</a:t>
            </a:r>
            <a:r>
              <a:rPr lang="en-US" altLang="ko-KR" sz="1800" dirty="0" smtClean="0">
                <a:solidFill>
                  <a:srgbClr val="008000"/>
                </a:solidFill>
              </a:rPr>
              <a:t>)</a:t>
            </a:r>
          </a:p>
          <a:p>
            <a:r>
              <a:rPr lang="en-US" altLang="ko-KR" sz="1800" dirty="0" smtClean="0">
                <a:solidFill>
                  <a:srgbClr val="0000FF"/>
                </a:solidFill>
              </a:rPr>
              <a:t>    (2) </a:t>
            </a:r>
            <a:r>
              <a:rPr lang="ko-KR" altLang="en-US" sz="1800" dirty="0" smtClean="0">
                <a:solidFill>
                  <a:srgbClr val="0000FF"/>
                </a:solidFill>
              </a:rPr>
              <a:t>할당</a:t>
            </a:r>
            <a:r>
              <a:rPr lang="en-US" altLang="ko-KR" sz="1800" dirty="0" smtClean="0">
                <a:solidFill>
                  <a:srgbClr val="0000FF"/>
                </a:solidFill>
              </a:rPr>
              <a:t>(</a:t>
            </a:r>
            <a:r>
              <a:rPr lang="en-US" altLang="ko-KR" sz="1800" dirty="0" err="1" smtClean="0">
                <a:solidFill>
                  <a:srgbClr val="0000FF"/>
                </a:solidFill>
              </a:rPr>
              <a:t>malloc</a:t>
            </a:r>
            <a:r>
              <a:rPr lang="en-US" altLang="ko-KR" sz="1800" dirty="0" smtClean="0">
                <a:solidFill>
                  <a:srgbClr val="0000FF"/>
                </a:solidFill>
              </a:rPr>
              <a:t>, new)</a:t>
            </a:r>
            <a:endParaRPr lang="ko-KR" altLang="en-US" sz="1800" dirty="0">
              <a:solidFill>
                <a:srgbClr val="0000FF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0A2B4F6F-8652-477E-8EDC-DA81EDF989C8}" type="slidenum">
              <a:rPr lang="ko-KR" altLang="en-US" smtClean="0"/>
              <a:pPr algn="r"/>
              <a:t>3</a:t>
            </a:fld>
            <a:r>
              <a:rPr lang="en-US" altLang="ko-KR" smtClean="0"/>
              <a:t>/28</a:t>
            </a:r>
            <a:endParaRPr lang="ko-KR" altLang="en-US" dirty="0"/>
          </a:p>
        </p:txBody>
      </p:sp>
      <p:sp>
        <p:nvSpPr>
          <p:cNvPr id="6" name="타원형 설명선 5"/>
          <p:cNvSpPr/>
          <p:nvPr/>
        </p:nvSpPr>
        <p:spPr>
          <a:xfrm>
            <a:off x="2052000" y="1413000"/>
            <a:ext cx="3024000" cy="432000"/>
          </a:xfrm>
          <a:prstGeom prst="wedgeEllipseCallout">
            <a:avLst>
              <a:gd name="adj1" fmla="val -27941"/>
              <a:gd name="adj2" fmla="val 84705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 smtClean="0">
                <a:solidFill>
                  <a:srgbClr val="FF0000"/>
                </a:solidFill>
              </a:rPr>
              <a:t>void</a:t>
            </a:r>
            <a:r>
              <a:rPr lang="ko-KR" altLang="en-US" sz="1600" dirty="0" smtClean="0">
                <a:solidFill>
                  <a:srgbClr val="FF0000"/>
                </a:solidFill>
              </a:rPr>
              <a:t> </a:t>
            </a:r>
            <a:r>
              <a:rPr lang="en-US" altLang="ko-KR" sz="1600" dirty="0" smtClean="0">
                <a:solidFill>
                  <a:srgbClr val="FF0000"/>
                </a:solidFill>
              </a:rPr>
              <a:t>*</a:t>
            </a:r>
            <a:r>
              <a:rPr lang="en-US" altLang="ko-KR" sz="1600" dirty="0" err="1" smtClean="0">
                <a:solidFill>
                  <a:srgbClr val="FF0000"/>
                </a:solidFill>
              </a:rPr>
              <a:t>malloc</a:t>
            </a:r>
            <a:r>
              <a:rPr lang="en-US" altLang="ko-KR" sz="1600" dirty="0" smtClean="0">
                <a:solidFill>
                  <a:srgbClr val="FF0000"/>
                </a:solidFill>
              </a:rPr>
              <a:t>(</a:t>
            </a:r>
            <a:r>
              <a:rPr lang="en-US" altLang="ko-KR" sz="1600" dirty="0" err="1" smtClean="0">
                <a:solidFill>
                  <a:srgbClr val="FF0000"/>
                </a:solidFill>
              </a:rPr>
              <a:t>int</a:t>
            </a:r>
            <a:r>
              <a:rPr lang="en-US" altLang="ko-KR" sz="1600" dirty="0" smtClean="0">
                <a:solidFill>
                  <a:srgbClr val="FF0000"/>
                </a:solidFill>
              </a:rPr>
              <a:t> </a:t>
            </a:r>
            <a:r>
              <a:rPr lang="en-US" altLang="ko-KR" sz="1600" dirty="0" err="1" smtClean="0">
                <a:solidFill>
                  <a:srgbClr val="FF0000"/>
                </a:solidFill>
              </a:rPr>
              <a:t>nByte</a:t>
            </a:r>
            <a:r>
              <a:rPr lang="en-US" altLang="ko-KR" sz="1600" dirty="0" smtClean="0">
                <a:solidFill>
                  <a:srgbClr val="FF0000"/>
                </a:solidFill>
              </a:rPr>
              <a:t>);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7975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데이터 리스트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연속적인 메모리 대신 데이터를 연결 리스트로 연결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데이터 크기 </a:t>
            </a:r>
            <a:r>
              <a:rPr lang="en-US" altLang="ko-KR" dirty="0" smtClean="0"/>
              <a:t>run-time</a:t>
            </a:r>
            <a:r>
              <a:rPr lang="ko-KR" altLang="en-US" dirty="0" smtClean="0"/>
              <a:t>에 요구에 따라 결정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필요에 따라 동적으로 할당되고 필요가 없으면 반환</a:t>
            </a:r>
            <a:endParaRPr lang="en-US" altLang="ko-KR" dirty="0" smtClean="0"/>
          </a:p>
          <a:p>
            <a:r>
              <a:rPr lang="ko-KR" altLang="en-US" dirty="0" err="1" smtClean="0"/>
              <a:t>노드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구조체를 사용하여 </a:t>
            </a:r>
            <a:r>
              <a:rPr lang="en-US" altLang="ko-KR" dirty="0" smtClean="0"/>
              <a:t>data </a:t>
            </a:r>
            <a:r>
              <a:rPr lang="ko-KR" altLang="en-US" dirty="0" smtClean="0"/>
              <a:t>부분과 링크 부분으로 정의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sz="1000" dirty="0" smtClean="0"/>
          </a:p>
          <a:p>
            <a:r>
              <a:rPr lang="ko-KR" altLang="en-US" dirty="0" smtClean="0"/>
              <a:t>데이터 삽입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데이터 이동 없이 삽입</a:t>
            </a:r>
            <a:r>
              <a:rPr lang="en-US" altLang="ko-KR" dirty="0" smtClean="0"/>
              <a:t>: </a:t>
            </a:r>
            <a:r>
              <a:rPr lang="ko-KR" altLang="en-US" dirty="0"/>
              <a:t>메모리 할당</a:t>
            </a:r>
            <a:r>
              <a:rPr lang="en-US" altLang="ko-KR" dirty="0"/>
              <a:t>, </a:t>
            </a:r>
            <a:r>
              <a:rPr lang="ko-KR" altLang="en-US" dirty="0"/>
              <a:t>데이터 넣고</a:t>
            </a:r>
            <a:r>
              <a:rPr lang="en-US" altLang="ko-KR" dirty="0"/>
              <a:t>, </a:t>
            </a:r>
            <a:r>
              <a:rPr lang="ko-KR" altLang="en-US" dirty="0" smtClean="0"/>
              <a:t>링크 조정</a:t>
            </a:r>
            <a:endParaRPr lang="ko-KR" altLang="en-US" dirty="0">
              <a:solidFill>
                <a:srgbClr val="C5C5C5"/>
              </a:solidFill>
            </a:endParaRPr>
          </a:p>
          <a:p>
            <a:pPr marL="457200" lvl="1" indent="0">
              <a:buNone/>
            </a:pPr>
            <a:endParaRPr lang="en-US" altLang="ko-KR" dirty="0"/>
          </a:p>
          <a:p>
            <a:pPr marL="457200" lvl="1" indent="0">
              <a:buNone/>
            </a:pPr>
            <a:endParaRPr lang="en-US" altLang="ko-KR" sz="800" dirty="0"/>
          </a:p>
          <a:p>
            <a:r>
              <a:rPr lang="ko-KR" altLang="en-US" dirty="0" smtClean="0"/>
              <a:t>데이터 삭제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데이터 이동 없이 삭제</a:t>
            </a:r>
            <a:r>
              <a:rPr lang="en-US" altLang="ko-KR" dirty="0" smtClean="0"/>
              <a:t>: </a:t>
            </a:r>
            <a:r>
              <a:rPr lang="ko-KR" altLang="en-US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데이터 받고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링크 조정</a:t>
            </a:r>
            <a:r>
              <a:rPr lang="en-US" altLang="ko-KR" dirty="0" smtClean="0"/>
              <a:t>, </a:t>
            </a:r>
            <a:r>
              <a:rPr lang="ko-KR" altLang="en-US" dirty="0" smtClean="0"/>
              <a:t>메모리 반환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단순 연결 리스트</a:t>
            </a:r>
            <a:endParaRPr lang="ko-KR" altLang="en-US" dirty="0"/>
          </a:p>
        </p:txBody>
      </p:sp>
      <p:grpSp>
        <p:nvGrpSpPr>
          <p:cNvPr id="2" name="그룹 1"/>
          <p:cNvGrpSpPr/>
          <p:nvPr/>
        </p:nvGrpSpPr>
        <p:grpSpPr>
          <a:xfrm>
            <a:off x="908142" y="3285000"/>
            <a:ext cx="6543858" cy="374100"/>
            <a:chOff x="527228" y="3429000"/>
            <a:chExt cx="6543858" cy="374100"/>
          </a:xfrm>
        </p:grpSpPr>
        <p:grpSp>
          <p:nvGrpSpPr>
            <p:cNvPr id="11" name="그룹 10"/>
            <p:cNvGrpSpPr/>
            <p:nvPr/>
          </p:nvGrpSpPr>
          <p:grpSpPr>
            <a:xfrm>
              <a:off x="1692000" y="3429000"/>
              <a:ext cx="1152000" cy="360000"/>
              <a:chOff x="1692000" y="3429000"/>
              <a:chExt cx="1152000" cy="360000"/>
            </a:xfrm>
          </p:grpSpPr>
          <p:sp>
            <p:nvSpPr>
              <p:cNvPr id="5" name="직사각형 4"/>
              <p:cNvSpPr/>
              <p:nvPr/>
            </p:nvSpPr>
            <p:spPr>
              <a:xfrm>
                <a:off x="1692000" y="3429000"/>
                <a:ext cx="936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rtlCol="0" anchor="ctr"/>
              <a:lstStyle/>
              <a:p>
                <a:r>
                  <a:rPr lang="en-US" altLang="ko-KR" dirty="0" smtClean="0">
                    <a:solidFill>
                      <a:srgbClr val="0000FF"/>
                    </a:solidFill>
                  </a:rPr>
                  <a:t>BAT</a:t>
                </a:r>
                <a:endParaRPr lang="ko-KR" altLang="en-US" dirty="0">
                  <a:solidFill>
                    <a:srgbClr val="0000FF"/>
                  </a:solidFill>
                </a:endParaRPr>
              </a:p>
            </p:txBody>
          </p:sp>
          <p:cxnSp>
            <p:nvCxnSpPr>
              <p:cNvPr id="7" name="직선 연결선 6"/>
              <p:cNvCxnSpPr/>
              <p:nvPr/>
            </p:nvCxnSpPr>
            <p:spPr>
              <a:xfrm>
                <a:off x="2412000" y="3429000"/>
                <a:ext cx="0" cy="360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직선 화살표 연결선 8"/>
              <p:cNvCxnSpPr/>
              <p:nvPr/>
            </p:nvCxnSpPr>
            <p:spPr>
              <a:xfrm>
                <a:off x="2556000" y="3609000"/>
                <a:ext cx="288000" cy="0"/>
              </a:xfrm>
              <a:prstGeom prst="straightConnector1">
                <a:avLst/>
              </a:prstGeom>
              <a:ln w="15875">
                <a:solidFill>
                  <a:srgbClr val="0000FF"/>
                </a:solidFill>
                <a:headEnd type="oval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" name="그룹 11"/>
            <p:cNvGrpSpPr/>
            <p:nvPr/>
          </p:nvGrpSpPr>
          <p:grpSpPr>
            <a:xfrm>
              <a:off x="2856771" y="3429000"/>
              <a:ext cx="1152000" cy="360000"/>
              <a:chOff x="1692000" y="3429000"/>
              <a:chExt cx="1152000" cy="360000"/>
            </a:xfrm>
          </p:grpSpPr>
          <p:sp>
            <p:nvSpPr>
              <p:cNvPr id="13" name="직사각형 12"/>
              <p:cNvSpPr/>
              <p:nvPr/>
            </p:nvSpPr>
            <p:spPr>
              <a:xfrm>
                <a:off x="1692000" y="3429000"/>
                <a:ext cx="936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rtlCol="0" anchor="ctr"/>
              <a:lstStyle/>
              <a:p>
                <a:r>
                  <a:rPr lang="en-US" altLang="ko-KR" dirty="0">
                    <a:solidFill>
                      <a:srgbClr val="0000FF"/>
                    </a:solidFill>
                  </a:rPr>
                  <a:t>C</a:t>
                </a:r>
                <a:r>
                  <a:rPr lang="en-US" altLang="ko-KR" dirty="0" smtClean="0">
                    <a:solidFill>
                      <a:srgbClr val="0000FF"/>
                    </a:solidFill>
                  </a:rPr>
                  <a:t>AT</a:t>
                </a:r>
                <a:endParaRPr lang="ko-KR" altLang="en-US" dirty="0">
                  <a:solidFill>
                    <a:srgbClr val="0000FF"/>
                  </a:solidFill>
                </a:endParaRPr>
              </a:p>
            </p:txBody>
          </p:sp>
          <p:cxnSp>
            <p:nvCxnSpPr>
              <p:cNvPr id="14" name="직선 연결선 13"/>
              <p:cNvCxnSpPr/>
              <p:nvPr/>
            </p:nvCxnSpPr>
            <p:spPr>
              <a:xfrm>
                <a:off x="2412000" y="3429000"/>
                <a:ext cx="0" cy="360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직선 화살표 연결선 14"/>
              <p:cNvCxnSpPr/>
              <p:nvPr/>
            </p:nvCxnSpPr>
            <p:spPr>
              <a:xfrm>
                <a:off x="2556000" y="3609000"/>
                <a:ext cx="288000" cy="0"/>
              </a:xfrm>
              <a:prstGeom prst="straightConnector1">
                <a:avLst/>
              </a:prstGeom>
              <a:ln w="15875">
                <a:solidFill>
                  <a:srgbClr val="0000FF"/>
                </a:solidFill>
                <a:headEnd type="oval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그룹 15"/>
            <p:cNvGrpSpPr/>
            <p:nvPr/>
          </p:nvGrpSpPr>
          <p:grpSpPr>
            <a:xfrm>
              <a:off x="4021542" y="3429000"/>
              <a:ext cx="1152000" cy="360000"/>
              <a:chOff x="1692000" y="3429000"/>
              <a:chExt cx="1152000" cy="360000"/>
            </a:xfrm>
          </p:grpSpPr>
          <p:sp>
            <p:nvSpPr>
              <p:cNvPr id="17" name="직사각형 16"/>
              <p:cNvSpPr/>
              <p:nvPr/>
            </p:nvSpPr>
            <p:spPr>
              <a:xfrm>
                <a:off x="1692000" y="3429000"/>
                <a:ext cx="936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rtlCol="0" anchor="ctr"/>
              <a:lstStyle/>
              <a:p>
                <a:r>
                  <a:rPr lang="en-US" altLang="ko-KR" dirty="0" smtClean="0">
                    <a:solidFill>
                      <a:srgbClr val="0000FF"/>
                    </a:solidFill>
                  </a:rPr>
                  <a:t>MAT</a:t>
                </a:r>
                <a:endParaRPr lang="ko-KR" altLang="en-US" dirty="0">
                  <a:solidFill>
                    <a:srgbClr val="0000FF"/>
                  </a:solidFill>
                </a:endParaRPr>
              </a:p>
            </p:txBody>
          </p:sp>
          <p:cxnSp>
            <p:nvCxnSpPr>
              <p:cNvPr id="18" name="직선 연결선 17"/>
              <p:cNvCxnSpPr/>
              <p:nvPr/>
            </p:nvCxnSpPr>
            <p:spPr>
              <a:xfrm>
                <a:off x="2412000" y="3429000"/>
                <a:ext cx="0" cy="360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직선 화살표 연결선 18"/>
              <p:cNvCxnSpPr/>
              <p:nvPr/>
            </p:nvCxnSpPr>
            <p:spPr>
              <a:xfrm>
                <a:off x="2556000" y="3609000"/>
                <a:ext cx="288000" cy="0"/>
              </a:xfrm>
              <a:prstGeom prst="straightConnector1">
                <a:avLst/>
              </a:prstGeom>
              <a:ln w="15875">
                <a:solidFill>
                  <a:srgbClr val="0000FF"/>
                </a:solidFill>
                <a:headEnd type="oval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" name="그룹 19"/>
            <p:cNvGrpSpPr/>
            <p:nvPr/>
          </p:nvGrpSpPr>
          <p:grpSpPr>
            <a:xfrm>
              <a:off x="5186314" y="3429000"/>
              <a:ext cx="1152000" cy="360000"/>
              <a:chOff x="1692000" y="3429000"/>
              <a:chExt cx="1152000" cy="360000"/>
            </a:xfrm>
          </p:grpSpPr>
          <p:sp>
            <p:nvSpPr>
              <p:cNvPr id="21" name="직사각형 20"/>
              <p:cNvSpPr/>
              <p:nvPr/>
            </p:nvSpPr>
            <p:spPr>
              <a:xfrm>
                <a:off x="1692000" y="3429000"/>
                <a:ext cx="936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rtlCol="0" anchor="ctr"/>
              <a:lstStyle/>
              <a:p>
                <a:r>
                  <a:rPr lang="en-US" altLang="ko-KR" dirty="0">
                    <a:solidFill>
                      <a:srgbClr val="0000FF"/>
                    </a:solidFill>
                  </a:rPr>
                  <a:t>V</a:t>
                </a:r>
                <a:r>
                  <a:rPr lang="en-US" altLang="ko-KR" dirty="0" smtClean="0">
                    <a:solidFill>
                      <a:srgbClr val="0000FF"/>
                    </a:solidFill>
                  </a:rPr>
                  <a:t>AT</a:t>
                </a:r>
                <a:endParaRPr lang="ko-KR" altLang="en-US" dirty="0">
                  <a:solidFill>
                    <a:srgbClr val="0000FF"/>
                  </a:solidFill>
                </a:endParaRPr>
              </a:p>
            </p:txBody>
          </p:sp>
          <p:cxnSp>
            <p:nvCxnSpPr>
              <p:cNvPr id="22" name="직선 연결선 21"/>
              <p:cNvCxnSpPr/>
              <p:nvPr/>
            </p:nvCxnSpPr>
            <p:spPr>
              <a:xfrm>
                <a:off x="2412000" y="3429000"/>
                <a:ext cx="0" cy="360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직선 화살표 연결선 22"/>
              <p:cNvCxnSpPr/>
              <p:nvPr/>
            </p:nvCxnSpPr>
            <p:spPr>
              <a:xfrm>
                <a:off x="2556000" y="3609000"/>
                <a:ext cx="288000" cy="0"/>
              </a:xfrm>
              <a:prstGeom prst="straightConnector1">
                <a:avLst/>
              </a:prstGeom>
              <a:ln w="15875">
                <a:solidFill>
                  <a:srgbClr val="0000FF"/>
                </a:solidFill>
                <a:headEnd type="oval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" name="직사각형 24"/>
            <p:cNvSpPr/>
            <p:nvPr/>
          </p:nvSpPr>
          <p:spPr>
            <a:xfrm>
              <a:off x="6351086" y="3443100"/>
              <a:ext cx="275229" cy="36000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tlCol="0" anchor="t" anchorCtr="0"/>
            <a:lstStyle/>
            <a:p>
              <a:r>
                <a:rPr lang="en-US" altLang="ko-KR" dirty="0" smtClean="0">
                  <a:solidFill>
                    <a:srgbClr val="0000FF"/>
                  </a:solidFill>
                </a:rPr>
                <a:t>^</a:t>
              </a:r>
              <a:endParaRPr lang="ko-KR" altLang="en-US" dirty="0">
                <a:solidFill>
                  <a:srgbClr val="0000FF"/>
                </a:solidFill>
              </a:endParaRPr>
            </a:p>
          </p:txBody>
        </p:sp>
        <p:cxnSp>
          <p:nvCxnSpPr>
            <p:cNvPr id="26" name="직선 연결선 25"/>
            <p:cNvCxnSpPr/>
            <p:nvPr/>
          </p:nvCxnSpPr>
          <p:spPr>
            <a:xfrm>
              <a:off x="7071086" y="3443100"/>
              <a:ext cx="0" cy="36000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8" name="그룹 27"/>
            <p:cNvGrpSpPr/>
            <p:nvPr/>
          </p:nvGrpSpPr>
          <p:grpSpPr>
            <a:xfrm>
              <a:off x="527228" y="3429000"/>
              <a:ext cx="1152000" cy="360000"/>
              <a:chOff x="1692000" y="3429000"/>
              <a:chExt cx="1152000" cy="360000"/>
            </a:xfrm>
          </p:grpSpPr>
          <p:sp>
            <p:nvSpPr>
              <p:cNvPr id="29" name="직사각형 28"/>
              <p:cNvSpPr/>
              <p:nvPr/>
            </p:nvSpPr>
            <p:spPr>
              <a:xfrm>
                <a:off x="1692000" y="3429000"/>
                <a:ext cx="936000" cy="360000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rtlCol="0" anchor="ctr"/>
              <a:lstStyle/>
              <a:p>
                <a:r>
                  <a:rPr lang="en-US" altLang="ko-KR" dirty="0" err="1" smtClean="0">
                    <a:solidFill>
                      <a:srgbClr val="0000FF"/>
                    </a:solidFill>
                  </a:rPr>
                  <a:t>ptr</a:t>
                </a:r>
                <a:endParaRPr lang="ko-KR" altLang="en-US" dirty="0">
                  <a:solidFill>
                    <a:srgbClr val="0000FF"/>
                  </a:solidFill>
                </a:endParaRPr>
              </a:p>
            </p:txBody>
          </p:sp>
          <p:cxnSp>
            <p:nvCxnSpPr>
              <p:cNvPr id="30" name="직선 연결선 29"/>
              <p:cNvCxnSpPr/>
              <p:nvPr/>
            </p:nvCxnSpPr>
            <p:spPr>
              <a:xfrm>
                <a:off x="2412000" y="3429000"/>
                <a:ext cx="0" cy="360000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화살표 연결선 30"/>
              <p:cNvCxnSpPr/>
              <p:nvPr/>
            </p:nvCxnSpPr>
            <p:spPr>
              <a:xfrm>
                <a:off x="2280772" y="3609000"/>
                <a:ext cx="563228" cy="0"/>
              </a:xfrm>
              <a:prstGeom prst="straightConnector1">
                <a:avLst/>
              </a:prstGeom>
              <a:ln w="15875">
                <a:solidFill>
                  <a:srgbClr val="0000FF"/>
                </a:solidFill>
                <a:headEnd type="none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" name="그룹 5"/>
          <p:cNvGrpSpPr/>
          <p:nvPr/>
        </p:nvGrpSpPr>
        <p:grpSpPr>
          <a:xfrm>
            <a:off x="908142" y="4581000"/>
            <a:ext cx="7500772" cy="878483"/>
            <a:chOff x="527228" y="4797000"/>
            <a:chExt cx="7500772" cy="878483"/>
          </a:xfrm>
        </p:grpSpPr>
        <p:grpSp>
          <p:nvGrpSpPr>
            <p:cNvPr id="33" name="그룹 32"/>
            <p:cNvGrpSpPr/>
            <p:nvPr/>
          </p:nvGrpSpPr>
          <p:grpSpPr>
            <a:xfrm>
              <a:off x="1692000" y="4797000"/>
              <a:ext cx="1152000" cy="360000"/>
              <a:chOff x="1692000" y="3429000"/>
              <a:chExt cx="1152000" cy="360000"/>
            </a:xfrm>
          </p:grpSpPr>
          <p:sp>
            <p:nvSpPr>
              <p:cNvPr id="34" name="직사각형 33"/>
              <p:cNvSpPr/>
              <p:nvPr/>
            </p:nvSpPr>
            <p:spPr>
              <a:xfrm>
                <a:off x="1692000" y="3429000"/>
                <a:ext cx="936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rtlCol="0" anchor="ctr"/>
              <a:lstStyle/>
              <a:p>
                <a:r>
                  <a:rPr lang="en-US" altLang="ko-KR" dirty="0" smtClean="0">
                    <a:solidFill>
                      <a:srgbClr val="0000FF"/>
                    </a:solidFill>
                  </a:rPr>
                  <a:t>BAT</a:t>
                </a:r>
                <a:endParaRPr lang="ko-KR" altLang="en-US" dirty="0">
                  <a:solidFill>
                    <a:srgbClr val="0000FF"/>
                  </a:solidFill>
                </a:endParaRPr>
              </a:p>
            </p:txBody>
          </p:sp>
          <p:cxnSp>
            <p:nvCxnSpPr>
              <p:cNvPr id="35" name="직선 연결선 34"/>
              <p:cNvCxnSpPr/>
              <p:nvPr/>
            </p:nvCxnSpPr>
            <p:spPr>
              <a:xfrm>
                <a:off x="2412000" y="3429000"/>
                <a:ext cx="0" cy="360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화살표 연결선 35"/>
              <p:cNvCxnSpPr/>
              <p:nvPr/>
            </p:nvCxnSpPr>
            <p:spPr>
              <a:xfrm>
                <a:off x="2556000" y="3609000"/>
                <a:ext cx="288000" cy="0"/>
              </a:xfrm>
              <a:prstGeom prst="straightConnector1">
                <a:avLst/>
              </a:prstGeom>
              <a:ln w="15875">
                <a:solidFill>
                  <a:srgbClr val="0000FF"/>
                </a:solidFill>
                <a:headEnd type="oval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7" name="그룹 36"/>
            <p:cNvGrpSpPr/>
            <p:nvPr/>
          </p:nvGrpSpPr>
          <p:grpSpPr>
            <a:xfrm>
              <a:off x="2856771" y="4797000"/>
              <a:ext cx="1152000" cy="360000"/>
              <a:chOff x="1692000" y="3429000"/>
              <a:chExt cx="1152000" cy="360000"/>
            </a:xfrm>
          </p:grpSpPr>
          <p:sp>
            <p:nvSpPr>
              <p:cNvPr id="38" name="직사각형 37"/>
              <p:cNvSpPr/>
              <p:nvPr/>
            </p:nvSpPr>
            <p:spPr>
              <a:xfrm>
                <a:off x="1692000" y="3429000"/>
                <a:ext cx="936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rtlCol="0" anchor="ctr"/>
              <a:lstStyle/>
              <a:p>
                <a:r>
                  <a:rPr lang="en-US" altLang="ko-KR" dirty="0">
                    <a:solidFill>
                      <a:srgbClr val="0000FF"/>
                    </a:solidFill>
                  </a:rPr>
                  <a:t>C</a:t>
                </a:r>
                <a:r>
                  <a:rPr lang="en-US" altLang="ko-KR" dirty="0" smtClean="0">
                    <a:solidFill>
                      <a:srgbClr val="0000FF"/>
                    </a:solidFill>
                  </a:rPr>
                  <a:t>AT</a:t>
                </a:r>
                <a:endParaRPr lang="ko-KR" altLang="en-US" dirty="0">
                  <a:solidFill>
                    <a:srgbClr val="0000FF"/>
                  </a:solidFill>
                </a:endParaRPr>
              </a:p>
            </p:txBody>
          </p:sp>
          <p:cxnSp>
            <p:nvCxnSpPr>
              <p:cNvPr id="39" name="직선 연결선 38"/>
              <p:cNvCxnSpPr/>
              <p:nvPr/>
            </p:nvCxnSpPr>
            <p:spPr>
              <a:xfrm>
                <a:off x="2412000" y="3429000"/>
                <a:ext cx="0" cy="360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직선 화살표 연결선 39"/>
              <p:cNvCxnSpPr/>
              <p:nvPr/>
            </p:nvCxnSpPr>
            <p:spPr>
              <a:xfrm>
                <a:off x="2556000" y="3609000"/>
                <a:ext cx="288000" cy="0"/>
              </a:xfrm>
              <a:prstGeom prst="straightConnector1">
                <a:avLst/>
              </a:prstGeom>
              <a:ln w="15875">
                <a:solidFill>
                  <a:srgbClr val="0000FF"/>
                </a:solidFill>
                <a:headEnd type="oval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1" name="그룹 40"/>
            <p:cNvGrpSpPr/>
            <p:nvPr/>
          </p:nvGrpSpPr>
          <p:grpSpPr>
            <a:xfrm>
              <a:off x="4021542" y="4797000"/>
              <a:ext cx="2383362" cy="360000"/>
              <a:chOff x="1692000" y="3429000"/>
              <a:chExt cx="2383362" cy="360000"/>
            </a:xfrm>
          </p:grpSpPr>
          <p:sp>
            <p:nvSpPr>
              <p:cNvPr id="42" name="직사각형 41"/>
              <p:cNvSpPr/>
              <p:nvPr/>
            </p:nvSpPr>
            <p:spPr>
              <a:xfrm>
                <a:off x="1692000" y="3429000"/>
                <a:ext cx="936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rtlCol="0" anchor="ctr"/>
              <a:lstStyle/>
              <a:p>
                <a:r>
                  <a:rPr lang="en-US" altLang="ko-KR" dirty="0">
                    <a:solidFill>
                      <a:srgbClr val="0000FF"/>
                    </a:solidFill>
                  </a:rPr>
                  <a:t>M</a:t>
                </a:r>
                <a:r>
                  <a:rPr lang="en-US" altLang="ko-KR" dirty="0" smtClean="0">
                    <a:solidFill>
                      <a:srgbClr val="0000FF"/>
                    </a:solidFill>
                  </a:rPr>
                  <a:t>AT</a:t>
                </a:r>
                <a:endParaRPr lang="ko-KR" altLang="en-US" dirty="0">
                  <a:solidFill>
                    <a:srgbClr val="0000FF"/>
                  </a:solidFill>
                </a:endParaRPr>
              </a:p>
            </p:txBody>
          </p:sp>
          <p:cxnSp>
            <p:nvCxnSpPr>
              <p:cNvPr id="43" name="직선 연결선 42"/>
              <p:cNvCxnSpPr/>
              <p:nvPr/>
            </p:nvCxnSpPr>
            <p:spPr>
              <a:xfrm>
                <a:off x="2412000" y="3429000"/>
                <a:ext cx="0" cy="360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화살표 연결선 43"/>
              <p:cNvCxnSpPr/>
              <p:nvPr/>
            </p:nvCxnSpPr>
            <p:spPr>
              <a:xfrm>
                <a:off x="2556000" y="3609000"/>
                <a:ext cx="1519362" cy="0"/>
              </a:xfrm>
              <a:prstGeom prst="straightConnector1">
                <a:avLst/>
              </a:prstGeom>
              <a:ln w="15875">
                <a:solidFill>
                  <a:schemeClr val="bg1">
                    <a:lumMod val="75000"/>
                  </a:schemeClr>
                </a:solidFill>
                <a:headEnd type="oval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5" name="그룹 44"/>
            <p:cNvGrpSpPr/>
            <p:nvPr/>
          </p:nvGrpSpPr>
          <p:grpSpPr>
            <a:xfrm>
              <a:off x="6421114" y="4797000"/>
              <a:ext cx="1152000" cy="360000"/>
              <a:chOff x="1969886" y="3429000"/>
              <a:chExt cx="1152000" cy="360000"/>
            </a:xfrm>
          </p:grpSpPr>
          <p:sp>
            <p:nvSpPr>
              <p:cNvPr id="46" name="직사각형 45"/>
              <p:cNvSpPr/>
              <p:nvPr/>
            </p:nvSpPr>
            <p:spPr>
              <a:xfrm>
                <a:off x="1969886" y="3429000"/>
                <a:ext cx="936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rtlCol="0" anchor="ctr"/>
              <a:lstStyle/>
              <a:p>
                <a:r>
                  <a:rPr lang="en-US" altLang="ko-KR" dirty="0">
                    <a:solidFill>
                      <a:srgbClr val="0000FF"/>
                    </a:solidFill>
                  </a:rPr>
                  <a:t>V</a:t>
                </a:r>
                <a:r>
                  <a:rPr lang="en-US" altLang="ko-KR" dirty="0" smtClean="0">
                    <a:solidFill>
                      <a:srgbClr val="0000FF"/>
                    </a:solidFill>
                  </a:rPr>
                  <a:t>AT</a:t>
                </a:r>
                <a:endParaRPr lang="ko-KR" altLang="en-US" dirty="0">
                  <a:solidFill>
                    <a:srgbClr val="0000FF"/>
                  </a:solidFill>
                </a:endParaRPr>
              </a:p>
            </p:txBody>
          </p:sp>
          <p:cxnSp>
            <p:nvCxnSpPr>
              <p:cNvPr id="47" name="직선 연결선 46"/>
              <p:cNvCxnSpPr/>
              <p:nvPr/>
            </p:nvCxnSpPr>
            <p:spPr>
              <a:xfrm>
                <a:off x="2691858" y="3429000"/>
                <a:ext cx="0" cy="360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화살표 연결선 47"/>
              <p:cNvCxnSpPr/>
              <p:nvPr/>
            </p:nvCxnSpPr>
            <p:spPr>
              <a:xfrm>
                <a:off x="2833886" y="3609000"/>
                <a:ext cx="288000" cy="0"/>
              </a:xfrm>
              <a:prstGeom prst="straightConnector1">
                <a:avLst/>
              </a:prstGeom>
              <a:ln w="15875">
                <a:solidFill>
                  <a:srgbClr val="0000FF"/>
                </a:solidFill>
                <a:headEnd type="oval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0" name="직사각형 49"/>
            <p:cNvSpPr/>
            <p:nvPr/>
          </p:nvSpPr>
          <p:spPr>
            <a:xfrm>
              <a:off x="7585886" y="4811100"/>
              <a:ext cx="277200" cy="36000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tlCol="0" anchor="t" anchorCtr="0"/>
            <a:lstStyle/>
            <a:p>
              <a:r>
                <a:rPr lang="en-US" altLang="ko-KR" dirty="0" smtClean="0">
                  <a:solidFill>
                    <a:srgbClr val="0000FF"/>
                  </a:solidFill>
                </a:rPr>
                <a:t>^</a:t>
              </a:r>
              <a:endParaRPr lang="ko-KR" altLang="en-US" dirty="0">
                <a:solidFill>
                  <a:srgbClr val="0000FF"/>
                </a:solidFill>
              </a:endParaRPr>
            </a:p>
          </p:txBody>
        </p:sp>
        <p:cxnSp>
          <p:nvCxnSpPr>
            <p:cNvPr id="51" name="직선 연결선 50"/>
            <p:cNvCxnSpPr/>
            <p:nvPr/>
          </p:nvCxnSpPr>
          <p:spPr>
            <a:xfrm>
              <a:off x="8028000" y="4811100"/>
              <a:ext cx="0" cy="36000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3" name="그룹 52"/>
            <p:cNvGrpSpPr/>
            <p:nvPr/>
          </p:nvGrpSpPr>
          <p:grpSpPr>
            <a:xfrm>
              <a:off x="527228" y="4797000"/>
              <a:ext cx="1152000" cy="360000"/>
              <a:chOff x="1692000" y="3429000"/>
              <a:chExt cx="1152000" cy="360000"/>
            </a:xfrm>
          </p:grpSpPr>
          <p:sp>
            <p:nvSpPr>
              <p:cNvPr id="54" name="직사각형 53"/>
              <p:cNvSpPr/>
              <p:nvPr/>
            </p:nvSpPr>
            <p:spPr>
              <a:xfrm>
                <a:off x="1692000" y="3429000"/>
                <a:ext cx="936000" cy="360000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rtlCol="0" anchor="ctr"/>
              <a:lstStyle/>
              <a:p>
                <a:r>
                  <a:rPr lang="en-US" altLang="ko-KR" dirty="0" err="1" smtClean="0">
                    <a:solidFill>
                      <a:srgbClr val="0000FF"/>
                    </a:solidFill>
                  </a:rPr>
                  <a:t>ptr</a:t>
                </a:r>
                <a:endParaRPr lang="ko-KR" altLang="en-US" dirty="0">
                  <a:solidFill>
                    <a:srgbClr val="0000FF"/>
                  </a:solidFill>
                </a:endParaRPr>
              </a:p>
            </p:txBody>
          </p:sp>
          <p:cxnSp>
            <p:nvCxnSpPr>
              <p:cNvPr id="55" name="직선 연결선 54"/>
              <p:cNvCxnSpPr/>
              <p:nvPr/>
            </p:nvCxnSpPr>
            <p:spPr>
              <a:xfrm>
                <a:off x="2412000" y="3429000"/>
                <a:ext cx="0" cy="360000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직선 화살표 연결선 55"/>
              <p:cNvCxnSpPr/>
              <p:nvPr/>
            </p:nvCxnSpPr>
            <p:spPr>
              <a:xfrm>
                <a:off x="2280772" y="3609000"/>
                <a:ext cx="563228" cy="0"/>
              </a:xfrm>
              <a:prstGeom prst="straightConnector1">
                <a:avLst/>
              </a:prstGeom>
              <a:ln w="15875">
                <a:solidFill>
                  <a:srgbClr val="0000FF"/>
                </a:solidFill>
                <a:headEnd type="none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7" name="그룹 56"/>
            <p:cNvGrpSpPr/>
            <p:nvPr/>
          </p:nvGrpSpPr>
          <p:grpSpPr>
            <a:xfrm>
              <a:off x="5237400" y="5309400"/>
              <a:ext cx="1100914" cy="360000"/>
              <a:chOff x="1743086" y="3429000"/>
              <a:chExt cx="1100914" cy="360000"/>
            </a:xfrm>
          </p:grpSpPr>
          <p:sp>
            <p:nvSpPr>
              <p:cNvPr id="58" name="직사각형 57"/>
              <p:cNvSpPr/>
              <p:nvPr/>
            </p:nvSpPr>
            <p:spPr>
              <a:xfrm>
                <a:off x="1743086" y="3429000"/>
                <a:ext cx="936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rtlCol="0" anchor="ctr"/>
              <a:lstStyle/>
              <a:p>
                <a:r>
                  <a:rPr lang="en-US" altLang="ko-KR" dirty="0">
                    <a:solidFill>
                      <a:srgbClr val="0000FF"/>
                    </a:solidFill>
                  </a:rPr>
                  <a:t>S</a:t>
                </a:r>
                <a:r>
                  <a:rPr lang="en-US" altLang="ko-KR" dirty="0" smtClean="0">
                    <a:solidFill>
                      <a:srgbClr val="0000FF"/>
                    </a:solidFill>
                  </a:rPr>
                  <a:t>AT</a:t>
                </a:r>
                <a:endParaRPr lang="ko-KR" altLang="en-US" dirty="0">
                  <a:solidFill>
                    <a:srgbClr val="0000FF"/>
                  </a:solidFill>
                </a:endParaRPr>
              </a:p>
            </p:txBody>
          </p:sp>
          <p:cxnSp>
            <p:nvCxnSpPr>
              <p:cNvPr id="59" name="직선 연결선 58"/>
              <p:cNvCxnSpPr/>
              <p:nvPr/>
            </p:nvCxnSpPr>
            <p:spPr>
              <a:xfrm>
                <a:off x="2412000" y="3429000"/>
                <a:ext cx="0" cy="360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직선 화살표 연결선 59"/>
              <p:cNvCxnSpPr/>
              <p:nvPr/>
            </p:nvCxnSpPr>
            <p:spPr>
              <a:xfrm>
                <a:off x="2556000" y="3609000"/>
                <a:ext cx="288000" cy="0"/>
              </a:xfrm>
              <a:prstGeom prst="straightConnector1">
                <a:avLst/>
              </a:prstGeom>
              <a:ln w="15875">
                <a:solidFill>
                  <a:schemeClr val="bg1"/>
                </a:solidFill>
                <a:headEnd type="oval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1" name="원호 60"/>
            <p:cNvSpPr/>
            <p:nvPr/>
          </p:nvSpPr>
          <p:spPr>
            <a:xfrm>
              <a:off x="4549990" y="4977383"/>
              <a:ext cx="696771" cy="698100"/>
            </a:xfrm>
            <a:prstGeom prst="arc">
              <a:avLst/>
            </a:prstGeom>
            <a:ln w="12700">
              <a:solidFill>
                <a:srgbClr val="FF0000"/>
              </a:solidFill>
              <a:headEnd type="oval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원호 61"/>
            <p:cNvSpPr/>
            <p:nvPr/>
          </p:nvSpPr>
          <p:spPr>
            <a:xfrm flipV="1">
              <a:off x="5726315" y="4797000"/>
              <a:ext cx="696771" cy="698100"/>
            </a:xfrm>
            <a:prstGeom prst="arc">
              <a:avLst/>
            </a:prstGeom>
            <a:ln w="12700">
              <a:solidFill>
                <a:srgbClr val="FF0000"/>
              </a:solidFill>
              <a:headEnd type="oval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908142" y="5713200"/>
            <a:ext cx="7775308" cy="794100"/>
            <a:chOff x="553552" y="5688000"/>
            <a:chExt cx="7775308" cy="794100"/>
          </a:xfrm>
        </p:grpSpPr>
        <p:grpSp>
          <p:nvGrpSpPr>
            <p:cNvPr id="63" name="그룹 62"/>
            <p:cNvGrpSpPr/>
            <p:nvPr/>
          </p:nvGrpSpPr>
          <p:grpSpPr>
            <a:xfrm>
              <a:off x="1718324" y="5931300"/>
              <a:ext cx="1152000" cy="360000"/>
              <a:chOff x="1692000" y="3429000"/>
              <a:chExt cx="1152000" cy="360000"/>
            </a:xfrm>
          </p:grpSpPr>
          <p:sp>
            <p:nvSpPr>
              <p:cNvPr id="64" name="직사각형 63"/>
              <p:cNvSpPr/>
              <p:nvPr/>
            </p:nvSpPr>
            <p:spPr>
              <a:xfrm>
                <a:off x="1692000" y="3429000"/>
                <a:ext cx="936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rtlCol="0" anchor="ctr"/>
              <a:lstStyle/>
              <a:p>
                <a:r>
                  <a:rPr lang="en-US" altLang="ko-KR" dirty="0" smtClean="0">
                    <a:solidFill>
                      <a:srgbClr val="0000FF"/>
                    </a:solidFill>
                  </a:rPr>
                  <a:t>BAT</a:t>
                </a:r>
                <a:endParaRPr lang="ko-KR" altLang="en-US" dirty="0">
                  <a:solidFill>
                    <a:srgbClr val="0000FF"/>
                  </a:solidFill>
                </a:endParaRPr>
              </a:p>
            </p:txBody>
          </p:sp>
          <p:cxnSp>
            <p:nvCxnSpPr>
              <p:cNvPr id="65" name="직선 연결선 64"/>
              <p:cNvCxnSpPr/>
              <p:nvPr/>
            </p:nvCxnSpPr>
            <p:spPr>
              <a:xfrm>
                <a:off x="2412000" y="3429000"/>
                <a:ext cx="0" cy="360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직선 화살표 연결선 65"/>
              <p:cNvCxnSpPr/>
              <p:nvPr/>
            </p:nvCxnSpPr>
            <p:spPr>
              <a:xfrm>
                <a:off x="2556000" y="3609000"/>
                <a:ext cx="288000" cy="0"/>
              </a:xfrm>
              <a:prstGeom prst="straightConnector1">
                <a:avLst/>
              </a:prstGeom>
              <a:ln w="15875">
                <a:solidFill>
                  <a:srgbClr val="0000FF"/>
                </a:solidFill>
                <a:headEnd type="oval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1" name="그룹 70"/>
            <p:cNvGrpSpPr/>
            <p:nvPr/>
          </p:nvGrpSpPr>
          <p:grpSpPr>
            <a:xfrm>
              <a:off x="5279228" y="5931300"/>
              <a:ext cx="1152000" cy="360000"/>
              <a:chOff x="1692000" y="3429000"/>
              <a:chExt cx="1152000" cy="360000"/>
            </a:xfrm>
          </p:grpSpPr>
          <p:sp>
            <p:nvSpPr>
              <p:cNvPr id="72" name="직사각형 71"/>
              <p:cNvSpPr/>
              <p:nvPr/>
            </p:nvSpPr>
            <p:spPr>
              <a:xfrm>
                <a:off x="1692000" y="3429000"/>
                <a:ext cx="936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rtlCol="0" anchor="ctr"/>
              <a:lstStyle/>
              <a:p>
                <a:r>
                  <a:rPr lang="en-US" altLang="ko-KR" dirty="0">
                    <a:solidFill>
                      <a:srgbClr val="0000FF"/>
                    </a:solidFill>
                  </a:rPr>
                  <a:t>S</a:t>
                </a:r>
                <a:r>
                  <a:rPr lang="en-US" altLang="ko-KR" dirty="0" smtClean="0">
                    <a:solidFill>
                      <a:srgbClr val="0000FF"/>
                    </a:solidFill>
                  </a:rPr>
                  <a:t>AT</a:t>
                </a:r>
                <a:endParaRPr lang="ko-KR" altLang="en-US" dirty="0">
                  <a:solidFill>
                    <a:srgbClr val="0000FF"/>
                  </a:solidFill>
                </a:endParaRPr>
              </a:p>
            </p:txBody>
          </p:sp>
          <p:cxnSp>
            <p:nvCxnSpPr>
              <p:cNvPr id="73" name="직선 연결선 72"/>
              <p:cNvCxnSpPr/>
              <p:nvPr/>
            </p:nvCxnSpPr>
            <p:spPr>
              <a:xfrm>
                <a:off x="2412000" y="3429000"/>
                <a:ext cx="0" cy="360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직선 화살표 연결선 73"/>
              <p:cNvCxnSpPr/>
              <p:nvPr/>
            </p:nvCxnSpPr>
            <p:spPr>
              <a:xfrm>
                <a:off x="2556000" y="3609000"/>
                <a:ext cx="288000" cy="0"/>
              </a:xfrm>
              <a:prstGeom prst="straightConnector1">
                <a:avLst/>
              </a:prstGeom>
              <a:ln w="15875">
                <a:solidFill>
                  <a:srgbClr val="0000FF"/>
                </a:solidFill>
                <a:headEnd type="oval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5" name="그룹 74"/>
            <p:cNvGrpSpPr/>
            <p:nvPr/>
          </p:nvGrpSpPr>
          <p:grpSpPr>
            <a:xfrm>
              <a:off x="6444000" y="5931300"/>
              <a:ext cx="1152000" cy="360000"/>
              <a:chOff x="1692000" y="3429000"/>
              <a:chExt cx="1152000" cy="360000"/>
            </a:xfrm>
          </p:grpSpPr>
          <p:sp>
            <p:nvSpPr>
              <p:cNvPr id="76" name="직사각형 75"/>
              <p:cNvSpPr/>
              <p:nvPr/>
            </p:nvSpPr>
            <p:spPr>
              <a:xfrm>
                <a:off x="1692000" y="3429000"/>
                <a:ext cx="936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rtlCol="0" anchor="ctr"/>
              <a:lstStyle/>
              <a:p>
                <a:r>
                  <a:rPr lang="en-US" altLang="ko-KR" dirty="0">
                    <a:solidFill>
                      <a:srgbClr val="0000FF"/>
                    </a:solidFill>
                  </a:rPr>
                  <a:t>V</a:t>
                </a:r>
                <a:r>
                  <a:rPr lang="en-US" altLang="ko-KR" dirty="0" smtClean="0">
                    <a:solidFill>
                      <a:srgbClr val="0000FF"/>
                    </a:solidFill>
                  </a:rPr>
                  <a:t>AT</a:t>
                </a:r>
                <a:endParaRPr lang="ko-KR" altLang="en-US" dirty="0">
                  <a:solidFill>
                    <a:srgbClr val="0000FF"/>
                  </a:solidFill>
                </a:endParaRPr>
              </a:p>
            </p:txBody>
          </p:sp>
          <p:cxnSp>
            <p:nvCxnSpPr>
              <p:cNvPr id="77" name="직선 연결선 76"/>
              <p:cNvCxnSpPr/>
              <p:nvPr/>
            </p:nvCxnSpPr>
            <p:spPr>
              <a:xfrm>
                <a:off x="2412000" y="3429000"/>
                <a:ext cx="0" cy="360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직선 화살표 연결선 77"/>
              <p:cNvCxnSpPr/>
              <p:nvPr/>
            </p:nvCxnSpPr>
            <p:spPr>
              <a:xfrm>
                <a:off x="2556000" y="3609000"/>
                <a:ext cx="288000" cy="0"/>
              </a:xfrm>
              <a:prstGeom prst="straightConnector1">
                <a:avLst/>
              </a:prstGeom>
              <a:ln w="15875">
                <a:solidFill>
                  <a:srgbClr val="0000FF"/>
                </a:solidFill>
                <a:headEnd type="oval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9" name="그룹 78"/>
            <p:cNvGrpSpPr/>
            <p:nvPr/>
          </p:nvGrpSpPr>
          <p:grpSpPr>
            <a:xfrm>
              <a:off x="553552" y="5931300"/>
              <a:ext cx="1152000" cy="360000"/>
              <a:chOff x="1692000" y="3429000"/>
              <a:chExt cx="1152000" cy="360000"/>
            </a:xfrm>
          </p:grpSpPr>
          <p:sp>
            <p:nvSpPr>
              <p:cNvPr id="80" name="직사각형 79"/>
              <p:cNvSpPr/>
              <p:nvPr/>
            </p:nvSpPr>
            <p:spPr>
              <a:xfrm>
                <a:off x="1692000" y="3429000"/>
                <a:ext cx="936000" cy="360000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rtlCol="0" anchor="ctr"/>
              <a:lstStyle/>
              <a:p>
                <a:r>
                  <a:rPr lang="en-US" altLang="ko-KR" dirty="0" err="1" smtClean="0">
                    <a:solidFill>
                      <a:srgbClr val="0000FF"/>
                    </a:solidFill>
                  </a:rPr>
                  <a:t>ptr</a:t>
                </a:r>
                <a:endParaRPr lang="ko-KR" altLang="en-US" dirty="0">
                  <a:solidFill>
                    <a:srgbClr val="0000FF"/>
                  </a:solidFill>
                </a:endParaRPr>
              </a:p>
            </p:txBody>
          </p:sp>
          <p:cxnSp>
            <p:nvCxnSpPr>
              <p:cNvPr id="81" name="직선 연결선 80"/>
              <p:cNvCxnSpPr/>
              <p:nvPr/>
            </p:nvCxnSpPr>
            <p:spPr>
              <a:xfrm>
                <a:off x="2412000" y="3429000"/>
                <a:ext cx="0" cy="360000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직선 화살표 연결선 81"/>
              <p:cNvCxnSpPr/>
              <p:nvPr/>
            </p:nvCxnSpPr>
            <p:spPr>
              <a:xfrm>
                <a:off x="2280772" y="3609000"/>
                <a:ext cx="563228" cy="0"/>
              </a:xfrm>
              <a:prstGeom prst="straightConnector1">
                <a:avLst/>
              </a:prstGeom>
              <a:ln w="15875">
                <a:solidFill>
                  <a:srgbClr val="0000FF"/>
                </a:solidFill>
                <a:headEnd type="none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3" name="그룹 82"/>
            <p:cNvGrpSpPr/>
            <p:nvPr/>
          </p:nvGrpSpPr>
          <p:grpSpPr>
            <a:xfrm>
              <a:off x="4047866" y="5931300"/>
              <a:ext cx="1152000" cy="360000"/>
              <a:chOff x="1692000" y="3429000"/>
              <a:chExt cx="1152000" cy="360000"/>
            </a:xfrm>
          </p:grpSpPr>
          <p:sp>
            <p:nvSpPr>
              <p:cNvPr id="84" name="직사각형 83"/>
              <p:cNvSpPr/>
              <p:nvPr/>
            </p:nvSpPr>
            <p:spPr>
              <a:xfrm>
                <a:off x="1692000" y="3429000"/>
                <a:ext cx="936000" cy="360000"/>
              </a:xfrm>
              <a:prstGeom prst="rect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rtlCol="0" anchor="ctr"/>
              <a:lstStyle/>
              <a:p>
                <a:r>
                  <a:rPr lang="en-US" altLang="ko-KR" dirty="0" smtClean="0">
                    <a:solidFill>
                      <a:schemeClr val="bg1">
                        <a:lumMod val="75000"/>
                      </a:schemeClr>
                    </a:solidFill>
                  </a:rPr>
                  <a:t>MAT</a:t>
                </a:r>
                <a:endParaRPr lang="ko-KR" altLang="en-US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cxnSp>
            <p:nvCxnSpPr>
              <p:cNvPr id="85" name="직선 연결선 84"/>
              <p:cNvCxnSpPr/>
              <p:nvPr/>
            </p:nvCxnSpPr>
            <p:spPr>
              <a:xfrm>
                <a:off x="2412000" y="3429000"/>
                <a:ext cx="0" cy="360000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직선 화살표 연결선 85"/>
              <p:cNvCxnSpPr/>
              <p:nvPr/>
            </p:nvCxnSpPr>
            <p:spPr>
              <a:xfrm>
                <a:off x="2556000" y="3609000"/>
                <a:ext cx="288000" cy="0"/>
              </a:xfrm>
              <a:prstGeom prst="straightConnector1">
                <a:avLst/>
              </a:prstGeom>
              <a:ln w="15875">
                <a:solidFill>
                  <a:schemeClr val="bg1">
                    <a:lumMod val="75000"/>
                  </a:schemeClr>
                </a:solidFill>
                <a:headEnd type="oval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8" name="직사각형 87"/>
            <p:cNvSpPr/>
            <p:nvPr/>
          </p:nvSpPr>
          <p:spPr>
            <a:xfrm>
              <a:off x="7608860" y="5931300"/>
              <a:ext cx="277200" cy="36000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tlCol="0" anchor="t" anchorCtr="0"/>
            <a:lstStyle/>
            <a:p>
              <a:r>
                <a:rPr lang="en-US" altLang="ko-KR" dirty="0" smtClean="0">
                  <a:solidFill>
                    <a:srgbClr val="0000FF"/>
                  </a:solidFill>
                </a:rPr>
                <a:t>^</a:t>
              </a:r>
              <a:endParaRPr lang="ko-KR" altLang="en-US" dirty="0">
                <a:solidFill>
                  <a:srgbClr val="0000FF"/>
                </a:solidFill>
              </a:endParaRPr>
            </a:p>
          </p:txBody>
        </p:sp>
        <p:cxnSp>
          <p:nvCxnSpPr>
            <p:cNvPr id="89" name="직선 연결선 88"/>
            <p:cNvCxnSpPr/>
            <p:nvPr/>
          </p:nvCxnSpPr>
          <p:spPr>
            <a:xfrm>
              <a:off x="8328860" y="5931300"/>
              <a:ext cx="0" cy="36000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6" name="그룹 95"/>
            <p:cNvGrpSpPr/>
            <p:nvPr/>
          </p:nvGrpSpPr>
          <p:grpSpPr>
            <a:xfrm>
              <a:off x="2856771" y="5931300"/>
              <a:ext cx="1152000" cy="360000"/>
              <a:chOff x="1692000" y="3429000"/>
              <a:chExt cx="1152000" cy="360000"/>
            </a:xfrm>
          </p:grpSpPr>
          <p:sp>
            <p:nvSpPr>
              <p:cNvPr id="97" name="직사각형 96"/>
              <p:cNvSpPr/>
              <p:nvPr/>
            </p:nvSpPr>
            <p:spPr>
              <a:xfrm>
                <a:off x="1692000" y="3429000"/>
                <a:ext cx="936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rtlCol="0" anchor="ctr"/>
              <a:lstStyle/>
              <a:p>
                <a:r>
                  <a:rPr lang="en-US" altLang="ko-KR" dirty="0">
                    <a:solidFill>
                      <a:srgbClr val="0000FF"/>
                    </a:solidFill>
                  </a:rPr>
                  <a:t>C</a:t>
                </a:r>
                <a:r>
                  <a:rPr lang="en-US" altLang="ko-KR" dirty="0" smtClean="0">
                    <a:solidFill>
                      <a:srgbClr val="0000FF"/>
                    </a:solidFill>
                  </a:rPr>
                  <a:t>AT</a:t>
                </a:r>
                <a:endParaRPr lang="ko-KR" altLang="en-US" dirty="0">
                  <a:solidFill>
                    <a:srgbClr val="0000FF"/>
                  </a:solidFill>
                </a:endParaRPr>
              </a:p>
            </p:txBody>
          </p:sp>
          <p:cxnSp>
            <p:nvCxnSpPr>
              <p:cNvPr id="98" name="직선 연결선 97"/>
              <p:cNvCxnSpPr/>
              <p:nvPr/>
            </p:nvCxnSpPr>
            <p:spPr>
              <a:xfrm>
                <a:off x="2412000" y="3429000"/>
                <a:ext cx="0" cy="360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직선 화살표 연결선 98"/>
              <p:cNvCxnSpPr/>
              <p:nvPr/>
            </p:nvCxnSpPr>
            <p:spPr>
              <a:xfrm>
                <a:off x="2556000" y="3609000"/>
                <a:ext cx="288000" cy="0"/>
              </a:xfrm>
              <a:prstGeom prst="straightConnector1">
                <a:avLst/>
              </a:prstGeom>
              <a:ln w="15875">
                <a:solidFill>
                  <a:schemeClr val="bg1">
                    <a:lumMod val="75000"/>
                  </a:schemeClr>
                </a:solidFill>
                <a:headEnd type="oval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1" name="원호 90"/>
            <p:cNvSpPr/>
            <p:nvPr/>
          </p:nvSpPr>
          <p:spPr>
            <a:xfrm flipV="1">
              <a:off x="3726000" y="5688000"/>
              <a:ext cx="1618932" cy="794100"/>
            </a:xfrm>
            <a:prstGeom prst="arc">
              <a:avLst>
                <a:gd name="adj1" fmla="val 10914864"/>
                <a:gd name="adj2" fmla="val 20806790"/>
              </a:avLst>
            </a:prstGeom>
            <a:ln w="12700">
              <a:solidFill>
                <a:srgbClr val="FF0000"/>
              </a:solidFill>
              <a:headEnd type="oval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4" name="슬라이드 번호 개체 틀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0A2B4F6F-8652-477E-8EDC-DA81EDF989C8}" type="slidenum">
              <a:rPr lang="ko-KR" altLang="en-US" smtClean="0"/>
              <a:pPr algn="r"/>
              <a:t>4</a:t>
            </a:fld>
            <a:r>
              <a:rPr lang="en-US" altLang="ko-KR" smtClean="0"/>
              <a:t>/28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7139999" y="25221"/>
            <a:ext cx="1980001" cy="2668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err="1" smtClean="0">
                <a:solidFill>
                  <a:srgbClr val="0000FF"/>
                </a:solidFill>
              </a:rPr>
              <a:t>노드</a:t>
            </a:r>
            <a:r>
              <a:rPr lang="ko-KR" altLang="en-US" dirty="0" smtClean="0">
                <a:solidFill>
                  <a:srgbClr val="0000FF"/>
                </a:solidFill>
              </a:rPr>
              <a:t> 삽입</a:t>
            </a:r>
            <a:r>
              <a:rPr lang="en-US" altLang="ko-KR" dirty="0" smtClean="0">
                <a:solidFill>
                  <a:srgbClr val="0000FF"/>
                </a:solidFill>
              </a:rPr>
              <a:t>:</a:t>
            </a:r>
          </a:p>
          <a:p>
            <a:r>
              <a:rPr lang="ko-KR" altLang="en-US" sz="1800" dirty="0" smtClean="0">
                <a:solidFill>
                  <a:srgbClr val="0000FF"/>
                </a:solidFill>
              </a:rPr>
              <a:t>  </a:t>
            </a:r>
            <a:r>
              <a:rPr lang="ko-KR" altLang="en-US" sz="1800" dirty="0" smtClean="0">
                <a:solidFill>
                  <a:srgbClr val="FF0000"/>
                </a:solidFill>
              </a:rPr>
              <a:t>⑴ 메모리 할당</a:t>
            </a:r>
            <a:endParaRPr lang="en-US" altLang="ko-KR" sz="1800" dirty="0" smtClean="0">
              <a:solidFill>
                <a:srgbClr val="FF0000"/>
              </a:solidFill>
            </a:endParaRPr>
          </a:p>
          <a:p>
            <a:r>
              <a:rPr lang="ko-KR" altLang="en-US" sz="1800" dirty="0" smtClean="0">
                <a:solidFill>
                  <a:srgbClr val="0000FF"/>
                </a:solidFill>
              </a:rPr>
              <a:t>  </a:t>
            </a:r>
            <a:r>
              <a:rPr lang="ko-KR" altLang="en-US" sz="1800" dirty="0" smtClean="0">
                <a:solidFill>
                  <a:srgbClr val="FF0000"/>
                </a:solidFill>
              </a:rPr>
              <a:t>⑵ 데이터 넣고</a:t>
            </a:r>
            <a:endParaRPr lang="en-US" altLang="ko-KR" sz="1800" dirty="0" smtClean="0">
              <a:solidFill>
                <a:srgbClr val="FF0000"/>
              </a:solidFill>
            </a:endParaRPr>
          </a:p>
          <a:p>
            <a:r>
              <a:rPr lang="ko-KR" altLang="en-US" sz="1800" dirty="0">
                <a:solidFill>
                  <a:srgbClr val="0000FF"/>
                </a:solidFill>
              </a:rPr>
              <a:t> </a:t>
            </a:r>
            <a:r>
              <a:rPr lang="ko-KR" altLang="en-US" sz="1800" dirty="0" smtClean="0">
                <a:solidFill>
                  <a:srgbClr val="0000FF"/>
                </a:solidFill>
              </a:rPr>
              <a:t> </a:t>
            </a:r>
            <a:r>
              <a:rPr lang="ko-KR" altLang="en-US" sz="1800" dirty="0" smtClean="0">
                <a:solidFill>
                  <a:srgbClr val="FF0000"/>
                </a:solidFill>
              </a:rPr>
              <a:t>⑶ 링크 조정</a:t>
            </a:r>
            <a:endParaRPr lang="en-US" altLang="ko-KR" sz="1800" dirty="0" smtClean="0">
              <a:solidFill>
                <a:srgbClr val="FF0000"/>
              </a:solidFill>
            </a:endParaRPr>
          </a:p>
          <a:p>
            <a:endParaRPr lang="en-US" altLang="ko-KR" sz="800" dirty="0" smtClean="0">
              <a:solidFill>
                <a:srgbClr val="FF0000"/>
              </a:solidFill>
            </a:endParaRPr>
          </a:p>
          <a:p>
            <a:r>
              <a:rPr lang="ko-KR" altLang="en-US" dirty="0" err="1" smtClean="0">
                <a:solidFill>
                  <a:srgbClr val="0000FF"/>
                </a:solidFill>
              </a:rPr>
              <a:t>노드</a:t>
            </a:r>
            <a:r>
              <a:rPr lang="ko-KR" altLang="en-US" dirty="0" smtClean="0">
                <a:solidFill>
                  <a:srgbClr val="0000FF"/>
                </a:solidFill>
              </a:rPr>
              <a:t> 삭제</a:t>
            </a:r>
            <a:r>
              <a:rPr lang="en-US" altLang="ko-KR" dirty="0" smtClean="0">
                <a:solidFill>
                  <a:srgbClr val="0000FF"/>
                </a:solidFill>
              </a:rPr>
              <a:t>:</a:t>
            </a:r>
            <a:r>
              <a:rPr lang="en-US" altLang="ko-KR" dirty="0" smtClean="0"/>
              <a:t>:</a:t>
            </a:r>
          </a:p>
          <a:p>
            <a:r>
              <a:rPr lang="ko-KR" altLang="en-US" sz="1800" dirty="0">
                <a:solidFill>
                  <a:srgbClr val="0000FF"/>
                </a:solidFill>
              </a:rPr>
              <a:t> </a:t>
            </a:r>
            <a:r>
              <a:rPr lang="ko-KR" altLang="en-US" sz="1800" dirty="0" smtClean="0">
                <a:solidFill>
                  <a:srgbClr val="0000FF"/>
                </a:solidFill>
              </a:rPr>
              <a:t> </a:t>
            </a:r>
            <a:r>
              <a:rPr lang="ko-KR" altLang="en-US" sz="1800" dirty="0" smtClean="0">
                <a:solidFill>
                  <a:srgbClr val="FF0000"/>
                </a:solidFill>
              </a:rPr>
              <a:t>⑴ </a:t>
            </a:r>
            <a:r>
              <a:rPr lang="ko-KR" altLang="en-US" sz="1800" dirty="0">
                <a:solidFill>
                  <a:srgbClr val="FF0000"/>
                </a:solidFill>
              </a:rPr>
              <a:t>데이터 </a:t>
            </a:r>
            <a:r>
              <a:rPr lang="ko-KR" altLang="en-US" sz="1800" dirty="0" smtClean="0">
                <a:solidFill>
                  <a:srgbClr val="FF0000"/>
                </a:solidFill>
              </a:rPr>
              <a:t>받고</a:t>
            </a:r>
            <a:endParaRPr lang="en-US" altLang="ko-KR" sz="1800" dirty="0">
              <a:solidFill>
                <a:srgbClr val="FF0000"/>
              </a:solidFill>
            </a:endParaRPr>
          </a:p>
          <a:p>
            <a:r>
              <a:rPr lang="ko-KR" altLang="en-US" sz="1800" dirty="0" smtClean="0">
                <a:solidFill>
                  <a:srgbClr val="0000FF"/>
                </a:solidFill>
              </a:rPr>
              <a:t>  </a:t>
            </a:r>
            <a:r>
              <a:rPr lang="ko-KR" altLang="en-US" sz="1800" dirty="0">
                <a:solidFill>
                  <a:srgbClr val="FF0000"/>
                </a:solidFill>
              </a:rPr>
              <a:t>⑵ 링크 조정</a:t>
            </a:r>
            <a:endParaRPr lang="ko-KR" altLang="en-US" sz="1800" dirty="0"/>
          </a:p>
          <a:p>
            <a:r>
              <a:rPr lang="ko-KR" altLang="en-US" sz="1800" dirty="0" smtClean="0">
                <a:solidFill>
                  <a:srgbClr val="0000FF"/>
                </a:solidFill>
              </a:rPr>
              <a:t>  </a:t>
            </a:r>
            <a:r>
              <a:rPr lang="ko-KR" altLang="en-US" sz="1800" dirty="0">
                <a:solidFill>
                  <a:srgbClr val="FF0000"/>
                </a:solidFill>
              </a:rPr>
              <a:t>⑶ </a:t>
            </a:r>
            <a:r>
              <a:rPr lang="ko-KR" altLang="en-US" sz="1800" dirty="0" smtClean="0">
                <a:solidFill>
                  <a:srgbClr val="FF0000"/>
                </a:solidFill>
              </a:rPr>
              <a:t>메모리 반환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828050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링크 표현법을 구현하기 위한 </a:t>
            </a:r>
            <a:r>
              <a:rPr lang="en-US" altLang="ko-KR" dirty="0" smtClean="0"/>
              <a:t>3 </a:t>
            </a:r>
            <a:r>
              <a:rPr lang="ko-KR" altLang="en-US" dirty="0" smtClean="0"/>
              <a:t>가지 기능</a:t>
            </a:r>
            <a:endParaRPr lang="en-US" altLang="ko-KR" dirty="0" smtClean="0"/>
          </a:p>
          <a:p>
            <a:pPr marL="914400" lvl="1" indent="-457200">
              <a:buFont typeface="+mj-lt"/>
              <a:buAutoNum type="arabicPeriod"/>
            </a:pPr>
            <a:r>
              <a:rPr lang="ko-KR" altLang="en-US" dirty="0" err="1" smtClean="0"/>
              <a:t>노드</a:t>
            </a:r>
            <a:r>
              <a:rPr lang="ko-KR" altLang="en-US" dirty="0" smtClean="0"/>
              <a:t> 구조를 정의하는 </a:t>
            </a:r>
            <a:r>
              <a:rPr lang="ko-KR" altLang="en-US" dirty="0" err="1" smtClean="0"/>
              <a:t>메카니즘</a:t>
            </a:r>
            <a:endParaRPr lang="en-US" altLang="ko-KR" dirty="0" smtClean="0"/>
          </a:p>
          <a:p>
            <a:pPr lvl="2"/>
            <a:r>
              <a:rPr lang="en-US" altLang="ko-KR" dirty="0" err="1" smtClean="0"/>
              <a:t>struct</a:t>
            </a:r>
            <a:r>
              <a:rPr lang="en-US" altLang="ko-KR" dirty="0" smtClean="0"/>
              <a:t> </a:t>
            </a:r>
            <a:r>
              <a:rPr lang="ko-KR" altLang="en-US" dirty="0" smtClean="0"/>
              <a:t>구조체를 사용하여 </a:t>
            </a:r>
            <a:r>
              <a:rPr lang="ko-KR" altLang="en-US" dirty="0" err="1" smtClean="0"/>
              <a:t>노드를</a:t>
            </a:r>
            <a:r>
              <a:rPr lang="ko-KR" altLang="en-US" dirty="0" smtClean="0"/>
              <a:t> 정의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typedef</a:t>
            </a:r>
            <a:r>
              <a:rPr lang="ko-KR" altLang="en-US" dirty="0" smtClean="0"/>
              <a:t>와 함께 사용</a:t>
            </a:r>
            <a:r>
              <a:rPr lang="en-US" altLang="ko-KR" dirty="0" smtClean="0"/>
              <a:t>	         </a:t>
            </a:r>
            <a:r>
              <a:rPr lang="en-US" altLang="ko-KR" dirty="0" smtClean="0">
                <a:solidFill>
                  <a:srgbClr val="008000"/>
                </a:solidFill>
              </a:rPr>
              <a:t>typedef </a:t>
            </a:r>
            <a:r>
              <a:rPr lang="en-US" altLang="ko-KR" dirty="0" err="1" smtClean="0">
                <a:solidFill>
                  <a:srgbClr val="0000FF"/>
                </a:solidFill>
              </a:rPr>
              <a:t>oldType</a:t>
            </a:r>
            <a:r>
              <a:rPr lang="en-US" altLang="ko-KR" dirty="0" smtClean="0">
                <a:solidFill>
                  <a:srgbClr val="008000"/>
                </a:solidFill>
              </a:rPr>
              <a:t> </a:t>
            </a:r>
            <a:r>
              <a:rPr lang="en-US" altLang="ko-KR" dirty="0" smtClean="0">
                <a:solidFill>
                  <a:srgbClr val="FF0000"/>
                </a:solidFill>
              </a:rPr>
              <a:t>NewType1, NewType2</a:t>
            </a:r>
            <a:r>
              <a:rPr lang="en-US" altLang="ko-KR" dirty="0" smtClean="0">
                <a:solidFill>
                  <a:srgbClr val="008000"/>
                </a:solidFill>
              </a:rPr>
              <a:t>;</a:t>
            </a:r>
          </a:p>
          <a:p>
            <a:pPr marL="914400" lvl="2" indent="0">
              <a:buNone/>
            </a:pPr>
            <a:r>
              <a:rPr lang="en-US" altLang="ko-KR" dirty="0" smtClean="0"/>
              <a:t>   typedef </a:t>
            </a:r>
            <a:r>
              <a:rPr lang="en-US" altLang="ko-KR" dirty="0" err="1" smtClean="0">
                <a:solidFill>
                  <a:srgbClr val="0000FF"/>
                </a:solidFill>
              </a:rPr>
              <a:t>struct</a:t>
            </a:r>
            <a:r>
              <a:rPr lang="en-US" altLang="ko-KR" dirty="0" smtClean="0">
                <a:solidFill>
                  <a:srgbClr val="0000FF"/>
                </a:solidFill>
              </a:rPr>
              <a:t> node {</a:t>
            </a:r>
            <a:r>
              <a:rPr lang="en-US" altLang="ko-KR" dirty="0" smtClean="0">
                <a:solidFill>
                  <a:schemeClr val="accent2">
                    <a:lumMod val="75000"/>
                  </a:schemeClr>
                </a:solidFill>
              </a:rPr>
              <a:t>	         </a:t>
            </a:r>
            <a:r>
              <a:rPr lang="en-US" altLang="ko-KR" dirty="0" smtClean="0">
                <a:solidFill>
                  <a:srgbClr val="008000"/>
                </a:solidFill>
              </a:rPr>
              <a:t>// </a:t>
            </a:r>
            <a:r>
              <a:rPr lang="ko-KR" altLang="en-US" dirty="0" err="1" smtClean="0">
                <a:solidFill>
                  <a:srgbClr val="008000"/>
                </a:solidFill>
              </a:rPr>
              <a:t>노드</a:t>
            </a:r>
            <a:r>
              <a:rPr lang="ko-KR" altLang="en-US" dirty="0" smtClean="0">
                <a:solidFill>
                  <a:srgbClr val="008000"/>
                </a:solidFill>
              </a:rPr>
              <a:t> 구조체</a:t>
            </a:r>
            <a:endParaRPr lang="en-US" altLang="ko-KR" dirty="0" smtClean="0">
              <a:solidFill>
                <a:srgbClr val="008000"/>
              </a:solidFill>
            </a:endParaRPr>
          </a:p>
          <a:p>
            <a:pPr marL="914400" lvl="2" indent="0">
              <a:buNone/>
            </a:pP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altLang="ko-KR" dirty="0" smtClean="0">
                <a:solidFill>
                  <a:schemeClr val="accent2">
                    <a:lumMod val="75000"/>
                  </a:schemeClr>
                </a:solidFill>
              </a:rPr>
              <a:t>       </a:t>
            </a:r>
            <a:r>
              <a:rPr lang="en-US" altLang="ko-KR" dirty="0" smtClean="0">
                <a:solidFill>
                  <a:srgbClr val="0000FF"/>
                </a:solidFill>
              </a:rPr>
              <a:t>char  data[4];</a:t>
            </a:r>
            <a:r>
              <a:rPr lang="en-US" altLang="ko-KR" dirty="0" smtClean="0">
                <a:solidFill>
                  <a:schemeClr val="accent2">
                    <a:lumMod val="75000"/>
                  </a:schemeClr>
                </a:solidFill>
              </a:rPr>
              <a:t>	         </a:t>
            </a:r>
            <a:r>
              <a:rPr lang="en-US" altLang="ko-KR" dirty="0" smtClean="0">
                <a:solidFill>
                  <a:srgbClr val="008000"/>
                </a:solidFill>
              </a:rPr>
              <a:t>// </a:t>
            </a:r>
            <a:r>
              <a:rPr lang="ko-KR" altLang="en-US" dirty="0" smtClean="0">
                <a:solidFill>
                  <a:srgbClr val="008000"/>
                </a:solidFill>
              </a:rPr>
              <a:t>데이터를 저장</a:t>
            </a:r>
            <a:endParaRPr lang="en-US" altLang="ko-KR" dirty="0" smtClean="0">
              <a:solidFill>
                <a:srgbClr val="008000"/>
              </a:solidFill>
            </a:endParaRPr>
          </a:p>
          <a:p>
            <a:pPr marL="914400" lvl="2" indent="0">
              <a:buNone/>
            </a:pP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altLang="ko-KR" dirty="0" smtClean="0">
                <a:solidFill>
                  <a:schemeClr val="accent2">
                    <a:lumMod val="75000"/>
                  </a:schemeClr>
                </a:solidFill>
              </a:rPr>
              <a:t>       </a:t>
            </a:r>
            <a:r>
              <a:rPr lang="en-US" altLang="ko-KR" dirty="0" err="1" smtClean="0">
                <a:solidFill>
                  <a:srgbClr val="0000FF"/>
                </a:solidFill>
              </a:rPr>
              <a:t>struct</a:t>
            </a:r>
            <a:r>
              <a:rPr lang="en-US" altLang="ko-KR" dirty="0" smtClean="0">
                <a:solidFill>
                  <a:srgbClr val="0000FF"/>
                </a:solidFill>
              </a:rPr>
              <a:t> node *link;</a:t>
            </a:r>
            <a:r>
              <a:rPr lang="en-US" altLang="ko-KR" dirty="0" smtClean="0">
                <a:solidFill>
                  <a:schemeClr val="accent2">
                    <a:lumMod val="75000"/>
                  </a:schemeClr>
                </a:solidFill>
              </a:rPr>
              <a:t>	         </a:t>
            </a:r>
            <a:r>
              <a:rPr lang="en-US" altLang="ko-KR" dirty="0" smtClean="0">
                <a:solidFill>
                  <a:srgbClr val="008000"/>
                </a:solidFill>
              </a:rPr>
              <a:t>// </a:t>
            </a:r>
            <a:r>
              <a:rPr lang="ko-KR" altLang="en-US" dirty="0" smtClean="0">
                <a:solidFill>
                  <a:srgbClr val="008000"/>
                </a:solidFill>
              </a:rPr>
              <a:t>다음 </a:t>
            </a:r>
            <a:r>
              <a:rPr lang="ko-KR" altLang="en-US" dirty="0" err="1" smtClean="0">
                <a:solidFill>
                  <a:srgbClr val="008000"/>
                </a:solidFill>
              </a:rPr>
              <a:t>노드에</a:t>
            </a:r>
            <a:r>
              <a:rPr lang="ko-KR" altLang="en-US" dirty="0" smtClean="0">
                <a:solidFill>
                  <a:srgbClr val="008000"/>
                </a:solidFill>
              </a:rPr>
              <a:t> 대한 정보를 저장</a:t>
            </a:r>
            <a:endParaRPr lang="en-US" altLang="ko-KR" dirty="0" smtClean="0">
              <a:solidFill>
                <a:srgbClr val="008000"/>
              </a:solidFill>
            </a:endParaRPr>
          </a:p>
          <a:p>
            <a:pPr marL="914400" lvl="2" indent="0">
              <a:buNone/>
            </a:pPr>
            <a:r>
              <a:rPr lang="en-US" altLang="ko-KR" dirty="0" smtClean="0">
                <a:solidFill>
                  <a:schemeClr val="accent2">
                    <a:lumMod val="50000"/>
                  </a:schemeClr>
                </a:solidFill>
              </a:rPr>
              <a:t>   </a:t>
            </a:r>
            <a:r>
              <a:rPr lang="en-US" altLang="ko-KR" dirty="0" smtClean="0">
                <a:solidFill>
                  <a:srgbClr val="0000FF"/>
                </a:solidFill>
              </a:rPr>
              <a:t>} </a:t>
            </a:r>
            <a:r>
              <a:rPr lang="en-US" altLang="ko-KR" dirty="0" smtClean="0"/>
              <a:t>   </a:t>
            </a:r>
            <a:r>
              <a:rPr lang="en-US" altLang="ko-KR" dirty="0" smtClean="0">
                <a:solidFill>
                  <a:srgbClr val="FF0000"/>
                </a:solidFill>
              </a:rPr>
              <a:t>Node, *NodePtr</a:t>
            </a:r>
            <a:r>
              <a:rPr lang="en-US" altLang="ko-KR" dirty="0" smtClean="0"/>
              <a:t>;</a:t>
            </a:r>
          </a:p>
          <a:p>
            <a:pPr marL="914400" lvl="1" indent="-457200">
              <a:buFont typeface="+mj-lt"/>
              <a:buAutoNum type="arabicPeriod"/>
            </a:pPr>
            <a:r>
              <a:rPr lang="ko-KR" altLang="en-US" dirty="0" smtClean="0"/>
              <a:t>필요할 때 </a:t>
            </a:r>
            <a:r>
              <a:rPr lang="ko-KR" altLang="en-US" dirty="0" err="1" smtClean="0"/>
              <a:t>노드를</a:t>
            </a:r>
            <a:r>
              <a:rPr lang="ko-KR" altLang="en-US" dirty="0" smtClean="0"/>
              <a:t> 생성하는 </a:t>
            </a:r>
            <a:r>
              <a:rPr lang="ko-KR" altLang="en-US" dirty="0" err="1" smtClean="0"/>
              <a:t>메카니즘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새로운 객체를 위한 메모리가 필요하면 동적으로 생성</a:t>
            </a:r>
            <a:endParaRPr lang="en-US" altLang="ko-KR" dirty="0" smtClean="0"/>
          </a:p>
          <a:p>
            <a:pPr lvl="2"/>
            <a:r>
              <a:rPr lang="en-US" altLang="ko-KR" dirty="0" err="1" smtClean="0"/>
              <a:t>malloc</a:t>
            </a:r>
            <a:r>
              <a:rPr lang="en-US" altLang="ko-KR" dirty="0" smtClean="0"/>
              <a:t>		</a:t>
            </a:r>
            <a:r>
              <a:rPr lang="en-US" altLang="ko-KR" dirty="0" smtClean="0">
                <a:solidFill>
                  <a:srgbClr val="008000"/>
                </a:solidFill>
              </a:rPr>
              <a:t>Node *pNode = (Node *)</a:t>
            </a:r>
            <a:r>
              <a:rPr lang="en-US" altLang="ko-KR" dirty="0" err="1" smtClean="0">
                <a:solidFill>
                  <a:srgbClr val="008000"/>
                </a:solidFill>
              </a:rPr>
              <a:t>malloc</a:t>
            </a:r>
            <a:r>
              <a:rPr lang="en-US" altLang="ko-KR" dirty="0" smtClean="0">
                <a:solidFill>
                  <a:srgbClr val="008000"/>
                </a:solidFill>
              </a:rPr>
              <a:t>(</a:t>
            </a:r>
            <a:r>
              <a:rPr lang="en-US" altLang="ko-KR" dirty="0" err="1" smtClean="0">
                <a:solidFill>
                  <a:srgbClr val="008000"/>
                </a:solidFill>
              </a:rPr>
              <a:t>sizeof</a:t>
            </a:r>
            <a:r>
              <a:rPr lang="en-US" altLang="ko-KR" dirty="0" smtClean="0">
                <a:solidFill>
                  <a:srgbClr val="008000"/>
                </a:solidFill>
              </a:rPr>
              <a:t>(Node));</a:t>
            </a:r>
          </a:p>
          <a:p>
            <a:pPr lvl="2"/>
            <a:r>
              <a:rPr lang="en-US" altLang="ko-KR" dirty="0" smtClean="0"/>
              <a:t>new		</a:t>
            </a:r>
            <a:r>
              <a:rPr lang="en-US" altLang="ko-KR" dirty="0" smtClean="0">
                <a:solidFill>
                  <a:srgbClr val="008000"/>
                </a:solidFill>
              </a:rPr>
              <a:t>NodePtr pNode = new Node;</a:t>
            </a:r>
          </a:p>
          <a:p>
            <a:pPr marL="914400" lvl="1" indent="-457200">
              <a:buFont typeface="+mj-lt"/>
              <a:buAutoNum type="arabicPeriod"/>
            </a:pPr>
            <a:r>
              <a:rPr lang="ko-KR" altLang="en-US" dirty="0" smtClean="0"/>
              <a:t>더 이상 필요 없는 </a:t>
            </a:r>
            <a:r>
              <a:rPr lang="ko-KR" altLang="en-US" dirty="0" err="1" smtClean="0"/>
              <a:t>노드를</a:t>
            </a:r>
            <a:r>
              <a:rPr lang="ko-KR" altLang="en-US" dirty="0" smtClean="0"/>
              <a:t> 반환하는 </a:t>
            </a:r>
            <a:r>
              <a:rPr lang="ko-KR" altLang="en-US" dirty="0" err="1" smtClean="0"/>
              <a:t>메카니즘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동적으로 할당된 메모리가 더 이상 필요하지 않을 경우 반환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free		</a:t>
            </a:r>
            <a:r>
              <a:rPr lang="en-US" altLang="ko-KR" dirty="0" smtClean="0">
                <a:solidFill>
                  <a:srgbClr val="008000"/>
                </a:solidFill>
              </a:rPr>
              <a:t>free(</a:t>
            </a:r>
            <a:r>
              <a:rPr lang="en-US" altLang="ko-KR" dirty="0" err="1" smtClean="0">
                <a:solidFill>
                  <a:srgbClr val="008000"/>
                </a:solidFill>
              </a:rPr>
              <a:t>pNode</a:t>
            </a:r>
            <a:r>
              <a:rPr lang="en-US" altLang="ko-KR" dirty="0" smtClean="0">
                <a:solidFill>
                  <a:srgbClr val="008000"/>
                </a:solidFill>
              </a:rPr>
              <a:t>);</a:t>
            </a:r>
          </a:p>
          <a:p>
            <a:pPr lvl="2"/>
            <a:r>
              <a:rPr lang="en-US" altLang="ko-KR" dirty="0" smtClean="0"/>
              <a:t>delete		</a:t>
            </a:r>
            <a:r>
              <a:rPr lang="en-US" altLang="ko-KR" dirty="0" smtClean="0">
                <a:solidFill>
                  <a:srgbClr val="008000"/>
                </a:solidFill>
              </a:rPr>
              <a:t>delete pNode;</a:t>
            </a:r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링크 표현법을 위한 기능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0A2B4F6F-8652-477E-8EDC-DA81EDF989C8}" type="slidenum">
              <a:rPr lang="ko-KR" altLang="en-US" smtClean="0"/>
              <a:pPr algn="r"/>
              <a:t>5</a:t>
            </a:fld>
            <a:r>
              <a:rPr lang="en-US" altLang="ko-KR" smtClean="0"/>
              <a:t>/28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86249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리스트에 연결되는 </a:t>
            </a:r>
            <a:r>
              <a:rPr lang="ko-KR" altLang="en-US" dirty="0" err="1" smtClean="0"/>
              <a:t>노드의</a:t>
            </a:r>
            <a:r>
              <a:rPr lang="ko-KR" altLang="en-US" dirty="0" smtClean="0"/>
              <a:t> 생성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데이터 </a:t>
            </a:r>
            <a:r>
              <a:rPr lang="en-US" altLang="ko-KR" dirty="0" smtClean="0"/>
              <a:t>“BAT”</a:t>
            </a:r>
            <a:r>
              <a:rPr lang="ko-KR" altLang="en-US" dirty="0" smtClean="0"/>
              <a:t>를 가지는 </a:t>
            </a:r>
            <a:r>
              <a:rPr lang="ko-KR" altLang="en-US" dirty="0" err="1" smtClean="0"/>
              <a:t>노드를</a:t>
            </a:r>
            <a:r>
              <a:rPr lang="ko-KR" altLang="en-US" dirty="0" smtClean="0"/>
              <a:t> 생성</a:t>
            </a:r>
            <a:endParaRPr lang="en-US" altLang="ko-KR" dirty="0" smtClean="0"/>
          </a:p>
          <a:p>
            <a:pPr marL="457200" lvl="1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en-US" altLang="ko-KR" dirty="0" smtClean="0">
                <a:solidFill>
                  <a:srgbClr val="008000"/>
                </a:solidFill>
              </a:rPr>
              <a:t>// </a:t>
            </a:r>
            <a:r>
              <a:rPr lang="en-US" altLang="ko-KR" dirty="0">
                <a:solidFill>
                  <a:srgbClr val="008000"/>
                </a:solidFill>
              </a:rPr>
              <a:t>C </a:t>
            </a:r>
            <a:r>
              <a:rPr lang="ko-KR" altLang="en-US" dirty="0">
                <a:solidFill>
                  <a:srgbClr val="008000"/>
                </a:solidFill>
              </a:rPr>
              <a:t>스타일</a:t>
            </a:r>
            <a:endParaRPr lang="en-US" altLang="ko-KR" dirty="0">
              <a:solidFill>
                <a:srgbClr val="008000"/>
              </a:solidFill>
            </a:endParaRPr>
          </a:p>
          <a:p>
            <a:pPr marL="457200" lvl="1" indent="0">
              <a:buNone/>
            </a:pPr>
            <a:r>
              <a:rPr lang="en-US" altLang="ko-KR" dirty="0"/>
              <a:t>   </a:t>
            </a:r>
            <a:r>
              <a:rPr lang="en-US" altLang="ko-KR" dirty="0" err="1"/>
              <a:t>NodePtr</a:t>
            </a:r>
            <a:r>
              <a:rPr lang="en-US" altLang="ko-KR" dirty="0"/>
              <a:t> </a:t>
            </a:r>
            <a:r>
              <a:rPr lang="en-US" altLang="ko-KR" dirty="0" err="1" smtClean="0"/>
              <a:t>pNew</a:t>
            </a:r>
            <a:r>
              <a:rPr lang="en-US" altLang="ko-KR" dirty="0" smtClean="0"/>
              <a:t>;					</a:t>
            </a:r>
            <a:r>
              <a:rPr lang="en-US" altLang="ko-KR" dirty="0" smtClean="0">
                <a:solidFill>
                  <a:srgbClr val="008000"/>
                </a:solidFill>
              </a:rPr>
              <a:t>// Node *</a:t>
            </a:r>
            <a:r>
              <a:rPr lang="en-US" altLang="ko-KR" dirty="0" err="1" smtClean="0">
                <a:solidFill>
                  <a:srgbClr val="008000"/>
                </a:solidFill>
              </a:rPr>
              <a:t>pNew</a:t>
            </a:r>
            <a:r>
              <a:rPr lang="en-US" altLang="ko-KR" dirty="0" smtClean="0">
                <a:solidFill>
                  <a:srgbClr val="008000"/>
                </a:solidFill>
              </a:rPr>
              <a:t>;</a:t>
            </a:r>
            <a:endParaRPr lang="en-US" altLang="ko-KR" dirty="0">
              <a:solidFill>
                <a:srgbClr val="008000"/>
              </a:solidFill>
            </a:endParaRPr>
          </a:p>
          <a:p>
            <a:pPr marL="457200" lvl="1" indent="0">
              <a:buNone/>
            </a:pPr>
            <a:r>
              <a:rPr lang="en-US" altLang="ko-KR" dirty="0"/>
              <a:t>   </a:t>
            </a:r>
            <a:r>
              <a:rPr lang="en-US" altLang="ko-KR" dirty="0" err="1" smtClean="0"/>
              <a:t>pNew</a:t>
            </a:r>
            <a:r>
              <a:rPr lang="en-US" altLang="ko-KR" dirty="0" smtClean="0"/>
              <a:t> </a:t>
            </a:r>
            <a:r>
              <a:rPr lang="en-US" altLang="ko-KR" dirty="0"/>
              <a:t>= (</a:t>
            </a:r>
            <a:r>
              <a:rPr lang="en-US" altLang="ko-KR" dirty="0" err="1"/>
              <a:t>NodePtr</a:t>
            </a:r>
            <a:r>
              <a:rPr lang="en-US" altLang="ko-KR" dirty="0"/>
              <a:t>)</a:t>
            </a:r>
            <a:r>
              <a:rPr lang="en-US" altLang="ko-KR" dirty="0" err="1"/>
              <a:t>malloc</a:t>
            </a:r>
            <a:r>
              <a:rPr lang="en-US" altLang="ko-KR" dirty="0"/>
              <a:t>(</a:t>
            </a:r>
            <a:r>
              <a:rPr lang="en-US" altLang="ko-KR" dirty="0" err="1"/>
              <a:t>sizeof</a:t>
            </a:r>
            <a:r>
              <a:rPr lang="en-US" altLang="ko-KR" dirty="0"/>
              <a:t>(Node</a:t>
            </a:r>
            <a:r>
              <a:rPr lang="en-US" altLang="ko-KR" dirty="0" smtClean="0"/>
              <a:t>));		</a:t>
            </a:r>
            <a:r>
              <a:rPr lang="en-US" altLang="ko-KR" dirty="0" smtClean="0">
                <a:solidFill>
                  <a:srgbClr val="008000"/>
                </a:solidFill>
              </a:rPr>
              <a:t>// </a:t>
            </a:r>
            <a:r>
              <a:rPr lang="ko-KR" altLang="en-US" dirty="0" smtClean="0">
                <a:solidFill>
                  <a:srgbClr val="008000"/>
                </a:solidFill>
              </a:rPr>
              <a:t>메모리 할당</a:t>
            </a:r>
            <a:endParaRPr lang="en-US" altLang="ko-KR" dirty="0">
              <a:solidFill>
                <a:srgbClr val="008000"/>
              </a:solidFill>
            </a:endParaRPr>
          </a:p>
          <a:p>
            <a:pPr marL="457200" lvl="1" indent="0">
              <a:buNone/>
            </a:pPr>
            <a:r>
              <a:rPr lang="en-US" altLang="ko-KR" dirty="0"/>
              <a:t>   </a:t>
            </a:r>
            <a:r>
              <a:rPr lang="en-US" altLang="ko-KR" dirty="0" err="1" smtClean="0"/>
              <a:t>strcpy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pNew</a:t>
            </a:r>
            <a:r>
              <a:rPr lang="en-US" altLang="ko-KR" dirty="0" smtClean="0"/>
              <a:t>-</a:t>
            </a:r>
            <a:r>
              <a:rPr lang="en-US" altLang="ko-KR" dirty="0"/>
              <a:t>&gt;data, “BAT</a:t>
            </a:r>
            <a:r>
              <a:rPr lang="en-US" altLang="ko-KR" dirty="0" smtClean="0"/>
              <a:t>”);			</a:t>
            </a:r>
            <a:r>
              <a:rPr lang="en-US" altLang="ko-KR" dirty="0" smtClean="0">
                <a:solidFill>
                  <a:srgbClr val="008000"/>
                </a:solidFill>
              </a:rPr>
              <a:t>// </a:t>
            </a:r>
            <a:r>
              <a:rPr lang="ko-KR" altLang="en-US" dirty="0" smtClean="0">
                <a:solidFill>
                  <a:srgbClr val="008000"/>
                </a:solidFill>
              </a:rPr>
              <a:t>데이터 저장</a:t>
            </a:r>
            <a:endParaRPr lang="en-US" altLang="ko-KR" dirty="0">
              <a:solidFill>
                <a:srgbClr val="008000"/>
              </a:solidFill>
            </a:endParaRPr>
          </a:p>
          <a:p>
            <a:pPr marL="457200" lvl="1" indent="0">
              <a:buNone/>
            </a:pPr>
            <a:r>
              <a:rPr lang="en-US" altLang="ko-KR" dirty="0"/>
              <a:t>   </a:t>
            </a:r>
            <a:r>
              <a:rPr lang="en-US" altLang="ko-KR" dirty="0" err="1" smtClean="0"/>
              <a:t>pNew</a:t>
            </a:r>
            <a:r>
              <a:rPr lang="en-US" altLang="ko-KR" dirty="0" smtClean="0"/>
              <a:t>-</a:t>
            </a:r>
            <a:r>
              <a:rPr lang="en-US" altLang="ko-KR" dirty="0"/>
              <a:t>&gt;link = NULL; 			</a:t>
            </a:r>
            <a:r>
              <a:rPr lang="en-US" altLang="ko-KR" dirty="0" smtClean="0"/>
              <a:t>	</a:t>
            </a:r>
            <a:r>
              <a:rPr lang="en-US" altLang="ko-KR" dirty="0" smtClean="0">
                <a:solidFill>
                  <a:srgbClr val="008000"/>
                </a:solidFill>
              </a:rPr>
              <a:t>// </a:t>
            </a:r>
            <a:r>
              <a:rPr lang="ko-KR" altLang="en-US" dirty="0" smtClean="0">
                <a:solidFill>
                  <a:srgbClr val="008000"/>
                </a:solidFill>
              </a:rPr>
              <a:t>링크 조작</a:t>
            </a:r>
            <a:endParaRPr lang="en-US" altLang="ko-KR" dirty="0" smtClean="0"/>
          </a:p>
          <a:p>
            <a:pPr marL="457200" lvl="1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free(</a:t>
            </a:r>
            <a:r>
              <a:rPr lang="en-US" altLang="ko-KR" dirty="0" err="1" smtClean="0"/>
              <a:t>pNew</a:t>
            </a:r>
            <a:r>
              <a:rPr lang="en-US" altLang="ko-KR" dirty="0" smtClean="0"/>
              <a:t>);					</a:t>
            </a:r>
            <a:r>
              <a:rPr lang="en-US" altLang="ko-KR" dirty="0" smtClean="0">
                <a:solidFill>
                  <a:srgbClr val="008000"/>
                </a:solidFill>
              </a:rPr>
              <a:t>// </a:t>
            </a:r>
            <a:r>
              <a:rPr lang="ko-KR" altLang="en-US" dirty="0" smtClean="0">
                <a:solidFill>
                  <a:srgbClr val="008000"/>
                </a:solidFill>
              </a:rPr>
              <a:t>필요 없을 경우</a:t>
            </a:r>
            <a:endParaRPr lang="en-US" altLang="ko-KR" dirty="0" smtClean="0">
              <a:solidFill>
                <a:srgbClr val="008000"/>
              </a:solidFill>
            </a:endParaRPr>
          </a:p>
          <a:p>
            <a:pPr marL="457200" lvl="1" indent="0">
              <a:buNone/>
            </a:pPr>
            <a:endParaRPr lang="en-US" altLang="ko-KR" dirty="0" smtClean="0"/>
          </a:p>
          <a:p>
            <a:pPr marL="457200" lvl="1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en-US" altLang="ko-KR" dirty="0" smtClean="0">
                <a:solidFill>
                  <a:srgbClr val="008000"/>
                </a:solidFill>
              </a:rPr>
              <a:t>// C++ </a:t>
            </a:r>
            <a:r>
              <a:rPr lang="ko-KR" altLang="en-US" dirty="0">
                <a:solidFill>
                  <a:srgbClr val="008000"/>
                </a:solidFill>
              </a:rPr>
              <a:t>스타일</a:t>
            </a:r>
            <a:endParaRPr lang="en-US" altLang="ko-KR" dirty="0">
              <a:solidFill>
                <a:srgbClr val="008000"/>
              </a:solidFill>
            </a:endParaRPr>
          </a:p>
          <a:p>
            <a:pPr marL="457200" lvl="1" indent="0">
              <a:buNone/>
            </a:pPr>
            <a:r>
              <a:rPr lang="en-US" altLang="ko-KR" dirty="0"/>
              <a:t>   </a:t>
            </a:r>
            <a:r>
              <a:rPr lang="en-US" altLang="ko-KR" dirty="0" err="1"/>
              <a:t>NodePtr</a:t>
            </a:r>
            <a:r>
              <a:rPr lang="en-US" altLang="ko-KR" dirty="0"/>
              <a:t> </a:t>
            </a:r>
            <a:r>
              <a:rPr lang="en-US" altLang="ko-KR" dirty="0" err="1" smtClean="0"/>
              <a:t>pNew</a:t>
            </a:r>
            <a:r>
              <a:rPr lang="en-US" altLang="ko-KR" dirty="0" smtClean="0"/>
              <a:t>;			</a:t>
            </a:r>
            <a:r>
              <a:rPr lang="en-US" altLang="ko-KR" dirty="0">
                <a:solidFill>
                  <a:srgbClr val="008000"/>
                </a:solidFill>
              </a:rPr>
              <a:t>// Node *</a:t>
            </a:r>
            <a:r>
              <a:rPr lang="en-US" altLang="ko-KR" dirty="0" err="1" smtClean="0">
                <a:solidFill>
                  <a:srgbClr val="008000"/>
                </a:solidFill>
              </a:rPr>
              <a:t>pNew</a:t>
            </a:r>
            <a:r>
              <a:rPr lang="en-US" altLang="ko-KR" dirty="0" smtClean="0">
                <a:solidFill>
                  <a:srgbClr val="008000"/>
                </a:solidFill>
              </a:rPr>
              <a:t>;</a:t>
            </a: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   </a:t>
            </a:r>
            <a:r>
              <a:rPr lang="en-US" altLang="ko-KR" dirty="0" err="1" smtClean="0"/>
              <a:t>pNew</a:t>
            </a:r>
            <a:r>
              <a:rPr lang="en-US" altLang="ko-KR" dirty="0" smtClean="0"/>
              <a:t> </a:t>
            </a:r>
            <a:r>
              <a:rPr lang="en-US" altLang="ko-KR" dirty="0"/>
              <a:t>= </a:t>
            </a:r>
            <a:r>
              <a:rPr lang="en-US" altLang="ko-KR" dirty="0" smtClean="0"/>
              <a:t>new Node;		</a:t>
            </a:r>
            <a:r>
              <a:rPr lang="en-US" altLang="ko-KR" dirty="0" smtClean="0">
                <a:solidFill>
                  <a:srgbClr val="008000"/>
                </a:solidFill>
              </a:rPr>
              <a:t>// </a:t>
            </a:r>
            <a:r>
              <a:rPr lang="ko-KR" altLang="en-US" dirty="0" smtClean="0">
                <a:solidFill>
                  <a:srgbClr val="008000"/>
                </a:solidFill>
              </a:rPr>
              <a:t>메모리 할당</a:t>
            </a:r>
            <a:endParaRPr lang="en-US" altLang="ko-KR" dirty="0">
              <a:solidFill>
                <a:srgbClr val="008000"/>
              </a:solidFill>
            </a:endParaRPr>
          </a:p>
          <a:p>
            <a:pPr marL="457200" lvl="1" indent="0">
              <a:buNone/>
            </a:pPr>
            <a:r>
              <a:rPr lang="en-US" altLang="ko-KR" dirty="0"/>
              <a:t>   </a:t>
            </a:r>
            <a:r>
              <a:rPr lang="en-US" altLang="ko-KR" dirty="0" err="1" smtClean="0"/>
              <a:t>strcpy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pNew</a:t>
            </a:r>
            <a:r>
              <a:rPr lang="en-US" altLang="ko-KR" dirty="0" smtClean="0"/>
              <a:t>-</a:t>
            </a:r>
            <a:r>
              <a:rPr lang="en-US" altLang="ko-KR" dirty="0"/>
              <a:t>&gt;data, “BAT</a:t>
            </a:r>
            <a:r>
              <a:rPr lang="en-US" altLang="ko-KR" dirty="0" smtClean="0"/>
              <a:t>”);	</a:t>
            </a:r>
            <a:r>
              <a:rPr lang="en-US" altLang="ko-KR" dirty="0" smtClean="0">
                <a:solidFill>
                  <a:srgbClr val="008000"/>
                </a:solidFill>
              </a:rPr>
              <a:t>// </a:t>
            </a:r>
            <a:r>
              <a:rPr lang="ko-KR" altLang="en-US" dirty="0">
                <a:solidFill>
                  <a:srgbClr val="008000"/>
                </a:solidFill>
              </a:rPr>
              <a:t>데이터 저장</a:t>
            </a: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   </a:t>
            </a:r>
            <a:r>
              <a:rPr lang="en-US" altLang="ko-KR" dirty="0" err="1" smtClean="0"/>
              <a:t>pNew</a:t>
            </a:r>
            <a:r>
              <a:rPr lang="en-US" altLang="ko-KR" dirty="0" smtClean="0"/>
              <a:t>-</a:t>
            </a:r>
            <a:r>
              <a:rPr lang="en-US" altLang="ko-KR" dirty="0"/>
              <a:t>&gt;link = NULL; 	</a:t>
            </a:r>
            <a:r>
              <a:rPr lang="en-US" altLang="ko-KR" dirty="0" smtClean="0"/>
              <a:t>	</a:t>
            </a:r>
            <a:r>
              <a:rPr lang="en-US" altLang="ko-KR" dirty="0" smtClean="0">
                <a:solidFill>
                  <a:srgbClr val="008000"/>
                </a:solidFill>
              </a:rPr>
              <a:t>// </a:t>
            </a:r>
            <a:r>
              <a:rPr lang="ko-KR" altLang="en-US" dirty="0">
                <a:solidFill>
                  <a:srgbClr val="008000"/>
                </a:solidFill>
              </a:rPr>
              <a:t>링크 </a:t>
            </a:r>
            <a:r>
              <a:rPr lang="ko-KR" altLang="en-US" dirty="0" smtClean="0">
                <a:solidFill>
                  <a:srgbClr val="008000"/>
                </a:solidFill>
              </a:rPr>
              <a:t>조작</a:t>
            </a:r>
            <a:endParaRPr lang="en-US" altLang="ko-KR" dirty="0" smtClean="0"/>
          </a:p>
          <a:p>
            <a:pPr marL="457200" lvl="1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delete </a:t>
            </a:r>
            <a:r>
              <a:rPr lang="en-US" altLang="ko-KR" dirty="0" err="1" smtClean="0"/>
              <a:t>pNew</a:t>
            </a:r>
            <a:r>
              <a:rPr lang="en-US" altLang="ko-KR" dirty="0" smtClean="0"/>
              <a:t>;			</a:t>
            </a:r>
            <a:r>
              <a:rPr lang="en-US" altLang="ko-KR" dirty="0" smtClean="0">
                <a:solidFill>
                  <a:srgbClr val="008000"/>
                </a:solidFill>
              </a:rPr>
              <a:t>// </a:t>
            </a:r>
            <a:r>
              <a:rPr lang="ko-KR" altLang="en-US" dirty="0" smtClean="0">
                <a:solidFill>
                  <a:srgbClr val="008000"/>
                </a:solidFill>
              </a:rPr>
              <a:t>필요 </a:t>
            </a:r>
            <a:r>
              <a:rPr lang="ko-KR" altLang="en-US" dirty="0">
                <a:solidFill>
                  <a:srgbClr val="008000"/>
                </a:solidFill>
              </a:rPr>
              <a:t>없을 </a:t>
            </a:r>
            <a:r>
              <a:rPr lang="ko-KR" altLang="en-US" dirty="0" smtClean="0">
                <a:solidFill>
                  <a:srgbClr val="008000"/>
                </a:solidFill>
              </a:rPr>
              <a:t>경우</a:t>
            </a:r>
            <a:endParaRPr lang="en-US" altLang="ko-KR" dirty="0">
              <a:solidFill>
                <a:srgbClr val="008000"/>
              </a:solidFill>
            </a:endParaRPr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새로운 </a:t>
            </a:r>
            <a:r>
              <a:rPr lang="ko-KR" altLang="en-US" dirty="0" err="1" smtClean="0"/>
              <a:t>노드</a:t>
            </a:r>
            <a:r>
              <a:rPr lang="ko-KR" altLang="en-US" dirty="0" smtClean="0"/>
              <a:t> 생성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0A2B4F6F-8652-477E-8EDC-DA81EDF989C8}" type="slidenum">
              <a:rPr lang="ko-KR" altLang="en-US" smtClean="0"/>
              <a:pPr algn="r"/>
              <a:t>6</a:t>
            </a:fld>
            <a:r>
              <a:rPr lang="en-US" altLang="ko-KR" smtClean="0"/>
              <a:t>/28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05307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노드</a:t>
            </a:r>
            <a:r>
              <a:rPr lang="ko-KR" altLang="en-US" dirty="0" smtClean="0"/>
              <a:t> 정의</a:t>
            </a:r>
            <a:endParaRPr lang="en-US" altLang="ko-KR" dirty="0" smtClean="0"/>
          </a:p>
          <a:p>
            <a:pPr marL="457200" lvl="1" indent="0" defTabSz="360000">
              <a:buNone/>
            </a:pPr>
            <a:r>
              <a:rPr lang="en-US" altLang="ko-KR" sz="1600" dirty="0" smtClean="0"/>
              <a:t>typedef </a:t>
            </a:r>
            <a:r>
              <a:rPr lang="en-US" altLang="ko-KR" sz="1600" dirty="0" err="1" smtClean="0"/>
              <a:t>struct</a:t>
            </a:r>
            <a:r>
              <a:rPr lang="en-US" altLang="ko-KR" sz="1600" dirty="0" smtClean="0"/>
              <a:t> node {</a:t>
            </a:r>
          </a:p>
          <a:p>
            <a:pPr marL="457200" lvl="1" indent="0" defTabSz="360000">
              <a:buNone/>
            </a:pPr>
            <a:r>
              <a:rPr lang="en-US" altLang="ko-KR" sz="1600" dirty="0" smtClean="0"/>
              <a:t>		int</a:t>
            </a:r>
            <a:r>
              <a:rPr lang="en-US" altLang="ko-KR" sz="1600" dirty="0"/>
              <a:t>	</a:t>
            </a:r>
            <a:r>
              <a:rPr lang="en-US" altLang="ko-KR" sz="1600" dirty="0" smtClean="0"/>
              <a:t>		 data;</a:t>
            </a:r>
          </a:p>
          <a:p>
            <a:pPr marL="457200" lvl="1" indent="0" defTabSz="360000">
              <a:buNone/>
            </a:pPr>
            <a:r>
              <a:rPr lang="en-US" altLang="ko-KR" sz="1600" dirty="0" smtClean="0"/>
              <a:t>		</a:t>
            </a:r>
            <a:r>
              <a:rPr lang="en-US" altLang="ko-KR" sz="1600" dirty="0" err="1" smtClean="0"/>
              <a:t>struct</a:t>
            </a:r>
            <a:r>
              <a:rPr lang="en-US" altLang="ko-KR" sz="1600" dirty="0" smtClean="0"/>
              <a:t> node	*link;</a:t>
            </a:r>
          </a:p>
          <a:p>
            <a:pPr marL="457200" lvl="1" indent="0" defTabSz="360000">
              <a:buNone/>
            </a:pPr>
            <a:r>
              <a:rPr lang="en-US" altLang="ko-KR" sz="1600" dirty="0" smtClean="0"/>
              <a:t>}</a:t>
            </a:r>
            <a:r>
              <a:rPr lang="en-US" altLang="ko-KR" sz="1600" dirty="0"/>
              <a:t>	</a:t>
            </a:r>
            <a:r>
              <a:rPr lang="en-US" altLang="ko-KR" sz="1600" dirty="0" smtClean="0"/>
              <a:t>	Node, *NodePtr;</a:t>
            </a:r>
            <a:endParaRPr lang="en-US" altLang="ko-KR" sz="1600" dirty="0"/>
          </a:p>
          <a:p>
            <a:r>
              <a:rPr lang="ko-KR" altLang="en-US" dirty="0" smtClean="0"/>
              <a:t>예제</a:t>
            </a:r>
            <a:endParaRPr lang="en-US" altLang="ko-KR" dirty="0" smtClean="0"/>
          </a:p>
          <a:p>
            <a:pPr marL="457200" lvl="1" indent="0">
              <a:buNone/>
            </a:pPr>
            <a:r>
              <a:rPr lang="en-US" altLang="ko-KR" sz="1600" dirty="0"/>
              <a:t>NodePtr Create2()</a:t>
            </a:r>
          </a:p>
          <a:p>
            <a:pPr marL="457200" lvl="1" indent="0">
              <a:buNone/>
            </a:pPr>
            <a:r>
              <a:rPr lang="en-US" altLang="ko-KR" sz="1600" dirty="0"/>
              <a:t>{</a:t>
            </a:r>
          </a:p>
          <a:p>
            <a:pPr marL="457200" lvl="1" indent="0">
              <a:buNone/>
            </a:pPr>
            <a:r>
              <a:rPr lang="en-US" altLang="ko-KR" sz="1600" dirty="0"/>
              <a:t>	NodePtr first, second;</a:t>
            </a:r>
          </a:p>
          <a:p>
            <a:pPr marL="457200" lvl="1" indent="0">
              <a:buNone/>
            </a:pPr>
            <a:r>
              <a:rPr lang="en-US" altLang="ko-KR" sz="1600" dirty="0"/>
              <a:t>	first = (</a:t>
            </a:r>
            <a:r>
              <a:rPr lang="en-US" altLang="ko-KR" sz="1600" dirty="0" err="1"/>
              <a:t>NodePtr</a:t>
            </a:r>
            <a:r>
              <a:rPr lang="en-US" altLang="ko-KR" sz="1600" dirty="0"/>
              <a:t>)</a:t>
            </a:r>
            <a:r>
              <a:rPr lang="en-US" altLang="ko-KR" sz="1600" dirty="0" err="1"/>
              <a:t>malloc</a:t>
            </a:r>
            <a:r>
              <a:rPr lang="en-US" altLang="ko-KR" sz="1600" dirty="0"/>
              <a:t>(</a:t>
            </a:r>
            <a:r>
              <a:rPr lang="en-US" altLang="ko-KR" sz="1600" dirty="0" err="1"/>
              <a:t>sizeof</a:t>
            </a:r>
            <a:r>
              <a:rPr lang="en-US" altLang="ko-KR" sz="1600" dirty="0"/>
              <a:t>(Node));		</a:t>
            </a:r>
            <a:r>
              <a:rPr lang="en-US" altLang="ko-KR" sz="1600" dirty="0" smtClean="0">
                <a:solidFill>
                  <a:srgbClr val="008000"/>
                </a:solidFill>
              </a:rPr>
              <a:t>// </a:t>
            </a:r>
            <a:r>
              <a:rPr lang="en-US" altLang="ko-KR" sz="1600" dirty="0">
                <a:solidFill>
                  <a:srgbClr val="008000"/>
                </a:solidFill>
              </a:rPr>
              <a:t>first = new Node;</a:t>
            </a:r>
          </a:p>
          <a:p>
            <a:pPr marL="457200" lvl="1" indent="0">
              <a:buNone/>
            </a:pPr>
            <a:r>
              <a:rPr lang="en-US" altLang="ko-KR" sz="1600" dirty="0"/>
              <a:t>	second = (</a:t>
            </a:r>
            <a:r>
              <a:rPr lang="en-US" altLang="ko-KR" sz="1600" dirty="0" err="1"/>
              <a:t>NodePtr</a:t>
            </a:r>
            <a:r>
              <a:rPr lang="en-US" altLang="ko-KR" sz="1600" dirty="0"/>
              <a:t>)</a:t>
            </a:r>
            <a:r>
              <a:rPr lang="en-US" altLang="ko-KR" sz="1600" dirty="0" err="1"/>
              <a:t>malloc</a:t>
            </a:r>
            <a:r>
              <a:rPr lang="en-US" altLang="ko-KR" sz="1600" dirty="0"/>
              <a:t>(</a:t>
            </a:r>
            <a:r>
              <a:rPr lang="en-US" altLang="ko-KR" sz="1600" dirty="0" err="1"/>
              <a:t>sizeof</a:t>
            </a:r>
            <a:r>
              <a:rPr lang="en-US" altLang="ko-KR" sz="1600" dirty="0"/>
              <a:t>(Node));	</a:t>
            </a:r>
            <a:r>
              <a:rPr lang="en-US" altLang="ko-KR" sz="1600" dirty="0" smtClean="0">
                <a:solidFill>
                  <a:srgbClr val="008000"/>
                </a:solidFill>
              </a:rPr>
              <a:t>// </a:t>
            </a:r>
            <a:r>
              <a:rPr lang="en-US" altLang="ko-KR" sz="1600" dirty="0">
                <a:solidFill>
                  <a:srgbClr val="008000"/>
                </a:solidFill>
              </a:rPr>
              <a:t>second = new Node;</a:t>
            </a:r>
          </a:p>
          <a:p>
            <a:pPr marL="457200" lvl="1" indent="0">
              <a:buNone/>
            </a:pPr>
            <a:r>
              <a:rPr lang="en-US" altLang="ko-KR" sz="1600" dirty="0"/>
              <a:t>	first-&gt;data = 10</a:t>
            </a:r>
            <a:r>
              <a:rPr lang="en-US" altLang="ko-KR" sz="1600" dirty="0" smtClean="0"/>
              <a:t>;				</a:t>
            </a:r>
            <a:r>
              <a:rPr lang="en-US" altLang="ko-KR" sz="1600" dirty="0" smtClean="0">
                <a:solidFill>
                  <a:srgbClr val="008000"/>
                </a:solidFill>
              </a:rPr>
              <a:t>// data </a:t>
            </a:r>
            <a:r>
              <a:rPr lang="ko-KR" altLang="en-US" sz="1600" dirty="0" smtClean="0">
                <a:solidFill>
                  <a:srgbClr val="008000"/>
                </a:solidFill>
              </a:rPr>
              <a:t>저장</a:t>
            </a:r>
            <a:endParaRPr lang="en-US" altLang="ko-KR" sz="1600" dirty="0">
              <a:solidFill>
                <a:srgbClr val="008000"/>
              </a:solidFill>
            </a:endParaRPr>
          </a:p>
          <a:p>
            <a:pPr marL="457200" lvl="1" indent="0">
              <a:buNone/>
            </a:pPr>
            <a:r>
              <a:rPr lang="en-US" altLang="ko-KR" sz="1600" dirty="0"/>
              <a:t>	second-&gt;data = 20</a:t>
            </a:r>
            <a:r>
              <a:rPr lang="en-US" altLang="ko-KR" sz="1600" dirty="0" smtClean="0"/>
              <a:t>;			</a:t>
            </a:r>
            <a:r>
              <a:rPr lang="en-US" altLang="ko-KR" sz="1600" dirty="0">
                <a:solidFill>
                  <a:srgbClr val="008000"/>
                </a:solidFill>
              </a:rPr>
              <a:t>// data </a:t>
            </a:r>
            <a:r>
              <a:rPr lang="ko-KR" altLang="en-US" sz="1600" dirty="0" smtClean="0">
                <a:solidFill>
                  <a:srgbClr val="008000"/>
                </a:solidFill>
              </a:rPr>
              <a:t>저장</a:t>
            </a:r>
            <a:endParaRPr lang="en-US" altLang="ko-KR" sz="1600" dirty="0"/>
          </a:p>
          <a:p>
            <a:pPr marL="457200" lvl="1" indent="0">
              <a:buNone/>
            </a:pPr>
            <a:r>
              <a:rPr lang="en-US" altLang="ko-KR" sz="1600" dirty="0"/>
              <a:t>	first-&gt;link = second</a:t>
            </a:r>
            <a:r>
              <a:rPr lang="en-US" altLang="ko-KR" sz="1600" dirty="0" smtClean="0"/>
              <a:t>;			</a:t>
            </a:r>
            <a:r>
              <a:rPr lang="en-US" altLang="ko-KR" sz="1600" dirty="0" smtClean="0">
                <a:solidFill>
                  <a:srgbClr val="008000"/>
                </a:solidFill>
              </a:rPr>
              <a:t>// </a:t>
            </a:r>
            <a:r>
              <a:rPr lang="ko-KR" altLang="en-US" sz="1600" dirty="0" smtClean="0">
                <a:solidFill>
                  <a:srgbClr val="008000"/>
                </a:solidFill>
              </a:rPr>
              <a:t>다음 데이터 정보 저장</a:t>
            </a:r>
            <a:endParaRPr lang="en-US" altLang="ko-KR" sz="1600" dirty="0">
              <a:solidFill>
                <a:srgbClr val="008000"/>
              </a:solidFill>
            </a:endParaRPr>
          </a:p>
          <a:p>
            <a:pPr marL="457200" lvl="1" indent="0">
              <a:buNone/>
            </a:pPr>
            <a:r>
              <a:rPr lang="en-US" altLang="ko-KR" sz="1600" dirty="0"/>
              <a:t>	second-&gt;link = NULL</a:t>
            </a:r>
            <a:r>
              <a:rPr lang="en-US" altLang="ko-KR" sz="1600" dirty="0" smtClean="0"/>
              <a:t>;			</a:t>
            </a:r>
            <a:r>
              <a:rPr lang="en-US" altLang="ko-KR" sz="1600" dirty="0" smtClean="0">
                <a:solidFill>
                  <a:srgbClr val="008000"/>
                </a:solidFill>
              </a:rPr>
              <a:t>// </a:t>
            </a:r>
            <a:r>
              <a:rPr lang="ko-KR" altLang="en-US" sz="1600" dirty="0">
                <a:solidFill>
                  <a:srgbClr val="008000"/>
                </a:solidFill>
              </a:rPr>
              <a:t>다음 데이터 정보 저장</a:t>
            </a:r>
            <a:endParaRPr lang="en-US" altLang="ko-KR" sz="1600" dirty="0"/>
          </a:p>
          <a:p>
            <a:pPr marL="457200" lvl="1" indent="0">
              <a:buNone/>
            </a:pPr>
            <a:r>
              <a:rPr lang="en-US" altLang="ko-KR" sz="1600" dirty="0"/>
              <a:t>	return first</a:t>
            </a:r>
            <a:r>
              <a:rPr lang="en-US" altLang="ko-KR" sz="1600" dirty="0" smtClean="0"/>
              <a:t>;</a:t>
            </a:r>
            <a:endParaRPr lang="en-US" altLang="ko-KR" sz="1600" dirty="0"/>
          </a:p>
          <a:p>
            <a:pPr marL="457200" lvl="1" indent="0">
              <a:buNone/>
            </a:pPr>
            <a:r>
              <a:rPr lang="en-US" altLang="ko-KR" sz="1600" dirty="0"/>
              <a:t>}</a:t>
            </a:r>
          </a:p>
          <a:p>
            <a:pPr marL="457200" lvl="1" indent="0">
              <a:buNone/>
            </a:pPr>
            <a:r>
              <a:rPr lang="en-US" altLang="ko-KR" sz="1600" dirty="0" smtClean="0"/>
              <a:t>NodePtr </a:t>
            </a:r>
            <a:r>
              <a:rPr lang="en-US" altLang="ko-KR" sz="1600" dirty="0" err="1" smtClean="0"/>
              <a:t>ptr</a:t>
            </a:r>
            <a:r>
              <a:rPr lang="en-US" altLang="ko-KR" sz="1600" dirty="0" smtClean="0"/>
              <a:t> = </a:t>
            </a:r>
            <a:r>
              <a:rPr lang="en-US" altLang="ko-KR" sz="1600" dirty="0"/>
              <a:t>Create2();</a:t>
            </a:r>
            <a:endParaRPr lang="ko-KR" altLang="en-US" sz="1600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정수 연결 리스트</a:t>
            </a:r>
            <a:endParaRPr lang="ko-KR" altLang="en-US" dirty="0"/>
          </a:p>
        </p:txBody>
      </p:sp>
      <p:grpSp>
        <p:nvGrpSpPr>
          <p:cNvPr id="5" name="그룹 4"/>
          <p:cNvGrpSpPr/>
          <p:nvPr/>
        </p:nvGrpSpPr>
        <p:grpSpPr>
          <a:xfrm>
            <a:off x="5689363" y="6053349"/>
            <a:ext cx="900000" cy="360000"/>
            <a:chOff x="1692000" y="3429000"/>
            <a:chExt cx="900000" cy="360000"/>
          </a:xfrm>
        </p:grpSpPr>
        <p:sp>
          <p:nvSpPr>
            <p:cNvPr id="6" name="직사각형 5"/>
            <p:cNvSpPr/>
            <p:nvPr/>
          </p:nvSpPr>
          <p:spPr>
            <a:xfrm>
              <a:off x="1692000" y="3429000"/>
              <a:ext cx="720000" cy="3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tlCol="0" anchor="ctr"/>
            <a:lstStyle/>
            <a:p>
              <a:r>
                <a:rPr lang="en-US" altLang="ko-KR" dirty="0" smtClean="0">
                  <a:solidFill>
                    <a:srgbClr val="0000FF"/>
                  </a:solidFill>
                </a:rPr>
                <a:t>10</a:t>
              </a:r>
              <a:endParaRPr lang="ko-KR" altLang="en-US" dirty="0">
                <a:solidFill>
                  <a:srgbClr val="0000FF"/>
                </a:solidFill>
              </a:endParaRPr>
            </a:p>
          </p:txBody>
        </p:sp>
        <p:cxnSp>
          <p:nvCxnSpPr>
            <p:cNvPr id="7" name="직선 연결선 6"/>
            <p:cNvCxnSpPr/>
            <p:nvPr/>
          </p:nvCxnSpPr>
          <p:spPr>
            <a:xfrm>
              <a:off x="2196000" y="3429000"/>
              <a:ext cx="0" cy="360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화살표 연결선 7"/>
            <p:cNvCxnSpPr/>
            <p:nvPr/>
          </p:nvCxnSpPr>
          <p:spPr>
            <a:xfrm>
              <a:off x="2304000" y="3609000"/>
              <a:ext cx="288000" cy="0"/>
            </a:xfrm>
            <a:prstGeom prst="straightConnector1">
              <a:avLst/>
            </a:prstGeom>
            <a:ln w="15875">
              <a:solidFill>
                <a:srgbClr val="0000FF"/>
              </a:solidFill>
              <a:headEnd type="oval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그룹 8"/>
          <p:cNvGrpSpPr/>
          <p:nvPr/>
        </p:nvGrpSpPr>
        <p:grpSpPr>
          <a:xfrm>
            <a:off x="6609348" y="6049252"/>
            <a:ext cx="900000" cy="360000"/>
            <a:chOff x="1692000" y="3429000"/>
            <a:chExt cx="900000" cy="360000"/>
          </a:xfrm>
        </p:grpSpPr>
        <p:sp>
          <p:nvSpPr>
            <p:cNvPr id="10" name="직사각형 9"/>
            <p:cNvSpPr/>
            <p:nvPr/>
          </p:nvSpPr>
          <p:spPr>
            <a:xfrm>
              <a:off x="1692000" y="3429000"/>
              <a:ext cx="720000" cy="3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tlCol="0" anchor="ctr"/>
            <a:lstStyle/>
            <a:p>
              <a:r>
                <a:rPr lang="en-US" altLang="ko-KR" dirty="0">
                  <a:solidFill>
                    <a:srgbClr val="0000FF"/>
                  </a:solidFill>
                </a:rPr>
                <a:t>2</a:t>
              </a:r>
              <a:r>
                <a:rPr lang="en-US" altLang="ko-KR" dirty="0" smtClean="0">
                  <a:solidFill>
                    <a:srgbClr val="0000FF"/>
                  </a:solidFill>
                </a:rPr>
                <a:t>0</a:t>
              </a:r>
              <a:endParaRPr lang="ko-KR" altLang="en-US" dirty="0">
                <a:solidFill>
                  <a:srgbClr val="0000FF"/>
                </a:solidFill>
              </a:endParaRPr>
            </a:p>
          </p:txBody>
        </p:sp>
        <p:cxnSp>
          <p:nvCxnSpPr>
            <p:cNvPr id="11" name="직선 연결선 10"/>
            <p:cNvCxnSpPr/>
            <p:nvPr/>
          </p:nvCxnSpPr>
          <p:spPr>
            <a:xfrm>
              <a:off x="2196000" y="3429000"/>
              <a:ext cx="0" cy="360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화살표 연결선 11"/>
            <p:cNvCxnSpPr/>
            <p:nvPr/>
          </p:nvCxnSpPr>
          <p:spPr>
            <a:xfrm>
              <a:off x="2304000" y="3609000"/>
              <a:ext cx="288000" cy="0"/>
            </a:xfrm>
            <a:prstGeom prst="straightConnector1">
              <a:avLst/>
            </a:prstGeom>
            <a:ln w="15875">
              <a:solidFill>
                <a:srgbClr val="0000FF"/>
              </a:solidFill>
              <a:headEnd type="oval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직사각형 13"/>
          <p:cNvSpPr/>
          <p:nvPr/>
        </p:nvSpPr>
        <p:spPr>
          <a:xfrm>
            <a:off x="7529333" y="6053349"/>
            <a:ext cx="215999" cy="3600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tlCol="0" anchor="t" anchorCtr="0"/>
          <a:lstStyle/>
          <a:p>
            <a:r>
              <a:rPr lang="en-US" altLang="ko-KR" dirty="0" smtClean="0">
                <a:solidFill>
                  <a:srgbClr val="0000FF"/>
                </a:solidFill>
              </a:rPr>
              <a:t>^</a:t>
            </a:r>
            <a:endParaRPr lang="ko-KR" altLang="en-US" dirty="0">
              <a:solidFill>
                <a:srgbClr val="0000FF"/>
              </a:solidFill>
            </a:endParaRPr>
          </a:p>
        </p:txBody>
      </p:sp>
      <p:grpSp>
        <p:nvGrpSpPr>
          <p:cNvPr id="17" name="그룹 16"/>
          <p:cNvGrpSpPr/>
          <p:nvPr/>
        </p:nvGrpSpPr>
        <p:grpSpPr>
          <a:xfrm>
            <a:off x="4769378" y="6053349"/>
            <a:ext cx="900000" cy="360000"/>
            <a:chOff x="1692000" y="3429000"/>
            <a:chExt cx="900000" cy="360000"/>
          </a:xfrm>
        </p:grpSpPr>
        <p:sp>
          <p:nvSpPr>
            <p:cNvPr id="18" name="직사각형 17"/>
            <p:cNvSpPr/>
            <p:nvPr/>
          </p:nvSpPr>
          <p:spPr>
            <a:xfrm>
              <a:off x="1692000" y="3429000"/>
              <a:ext cx="720000" cy="36000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tlCol="0" anchor="b" anchorCtr="0"/>
            <a:lstStyle/>
            <a:p>
              <a:r>
                <a:rPr lang="en-US" altLang="ko-KR" dirty="0" err="1" smtClean="0">
                  <a:solidFill>
                    <a:srgbClr val="0000FF"/>
                  </a:solidFill>
                </a:rPr>
                <a:t>ptr</a:t>
              </a:r>
              <a:endParaRPr lang="ko-KR" altLang="en-US" dirty="0">
                <a:solidFill>
                  <a:srgbClr val="0000FF"/>
                </a:solidFill>
              </a:endParaRPr>
            </a:p>
          </p:txBody>
        </p:sp>
        <p:cxnSp>
          <p:nvCxnSpPr>
            <p:cNvPr id="20" name="직선 화살표 연결선 19"/>
            <p:cNvCxnSpPr/>
            <p:nvPr/>
          </p:nvCxnSpPr>
          <p:spPr>
            <a:xfrm>
              <a:off x="2214622" y="3609000"/>
              <a:ext cx="377378" cy="0"/>
            </a:xfrm>
            <a:prstGeom prst="straightConnector1">
              <a:avLst/>
            </a:prstGeom>
            <a:ln w="15875">
              <a:solidFill>
                <a:srgbClr val="0000FF"/>
              </a:solidFill>
              <a:headEnd type="none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0A2B4F6F-8652-477E-8EDC-DA81EDF989C8}" type="slidenum">
              <a:rPr lang="ko-KR" altLang="en-US" smtClean="0"/>
              <a:pPr algn="r"/>
              <a:t>7</a:t>
            </a:fld>
            <a:r>
              <a:rPr lang="en-US" altLang="ko-KR" smtClean="0"/>
              <a:t>/28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8686800" y="0"/>
            <a:ext cx="40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 smtClean="0">
                <a:latin typeface="Batang" panose="02030600000101010101" pitchFamily="18" charset="-127"/>
                <a:ea typeface="Batang" panose="02030600000101010101" pitchFamily="18" charset="-127"/>
              </a:rPr>
              <a:t>☞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28870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rIns="0"/>
          <a:lstStyle/>
          <a:p>
            <a:r>
              <a:rPr lang="en-US" altLang="ko-KR" dirty="0" smtClean="0"/>
              <a:t>void insert(NodePtr&amp; </a:t>
            </a:r>
            <a:r>
              <a:rPr lang="en-US" altLang="ko-KR" dirty="0" err="1" smtClean="0"/>
              <a:t>pList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NodePtr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pPrev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sz="1400" dirty="0" smtClean="0"/>
              <a:t>연결 리스트 </a:t>
            </a:r>
            <a:r>
              <a:rPr lang="en-US" altLang="ko-KR" sz="1400" dirty="0" err="1" smtClean="0"/>
              <a:t>pList</a:t>
            </a:r>
            <a:r>
              <a:rPr lang="ko-KR" altLang="en-US" sz="1400" dirty="0" smtClean="0"/>
              <a:t>에서 </a:t>
            </a:r>
            <a:r>
              <a:rPr lang="en-US" altLang="ko-KR" sz="1400" dirty="0" err="1" smtClean="0"/>
              <a:t>pPrev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뒤에 데이터가 </a:t>
            </a:r>
            <a:r>
              <a:rPr lang="en-US" altLang="ko-KR" sz="1400" dirty="0" smtClean="0"/>
              <a:t>50</a:t>
            </a:r>
            <a:r>
              <a:rPr lang="ko-KR" altLang="en-US" sz="1400" dirty="0" smtClean="0"/>
              <a:t>인 </a:t>
            </a:r>
            <a:r>
              <a:rPr lang="ko-KR" altLang="en-US" sz="1400" dirty="0" err="1" smtClean="0"/>
              <a:t>노드를</a:t>
            </a:r>
            <a:r>
              <a:rPr lang="ko-KR" altLang="en-US" sz="1400" dirty="0" smtClean="0"/>
              <a:t> 삽입</a:t>
            </a:r>
            <a:endParaRPr lang="en-US" altLang="ko-KR" sz="1400" dirty="0" smtClean="0"/>
          </a:p>
          <a:p>
            <a:pPr marL="457200" lvl="1" indent="0">
              <a:spcBef>
                <a:spcPts val="200"/>
              </a:spcBef>
              <a:buNone/>
            </a:pPr>
            <a:endParaRPr lang="en-US" altLang="ko-KR" sz="900" dirty="0" smtClean="0"/>
          </a:p>
          <a:p>
            <a:pPr marL="457200" lvl="1" indent="0">
              <a:spcBef>
                <a:spcPts val="200"/>
              </a:spcBef>
              <a:buNone/>
            </a:pPr>
            <a:r>
              <a:rPr lang="en-US" altLang="ko-KR" sz="1600" dirty="0" smtClean="0"/>
              <a:t>void </a:t>
            </a:r>
            <a:r>
              <a:rPr lang="en-US" altLang="ko-KR" sz="1600" dirty="0"/>
              <a:t>insert(NodePtr&amp; </a:t>
            </a:r>
            <a:r>
              <a:rPr lang="en-US" altLang="ko-KR" sz="1600" dirty="0" err="1" smtClean="0"/>
              <a:t>pList</a:t>
            </a:r>
            <a:r>
              <a:rPr lang="en-US" altLang="ko-KR" sz="1600" dirty="0" smtClean="0"/>
              <a:t>, </a:t>
            </a:r>
            <a:r>
              <a:rPr lang="en-US" altLang="ko-KR" sz="1600" dirty="0" err="1"/>
              <a:t>NodePtr</a:t>
            </a:r>
            <a:r>
              <a:rPr lang="en-US" altLang="ko-KR" sz="1600" dirty="0"/>
              <a:t> </a:t>
            </a:r>
            <a:r>
              <a:rPr lang="en-US" altLang="ko-KR" sz="1600" dirty="0" err="1" smtClean="0"/>
              <a:t>pPrev</a:t>
            </a:r>
            <a:r>
              <a:rPr lang="en-US" altLang="ko-KR" sz="1600" dirty="0" smtClean="0"/>
              <a:t>)</a:t>
            </a:r>
            <a:endParaRPr lang="en-US" altLang="ko-KR" sz="1600" dirty="0"/>
          </a:p>
          <a:p>
            <a:pPr marL="457200" lvl="1" indent="0">
              <a:spcBef>
                <a:spcPts val="200"/>
              </a:spcBef>
              <a:buNone/>
            </a:pPr>
            <a:r>
              <a:rPr lang="en-US" altLang="ko-KR" sz="1600" dirty="0"/>
              <a:t>{	</a:t>
            </a:r>
            <a:r>
              <a:rPr lang="en-US" altLang="ko-KR" sz="1600" dirty="0">
                <a:solidFill>
                  <a:srgbClr val="008000"/>
                </a:solidFill>
              </a:rPr>
              <a:t>/* insert a new node with 50 into the list </a:t>
            </a:r>
            <a:r>
              <a:rPr lang="en-US" altLang="ko-KR" sz="1600" dirty="0" err="1" smtClean="0">
                <a:solidFill>
                  <a:srgbClr val="008000"/>
                </a:solidFill>
              </a:rPr>
              <a:t>pList</a:t>
            </a:r>
            <a:r>
              <a:rPr lang="en-US" altLang="ko-KR" sz="1600" dirty="0" smtClean="0">
                <a:solidFill>
                  <a:srgbClr val="008000"/>
                </a:solidFill>
              </a:rPr>
              <a:t> </a:t>
            </a:r>
            <a:r>
              <a:rPr lang="en-US" altLang="ko-KR" sz="1600" dirty="0">
                <a:solidFill>
                  <a:srgbClr val="008000"/>
                </a:solidFill>
              </a:rPr>
              <a:t>after </a:t>
            </a:r>
            <a:r>
              <a:rPr lang="en-US" altLang="ko-KR" sz="1600" dirty="0" err="1" smtClean="0">
                <a:solidFill>
                  <a:srgbClr val="008000"/>
                </a:solidFill>
              </a:rPr>
              <a:t>pPrev</a:t>
            </a:r>
            <a:r>
              <a:rPr lang="en-US" altLang="ko-KR" sz="1600" dirty="0" smtClean="0">
                <a:solidFill>
                  <a:srgbClr val="008000"/>
                </a:solidFill>
              </a:rPr>
              <a:t> </a:t>
            </a:r>
            <a:r>
              <a:rPr lang="en-US" altLang="ko-KR" sz="1600" dirty="0">
                <a:solidFill>
                  <a:srgbClr val="008000"/>
                </a:solidFill>
              </a:rPr>
              <a:t>*/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altLang="ko-KR" sz="1600" dirty="0"/>
              <a:t>	</a:t>
            </a:r>
            <a:r>
              <a:rPr lang="en-US" altLang="ko-KR" sz="1600" dirty="0" err="1"/>
              <a:t>NodePtr</a:t>
            </a:r>
            <a:r>
              <a:rPr lang="en-US" altLang="ko-KR" sz="1600" dirty="0"/>
              <a:t> </a:t>
            </a:r>
            <a:r>
              <a:rPr lang="en-US" altLang="ko-KR" sz="1600" dirty="0" err="1" smtClean="0"/>
              <a:t>pNew</a:t>
            </a:r>
            <a:r>
              <a:rPr lang="en-US" altLang="ko-KR" sz="1600" dirty="0" smtClean="0"/>
              <a:t> = </a:t>
            </a:r>
            <a:r>
              <a:rPr lang="en-US" altLang="ko-KR" sz="1600" dirty="0"/>
              <a:t>(</a:t>
            </a:r>
            <a:r>
              <a:rPr lang="en-US" altLang="ko-KR" sz="1600" dirty="0" err="1"/>
              <a:t>NodePtr</a:t>
            </a:r>
            <a:r>
              <a:rPr lang="en-US" altLang="ko-KR" sz="1600" dirty="0"/>
              <a:t>)</a:t>
            </a:r>
            <a:r>
              <a:rPr lang="en-US" altLang="ko-KR" sz="1600" dirty="0" err="1"/>
              <a:t>malloc</a:t>
            </a:r>
            <a:r>
              <a:rPr lang="en-US" altLang="ko-KR" sz="1600" dirty="0"/>
              <a:t>(</a:t>
            </a:r>
            <a:r>
              <a:rPr lang="en-US" altLang="ko-KR" sz="1600" dirty="0" err="1"/>
              <a:t>sizeof</a:t>
            </a:r>
            <a:r>
              <a:rPr lang="en-US" altLang="ko-KR" sz="1600" dirty="0"/>
              <a:t>(Node</a:t>
            </a:r>
            <a:r>
              <a:rPr lang="en-US" altLang="ko-KR" sz="1600" dirty="0" smtClean="0"/>
              <a:t>));	</a:t>
            </a:r>
            <a:r>
              <a:rPr lang="en-US" altLang="ko-KR" sz="1600" dirty="0" smtClean="0">
                <a:solidFill>
                  <a:srgbClr val="008000"/>
                </a:solidFill>
              </a:rPr>
              <a:t>// </a:t>
            </a:r>
            <a:r>
              <a:rPr lang="en-US" altLang="ko-KR" sz="1600" dirty="0" err="1" smtClean="0">
                <a:solidFill>
                  <a:srgbClr val="008000"/>
                </a:solidFill>
              </a:rPr>
              <a:t>pNode</a:t>
            </a:r>
            <a:r>
              <a:rPr lang="en-US" altLang="ko-KR" sz="1600" dirty="0" smtClean="0">
                <a:solidFill>
                  <a:srgbClr val="008000"/>
                </a:solidFill>
              </a:rPr>
              <a:t> </a:t>
            </a:r>
            <a:r>
              <a:rPr lang="en-US" altLang="ko-KR" sz="1600" dirty="0">
                <a:solidFill>
                  <a:srgbClr val="008000"/>
                </a:solidFill>
              </a:rPr>
              <a:t>= new Node;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altLang="ko-KR" sz="1600" dirty="0"/>
              <a:t>	if </a:t>
            </a:r>
            <a:r>
              <a:rPr lang="en-US" altLang="ko-KR" sz="1600" dirty="0" smtClean="0"/>
              <a:t>(</a:t>
            </a:r>
            <a:r>
              <a:rPr lang="en-US" altLang="ko-KR" sz="1600" dirty="0" err="1" smtClean="0"/>
              <a:t>pNew</a:t>
            </a:r>
            <a:r>
              <a:rPr lang="en-US" altLang="ko-KR" sz="1600" dirty="0" smtClean="0"/>
              <a:t> == NULL) </a:t>
            </a:r>
            <a:r>
              <a:rPr lang="en-US" altLang="ko-KR" sz="1600" dirty="0"/>
              <a:t>{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altLang="ko-KR" sz="1600" dirty="0"/>
              <a:t>		</a:t>
            </a:r>
            <a:r>
              <a:rPr lang="en-US" altLang="ko-KR" sz="1600" dirty="0" err="1"/>
              <a:t>fprintf</a:t>
            </a:r>
            <a:r>
              <a:rPr lang="en-US" altLang="ko-KR" sz="1600" dirty="0"/>
              <a:t>(</a:t>
            </a:r>
            <a:r>
              <a:rPr lang="en-US" altLang="ko-KR" sz="1600" dirty="0" err="1"/>
              <a:t>stderr</a:t>
            </a:r>
            <a:r>
              <a:rPr lang="en-US" altLang="ko-KR" sz="1600" dirty="0" smtClean="0"/>
              <a:t>,</a:t>
            </a:r>
            <a:r>
              <a:rPr lang="ko-KR" altLang="en-US" sz="1600" dirty="0"/>
              <a:t> </a:t>
            </a:r>
            <a:r>
              <a:rPr lang="en-US" altLang="ko-KR" sz="1600" dirty="0" smtClean="0"/>
              <a:t>"</a:t>
            </a:r>
            <a:r>
              <a:rPr lang="en-US" altLang="ko-KR" sz="1600" dirty="0"/>
              <a:t>The memory is full\n");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altLang="ko-KR" sz="1600" dirty="0"/>
              <a:t>		exit(1);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altLang="ko-KR" sz="1600" dirty="0"/>
              <a:t>	}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altLang="ko-KR" sz="1600" dirty="0"/>
              <a:t>	</a:t>
            </a:r>
            <a:r>
              <a:rPr lang="en-US" altLang="ko-KR" sz="1600" dirty="0" err="1" smtClean="0"/>
              <a:t>pNew</a:t>
            </a:r>
            <a:r>
              <a:rPr lang="en-US" altLang="ko-KR" sz="1600" dirty="0" smtClean="0"/>
              <a:t>-&gt;</a:t>
            </a:r>
            <a:r>
              <a:rPr lang="en-US" altLang="ko-KR" sz="1600" dirty="0"/>
              <a:t>data = 50;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altLang="ko-KR" sz="1600" dirty="0"/>
              <a:t>	if (</a:t>
            </a:r>
            <a:r>
              <a:rPr lang="en-US" altLang="ko-KR" sz="1600" dirty="0" err="1" smtClean="0"/>
              <a:t>pList</a:t>
            </a:r>
            <a:r>
              <a:rPr lang="en-US" altLang="ko-KR" sz="1600" dirty="0" smtClean="0"/>
              <a:t>) </a:t>
            </a:r>
            <a:r>
              <a:rPr lang="en-US" altLang="ko-KR" sz="1600" dirty="0"/>
              <a:t>{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altLang="ko-KR" sz="1600" dirty="0"/>
              <a:t>		</a:t>
            </a:r>
            <a:r>
              <a:rPr lang="en-US" altLang="ko-KR" sz="1600" dirty="0" err="1" smtClean="0"/>
              <a:t>pNew</a:t>
            </a:r>
            <a:r>
              <a:rPr lang="en-US" altLang="ko-KR" sz="1600" dirty="0" smtClean="0"/>
              <a:t>-&gt;</a:t>
            </a:r>
            <a:r>
              <a:rPr lang="en-US" altLang="ko-KR" sz="1600" dirty="0"/>
              <a:t>link = </a:t>
            </a:r>
            <a:r>
              <a:rPr lang="en-US" altLang="ko-KR" sz="1600" dirty="0" err="1" smtClean="0"/>
              <a:t>pPrev</a:t>
            </a:r>
            <a:r>
              <a:rPr lang="en-US" altLang="ko-KR" sz="1600" dirty="0" smtClean="0"/>
              <a:t>-</a:t>
            </a:r>
            <a:r>
              <a:rPr lang="en-US" altLang="ko-KR" sz="1600" dirty="0"/>
              <a:t>&gt;link;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altLang="ko-KR" sz="1600" dirty="0"/>
              <a:t>		</a:t>
            </a:r>
            <a:r>
              <a:rPr lang="en-US" altLang="ko-KR" sz="1600" dirty="0" err="1" smtClean="0"/>
              <a:t>pPrev</a:t>
            </a:r>
            <a:r>
              <a:rPr lang="en-US" altLang="ko-KR" sz="1600" dirty="0" smtClean="0"/>
              <a:t>-</a:t>
            </a:r>
            <a:r>
              <a:rPr lang="en-US" altLang="ko-KR" sz="1600" dirty="0"/>
              <a:t>&gt;link = </a:t>
            </a:r>
            <a:r>
              <a:rPr lang="en-US" altLang="ko-KR" sz="1600" dirty="0" err="1" smtClean="0"/>
              <a:t>pNew</a:t>
            </a:r>
            <a:r>
              <a:rPr lang="en-US" altLang="ko-KR" sz="1600" dirty="0" smtClean="0"/>
              <a:t>;</a:t>
            </a:r>
            <a:endParaRPr lang="en-US" altLang="ko-KR" sz="1600" dirty="0"/>
          </a:p>
          <a:p>
            <a:pPr marL="457200" lvl="1" indent="0">
              <a:spcBef>
                <a:spcPts val="200"/>
              </a:spcBef>
              <a:buNone/>
            </a:pPr>
            <a:r>
              <a:rPr lang="en-US" altLang="ko-KR" sz="1600" dirty="0"/>
              <a:t>	}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altLang="ko-KR" sz="1600" dirty="0"/>
              <a:t>	else {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altLang="ko-KR" sz="1600" dirty="0"/>
              <a:t>		</a:t>
            </a:r>
            <a:r>
              <a:rPr lang="en-US" altLang="ko-KR" sz="1600" dirty="0" err="1" smtClean="0"/>
              <a:t>pNew</a:t>
            </a:r>
            <a:r>
              <a:rPr lang="en-US" altLang="ko-KR" sz="1600" dirty="0" smtClean="0"/>
              <a:t>-</a:t>
            </a:r>
            <a:r>
              <a:rPr lang="en-US" altLang="ko-KR" sz="1600" dirty="0"/>
              <a:t>&gt;link = NULL; 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altLang="ko-KR" sz="1600" dirty="0"/>
              <a:t>		</a:t>
            </a:r>
            <a:r>
              <a:rPr lang="en-US" altLang="ko-KR" sz="1600" dirty="0" err="1" smtClean="0"/>
              <a:t>pList</a:t>
            </a:r>
            <a:r>
              <a:rPr lang="en-US" altLang="ko-KR" sz="1600" dirty="0" smtClean="0"/>
              <a:t> </a:t>
            </a:r>
            <a:r>
              <a:rPr lang="en-US" altLang="ko-KR" sz="1600" dirty="0"/>
              <a:t>= </a:t>
            </a:r>
            <a:r>
              <a:rPr lang="en-US" altLang="ko-KR" sz="1600" dirty="0" err="1" smtClean="0"/>
              <a:t>pNew</a:t>
            </a:r>
            <a:r>
              <a:rPr lang="en-US" altLang="ko-KR" sz="1600" dirty="0" smtClean="0"/>
              <a:t>;</a:t>
            </a:r>
            <a:endParaRPr lang="en-US" altLang="ko-KR" sz="1600" dirty="0"/>
          </a:p>
          <a:p>
            <a:pPr marL="457200" lvl="1" indent="0">
              <a:spcBef>
                <a:spcPts val="200"/>
              </a:spcBef>
              <a:buNone/>
            </a:pPr>
            <a:r>
              <a:rPr lang="en-US" altLang="ko-KR" sz="1600" dirty="0"/>
              <a:t>	}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altLang="ko-KR" sz="1600" dirty="0"/>
              <a:t>}</a:t>
            </a:r>
          </a:p>
          <a:p>
            <a:pPr lvl="1"/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노드</a:t>
            </a:r>
            <a:r>
              <a:rPr lang="ko-KR" altLang="en-US" dirty="0" smtClean="0"/>
              <a:t> 삽입</a:t>
            </a:r>
            <a:endParaRPr lang="ko-KR" altLang="en-US" dirty="0"/>
          </a:p>
        </p:txBody>
      </p:sp>
      <p:grpSp>
        <p:nvGrpSpPr>
          <p:cNvPr id="26" name="그룹 25"/>
          <p:cNvGrpSpPr/>
          <p:nvPr/>
        </p:nvGrpSpPr>
        <p:grpSpPr>
          <a:xfrm>
            <a:off x="3976867" y="3357000"/>
            <a:ext cx="4125740" cy="866896"/>
            <a:chOff x="3976867" y="3501000"/>
            <a:chExt cx="4125740" cy="866896"/>
          </a:xfrm>
        </p:grpSpPr>
        <p:grpSp>
          <p:nvGrpSpPr>
            <p:cNvPr id="5" name="그룹 4"/>
            <p:cNvGrpSpPr/>
            <p:nvPr/>
          </p:nvGrpSpPr>
          <p:grpSpPr>
            <a:xfrm>
              <a:off x="5131985" y="3505097"/>
              <a:ext cx="900000" cy="360000"/>
              <a:chOff x="1692000" y="3429000"/>
              <a:chExt cx="900000" cy="360000"/>
            </a:xfrm>
          </p:grpSpPr>
          <p:sp>
            <p:nvSpPr>
              <p:cNvPr id="6" name="직사각형 5"/>
              <p:cNvSpPr/>
              <p:nvPr/>
            </p:nvSpPr>
            <p:spPr>
              <a:xfrm>
                <a:off x="1692000" y="3429000"/>
                <a:ext cx="72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rtlCol="0" anchor="ctr"/>
              <a:lstStyle/>
              <a:p>
                <a:r>
                  <a:rPr lang="en-US" altLang="ko-KR" dirty="0" smtClean="0">
                    <a:solidFill>
                      <a:srgbClr val="0000FF"/>
                    </a:solidFill>
                  </a:rPr>
                  <a:t>10</a:t>
                </a:r>
                <a:endParaRPr lang="ko-KR" altLang="en-US" dirty="0">
                  <a:solidFill>
                    <a:srgbClr val="0000FF"/>
                  </a:solidFill>
                </a:endParaRPr>
              </a:p>
            </p:txBody>
          </p:sp>
          <p:cxnSp>
            <p:nvCxnSpPr>
              <p:cNvPr id="7" name="직선 연결선 6"/>
              <p:cNvCxnSpPr/>
              <p:nvPr/>
            </p:nvCxnSpPr>
            <p:spPr>
              <a:xfrm>
                <a:off x="2196000" y="3429000"/>
                <a:ext cx="0" cy="360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직선 화살표 연결선 7"/>
              <p:cNvCxnSpPr/>
              <p:nvPr/>
            </p:nvCxnSpPr>
            <p:spPr>
              <a:xfrm>
                <a:off x="2304000" y="3609000"/>
                <a:ext cx="288000" cy="0"/>
              </a:xfrm>
              <a:prstGeom prst="straightConnector1">
                <a:avLst/>
              </a:prstGeom>
              <a:ln w="15875">
                <a:solidFill>
                  <a:srgbClr val="0000FF"/>
                </a:solidFill>
                <a:headEnd type="oval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" name="그룹 8"/>
            <p:cNvGrpSpPr/>
            <p:nvPr/>
          </p:nvGrpSpPr>
          <p:grpSpPr>
            <a:xfrm>
              <a:off x="6051970" y="3501000"/>
              <a:ext cx="900000" cy="360000"/>
              <a:chOff x="1692000" y="3429000"/>
              <a:chExt cx="900000" cy="360000"/>
            </a:xfrm>
          </p:grpSpPr>
          <p:sp>
            <p:nvSpPr>
              <p:cNvPr id="10" name="직사각형 9"/>
              <p:cNvSpPr/>
              <p:nvPr/>
            </p:nvSpPr>
            <p:spPr>
              <a:xfrm>
                <a:off x="1692000" y="3429000"/>
                <a:ext cx="72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rtlCol="0" anchor="ctr"/>
              <a:lstStyle/>
              <a:p>
                <a:r>
                  <a:rPr lang="en-US" altLang="ko-KR" dirty="0" smtClean="0">
                    <a:solidFill>
                      <a:srgbClr val="0000FF"/>
                    </a:solidFill>
                  </a:rPr>
                  <a:t>30</a:t>
                </a:r>
                <a:endParaRPr lang="ko-KR" altLang="en-US" dirty="0">
                  <a:solidFill>
                    <a:srgbClr val="0000FF"/>
                  </a:solidFill>
                </a:endParaRPr>
              </a:p>
            </p:txBody>
          </p:sp>
          <p:cxnSp>
            <p:nvCxnSpPr>
              <p:cNvPr id="11" name="직선 연결선 10"/>
              <p:cNvCxnSpPr/>
              <p:nvPr/>
            </p:nvCxnSpPr>
            <p:spPr>
              <a:xfrm>
                <a:off x="2196000" y="3429000"/>
                <a:ext cx="0" cy="360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직선 화살표 연결선 11"/>
              <p:cNvCxnSpPr/>
              <p:nvPr/>
            </p:nvCxnSpPr>
            <p:spPr>
              <a:xfrm>
                <a:off x="2304000" y="3609000"/>
                <a:ext cx="288000" cy="0"/>
              </a:xfrm>
              <a:prstGeom prst="straightConnector1">
                <a:avLst/>
              </a:prstGeom>
              <a:ln w="15875">
                <a:solidFill>
                  <a:srgbClr val="0000FF"/>
                </a:solidFill>
                <a:headEnd type="oval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직사각형 12"/>
            <p:cNvSpPr/>
            <p:nvPr/>
          </p:nvSpPr>
          <p:spPr>
            <a:xfrm>
              <a:off x="7886608" y="3505097"/>
              <a:ext cx="215999" cy="36000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tlCol="0" anchor="t" anchorCtr="0"/>
            <a:lstStyle/>
            <a:p>
              <a:r>
                <a:rPr lang="en-US" altLang="ko-KR" dirty="0" smtClean="0">
                  <a:solidFill>
                    <a:srgbClr val="0000FF"/>
                  </a:solidFill>
                </a:rPr>
                <a:t>^</a:t>
              </a:r>
              <a:endParaRPr lang="ko-KR" altLang="en-US" dirty="0">
                <a:solidFill>
                  <a:srgbClr val="0000FF"/>
                </a:solidFill>
              </a:endParaRPr>
            </a:p>
          </p:txBody>
        </p:sp>
        <p:grpSp>
          <p:nvGrpSpPr>
            <p:cNvPr id="14" name="그룹 13"/>
            <p:cNvGrpSpPr/>
            <p:nvPr/>
          </p:nvGrpSpPr>
          <p:grpSpPr>
            <a:xfrm>
              <a:off x="3976867" y="3505097"/>
              <a:ext cx="1135133" cy="360000"/>
              <a:chOff x="1456867" y="3429000"/>
              <a:chExt cx="1135133" cy="360000"/>
            </a:xfrm>
          </p:grpSpPr>
          <p:sp>
            <p:nvSpPr>
              <p:cNvPr id="15" name="직사각형 14"/>
              <p:cNvSpPr/>
              <p:nvPr/>
            </p:nvSpPr>
            <p:spPr>
              <a:xfrm>
                <a:off x="1456867" y="3429000"/>
                <a:ext cx="955133" cy="360000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rtlCol="0" anchor="b" anchorCtr="0"/>
              <a:lstStyle/>
              <a:p>
                <a:r>
                  <a:rPr lang="en-US" altLang="ko-KR" dirty="0" err="1" smtClean="0">
                    <a:solidFill>
                      <a:srgbClr val="0000FF"/>
                    </a:solidFill>
                  </a:rPr>
                  <a:t>pList</a:t>
                </a:r>
                <a:endParaRPr lang="ko-KR" altLang="en-US" dirty="0">
                  <a:solidFill>
                    <a:srgbClr val="0000FF"/>
                  </a:solidFill>
                </a:endParaRPr>
              </a:p>
            </p:txBody>
          </p:sp>
          <p:cxnSp>
            <p:nvCxnSpPr>
              <p:cNvPr id="16" name="직선 화살표 연결선 15"/>
              <p:cNvCxnSpPr/>
              <p:nvPr/>
            </p:nvCxnSpPr>
            <p:spPr>
              <a:xfrm>
                <a:off x="2214622" y="3609000"/>
                <a:ext cx="377378" cy="0"/>
              </a:xfrm>
              <a:prstGeom prst="straightConnector1">
                <a:avLst/>
              </a:prstGeom>
              <a:ln w="15875">
                <a:solidFill>
                  <a:srgbClr val="0000FF"/>
                </a:solidFill>
                <a:headEnd type="none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그룹 16"/>
            <p:cNvGrpSpPr/>
            <p:nvPr/>
          </p:nvGrpSpPr>
          <p:grpSpPr>
            <a:xfrm>
              <a:off x="6971955" y="3505097"/>
              <a:ext cx="900000" cy="360000"/>
              <a:chOff x="1692000" y="3429000"/>
              <a:chExt cx="900000" cy="360000"/>
            </a:xfrm>
          </p:grpSpPr>
          <p:sp>
            <p:nvSpPr>
              <p:cNvPr id="18" name="직사각형 17"/>
              <p:cNvSpPr/>
              <p:nvPr/>
            </p:nvSpPr>
            <p:spPr>
              <a:xfrm>
                <a:off x="1692000" y="3429000"/>
                <a:ext cx="72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rtlCol="0" anchor="ctr"/>
              <a:lstStyle/>
              <a:p>
                <a:r>
                  <a:rPr lang="en-US" altLang="ko-KR" dirty="0">
                    <a:solidFill>
                      <a:srgbClr val="0000FF"/>
                    </a:solidFill>
                  </a:rPr>
                  <a:t>6</a:t>
                </a:r>
                <a:r>
                  <a:rPr lang="en-US" altLang="ko-KR" dirty="0" smtClean="0">
                    <a:solidFill>
                      <a:srgbClr val="0000FF"/>
                    </a:solidFill>
                  </a:rPr>
                  <a:t>0</a:t>
                </a:r>
                <a:endParaRPr lang="ko-KR" altLang="en-US" dirty="0">
                  <a:solidFill>
                    <a:srgbClr val="0000FF"/>
                  </a:solidFill>
                </a:endParaRPr>
              </a:p>
            </p:txBody>
          </p:sp>
          <p:cxnSp>
            <p:nvCxnSpPr>
              <p:cNvPr id="19" name="직선 연결선 18"/>
              <p:cNvCxnSpPr/>
              <p:nvPr/>
            </p:nvCxnSpPr>
            <p:spPr>
              <a:xfrm>
                <a:off x="2196000" y="3429000"/>
                <a:ext cx="0" cy="360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직선 화살표 연결선 19"/>
              <p:cNvCxnSpPr/>
              <p:nvPr/>
            </p:nvCxnSpPr>
            <p:spPr>
              <a:xfrm>
                <a:off x="2304000" y="3609000"/>
                <a:ext cx="288000" cy="0"/>
              </a:xfrm>
              <a:prstGeom prst="straightConnector1">
                <a:avLst/>
              </a:prstGeom>
              <a:ln w="15875">
                <a:solidFill>
                  <a:srgbClr val="0000FF"/>
                </a:solidFill>
                <a:headEnd type="oval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8" name="직사각형 27"/>
            <p:cNvSpPr/>
            <p:nvPr/>
          </p:nvSpPr>
          <p:spPr>
            <a:xfrm>
              <a:off x="5307505" y="4007896"/>
              <a:ext cx="688480" cy="36000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tlCol="0" anchor="b" anchorCtr="0"/>
            <a:lstStyle/>
            <a:p>
              <a:r>
                <a:rPr lang="en-US" altLang="ko-KR" sz="1600" dirty="0" err="1" smtClean="0">
                  <a:solidFill>
                    <a:srgbClr val="0000FF"/>
                  </a:solidFill>
                </a:rPr>
                <a:t>pPrev</a:t>
              </a:r>
              <a:endParaRPr lang="ko-KR" altLang="en-US" sz="1600" dirty="0">
                <a:solidFill>
                  <a:srgbClr val="0000FF"/>
                </a:solidFill>
              </a:endParaRPr>
            </a:p>
          </p:txBody>
        </p:sp>
        <p:sp>
          <p:nvSpPr>
            <p:cNvPr id="29" name="원호 28"/>
            <p:cNvSpPr/>
            <p:nvPr/>
          </p:nvSpPr>
          <p:spPr>
            <a:xfrm flipV="1">
              <a:off x="5583352" y="3521680"/>
              <a:ext cx="696771" cy="698100"/>
            </a:xfrm>
            <a:prstGeom prst="arc">
              <a:avLst/>
            </a:prstGeom>
            <a:ln w="12700">
              <a:solidFill>
                <a:srgbClr val="0000FF"/>
              </a:solidFill>
              <a:headEnd type="none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5" name="그룹 24"/>
          <p:cNvGrpSpPr/>
          <p:nvPr/>
        </p:nvGrpSpPr>
        <p:grpSpPr>
          <a:xfrm>
            <a:off x="4011933" y="4581000"/>
            <a:ext cx="4808067" cy="1351737"/>
            <a:chOff x="4011933" y="4883432"/>
            <a:chExt cx="4808067" cy="1351737"/>
          </a:xfrm>
        </p:grpSpPr>
        <p:sp>
          <p:nvSpPr>
            <p:cNvPr id="38" name="직사각형 37"/>
            <p:cNvSpPr/>
            <p:nvPr/>
          </p:nvSpPr>
          <p:spPr>
            <a:xfrm>
              <a:off x="8604001" y="4887529"/>
              <a:ext cx="215999" cy="36000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tlCol="0" anchor="t" anchorCtr="0"/>
            <a:lstStyle/>
            <a:p>
              <a:r>
                <a:rPr lang="en-US" altLang="ko-KR" dirty="0" smtClean="0">
                  <a:solidFill>
                    <a:srgbClr val="0000FF"/>
                  </a:solidFill>
                </a:rPr>
                <a:t>^</a:t>
              </a:r>
              <a:endParaRPr lang="ko-KR" altLang="en-US" dirty="0">
                <a:solidFill>
                  <a:srgbClr val="0000FF"/>
                </a:solidFill>
              </a:endParaRPr>
            </a:p>
          </p:txBody>
        </p:sp>
        <p:grpSp>
          <p:nvGrpSpPr>
            <p:cNvPr id="30" name="그룹 29"/>
            <p:cNvGrpSpPr/>
            <p:nvPr/>
          </p:nvGrpSpPr>
          <p:grpSpPr>
            <a:xfrm>
              <a:off x="5135293" y="4887529"/>
              <a:ext cx="900000" cy="360000"/>
              <a:chOff x="1692000" y="3429000"/>
              <a:chExt cx="900000" cy="360000"/>
            </a:xfrm>
          </p:grpSpPr>
          <p:sp>
            <p:nvSpPr>
              <p:cNvPr id="31" name="직사각형 30"/>
              <p:cNvSpPr/>
              <p:nvPr/>
            </p:nvSpPr>
            <p:spPr>
              <a:xfrm>
                <a:off x="1692000" y="3429000"/>
                <a:ext cx="72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rtlCol="0" anchor="ctr"/>
              <a:lstStyle/>
              <a:p>
                <a:r>
                  <a:rPr lang="en-US" altLang="ko-KR" dirty="0" smtClean="0">
                    <a:solidFill>
                      <a:srgbClr val="0000FF"/>
                    </a:solidFill>
                  </a:rPr>
                  <a:t>10</a:t>
                </a:r>
                <a:endParaRPr lang="ko-KR" altLang="en-US" dirty="0">
                  <a:solidFill>
                    <a:srgbClr val="0000FF"/>
                  </a:solidFill>
                </a:endParaRPr>
              </a:p>
            </p:txBody>
          </p:sp>
          <p:cxnSp>
            <p:nvCxnSpPr>
              <p:cNvPr id="32" name="직선 연결선 31"/>
              <p:cNvCxnSpPr/>
              <p:nvPr/>
            </p:nvCxnSpPr>
            <p:spPr>
              <a:xfrm>
                <a:off x="2196000" y="3429000"/>
                <a:ext cx="0" cy="360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화살표 연결선 32"/>
              <p:cNvCxnSpPr/>
              <p:nvPr/>
            </p:nvCxnSpPr>
            <p:spPr>
              <a:xfrm>
                <a:off x="2304000" y="3609000"/>
                <a:ext cx="288000" cy="0"/>
              </a:xfrm>
              <a:prstGeom prst="straightConnector1">
                <a:avLst/>
              </a:prstGeom>
              <a:ln w="15875">
                <a:solidFill>
                  <a:srgbClr val="0000FF"/>
                </a:solidFill>
                <a:headEnd type="oval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4" name="그룹 33"/>
            <p:cNvGrpSpPr/>
            <p:nvPr/>
          </p:nvGrpSpPr>
          <p:grpSpPr>
            <a:xfrm>
              <a:off x="6055278" y="4883432"/>
              <a:ext cx="1634070" cy="360000"/>
              <a:chOff x="1692000" y="3429000"/>
              <a:chExt cx="1634070" cy="360000"/>
            </a:xfrm>
          </p:grpSpPr>
          <p:sp>
            <p:nvSpPr>
              <p:cNvPr id="35" name="직사각형 34"/>
              <p:cNvSpPr/>
              <p:nvPr/>
            </p:nvSpPr>
            <p:spPr>
              <a:xfrm>
                <a:off x="1692000" y="3429000"/>
                <a:ext cx="72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rtlCol="0" anchor="ctr"/>
              <a:lstStyle/>
              <a:p>
                <a:r>
                  <a:rPr lang="en-US" altLang="ko-KR" dirty="0" smtClean="0">
                    <a:solidFill>
                      <a:srgbClr val="0000FF"/>
                    </a:solidFill>
                  </a:rPr>
                  <a:t>30</a:t>
                </a:r>
                <a:endParaRPr lang="ko-KR" altLang="en-US" dirty="0">
                  <a:solidFill>
                    <a:srgbClr val="0000FF"/>
                  </a:solidFill>
                </a:endParaRPr>
              </a:p>
            </p:txBody>
          </p:sp>
          <p:cxnSp>
            <p:nvCxnSpPr>
              <p:cNvPr id="36" name="직선 연결선 35"/>
              <p:cNvCxnSpPr/>
              <p:nvPr/>
            </p:nvCxnSpPr>
            <p:spPr>
              <a:xfrm>
                <a:off x="2196000" y="3429000"/>
                <a:ext cx="0" cy="360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화살표 연결선 36"/>
              <p:cNvCxnSpPr>
                <a:endCxn id="43" idx="1"/>
              </p:cNvCxnSpPr>
              <p:nvPr/>
            </p:nvCxnSpPr>
            <p:spPr>
              <a:xfrm>
                <a:off x="2304000" y="3609000"/>
                <a:ext cx="1022070" cy="4097"/>
              </a:xfrm>
              <a:prstGeom prst="straightConnector1">
                <a:avLst/>
              </a:prstGeom>
              <a:ln w="15875">
                <a:solidFill>
                  <a:schemeClr val="bg1">
                    <a:lumMod val="65000"/>
                  </a:schemeClr>
                </a:solidFill>
                <a:headEnd type="oval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9" name="그룹 38"/>
            <p:cNvGrpSpPr/>
            <p:nvPr/>
          </p:nvGrpSpPr>
          <p:grpSpPr>
            <a:xfrm>
              <a:off x="4011933" y="4887529"/>
              <a:ext cx="1103375" cy="360000"/>
              <a:chOff x="1488625" y="3429000"/>
              <a:chExt cx="1103375" cy="360000"/>
            </a:xfrm>
          </p:grpSpPr>
          <p:sp>
            <p:nvSpPr>
              <p:cNvPr id="40" name="직사각형 39"/>
              <p:cNvSpPr/>
              <p:nvPr/>
            </p:nvSpPr>
            <p:spPr>
              <a:xfrm>
                <a:off x="1488625" y="3429000"/>
                <a:ext cx="923375" cy="360000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rtlCol="0" anchor="b" anchorCtr="0"/>
              <a:lstStyle/>
              <a:p>
                <a:r>
                  <a:rPr lang="en-US" altLang="ko-KR" dirty="0" err="1" smtClean="0">
                    <a:solidFill>
                      <a:srgbClr val="0000FF"/>
                    </a:solidFill>
                  </a:rPr>
                  <a:t>pList</a:t>
                </a:r>
                <a:endParaRPr lang="ko-KR" altLang="en-US" dirty="0">
                  <a:solidFill>
                    <a:srgbClr val="0000FF"/>
                  </a:solidFill>
                </a:endParaRPr>
              </a:p>
            </p:txBody>
          </p:sp>
          <p:cxnSp>
            <p:nvCxnSpPr>
              <p:cNvPr id="41" name="직선 화살표 연결선 40"/>
              <p:cNvCxnSpPr/>
              <p:nvPr/>
            </p:nvCxnSpPr>
            <p:spPr>
              <a:xfrm>
                <a:off x="2214622" y="3609000"/>
                <a:ext cx="377378" cy="0"/>
              </a:xfrm>
              <a:prstGeom prst="straightConnector1">
                <a:avLst/>
              </a:prstGeom>
              <a:ln w="15875">
                <a:solidFill>
                  <a:srgbClr val="0000FF"/>
                </a:solidFill>
                <a:headEnd type="none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2" name="그룹 41"/>
            <p:cNvGrpSpPr/>
            <p:nvPr/>
          </p:nvGrpSpPr>
          <p:grpSpPr>
            <a:xfrm>
              <a:off x="7689348" y="4887529"/>
              <a:ext cx="900000" cy="360000"/>
              <a:chOff x="1692000" y="3429000"/>
              <a:chExt cx="900000" cy="360000"/>
            </a:xfrm>
          </p:grpSpPr>
          <p:sp>
            <p:nvSpPr>
              <p:cNvPr id="43" name="직사각형 42"/>
              <p:cNvSpPr/>
              <p:nvPr/>
            </p:nvSpPr>
            <p:spPr>
              <a:xfrm>
                <a:off x="1692000" y="3429000"/>
                <a:ext cx="72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rtlCol="0" anchor="ctr"/>
              <a:lstStyle/>
              <a:p>
                <a:r>
                  <a:rPr lang="en-US" altLang="ko-KR" dirty="0">
                    <a:solidFill>
                      <a:srgbClr val="0000FF"/>
                    </a:solidFill>
                  </a:rPr>
                  <a:t>6</a:t>
                </a:r>
                <a:r>
                  <a:rPr lang="en-US" altLang="ko-KR" dirty="0" smtClean="0">
                    <a:solidFill>
                      <a:srgbClr val="0000FF"/>
                    </a:solidFill>
                  </a:rPr>
                  <a:t>0</a:t>
                </a:r>
                <a:endParaRPr lang="ko-KR" altLang="en-US" dirty="0">
                  <a:solidFill>
                    <a:srgbClr val="0000FF"/>
                  </a:solidFill>
                </a:endParaRPr>
              </a:p>
            </p:txBody>
          </p:sp>
          <p:cxnSp>
            <p:nvCxnSpPr>
              <p:cNvPr id="44" name="직선 연결선 43"/>
              <p:cNvCxnSpPr/>
              <p:nvPr/>
            </p:nvCxnSpPr>
            <p:spPr>
              <a:xfrm>
                <a:off x="2196000" y="3429000"/>
                <a:ext cx="0" cy="360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화살표 연결선 44"/>
              <p:cNvCxnSpPr/>
              <p:nvPr/>
            </p:nvCxnSpPr>
            <p:spPr>
              <a:xfrm>
                <a:off x="2304000" y="3609000"/>
                <a:ext cx="288000" cy="0"/>
              </a:xfrm>
              <a:prstGeom prst="straightConnector1">
                <a:avLst/>
              </a:prstGeom>
              <a:ln w="15875">
                <a:solidFill>
                  <a:srgbClr val="0000FF"/>
                </a:solidFill>
                <a:headEnd type="oval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6" name="그룹 45"/>
            <p:cNvGrpSpPr/>
            <p:nvPr/>
          </p:nvGrpSpPr>
          <p:grpSpPr>
            <a:xfrm>
              <a:off x="6912000" y="5373000"/>
              <a:ext cx="720000" cy="360000"/>
              <a:chOff x="1692000" y="3429000"/>
              <a:chExt cx="720000" cy="360000"/>
            </a:xfrm>
          </p:grpSpPr>
          <p:sp>
            <p:nvSpPr>
              <p:cNvPr id="47" name="직사각형 46"/>
              <p:cNvSpPr/>
              <p:nvPr/>
            </p:nvSpPr>
            <p:spPr>
              <a:xfrm>
                <a:off x="1692000" y="3429000"/>
                <a:ext cx="720000" cy="360000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rtlCol="0" anchor="ctr"/>
              <a:lstStyle/>
              <a:p>
                <a:r>
                  <a:rPr lang="en-US" altLang="ko-KR" dirty="0" smtClean="0">
                    <a:solidFill>
                      <a:srgbClr val="FF0000"/>
                    </a:solidFill>
                  </a:rPr>
                  <a:t>50</a:t>
                </a:r>
                <a:endParaRPr lang="ko-KR" altLang="en-US" dirty="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48" name="직선 연결선 47"/>
              <p:cNvCxnSpPr/>
              <p:nvPr/>
            </p:nvCxnSpPr>
            <p:spPr>
              <a:xfrm>
                <a:off x="2196000" y="3429000"/>
                <a:ext cx="0" cy="360000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0" name="원호 49"/>
            <p:cNvSpPr/>
            <p:nvPr/>
          </p:nvSpPr>
          <p:spPr>
            <a:xfrm rot="10800000" flipH="1">
              <a:off x="7176638" y="4938964"/>
              <a:ext cx="696771" cy="614036"/>
            </a:xfrm>
            <a:prstGeom prst="arc">
              <a:avLst/>
            </a:prstGeom>
            <a:ln w="12700">
              <a:solidFill>
                <a:srgbClr val="FF0000"/>
              </a:solidFill>
              <a:headEnd type="oval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원호 50"/>
            <p:cNvSpPr/>
            <p:nvPr/>
          </p:nvSpPr>
          <p:spPr>
            <a:xfrm rot="10800000" flipH="1" flipV="1">
              <a:off x="6312999" y="5061885"/>
              <a:ext cx="696771" cy="614036"/>
            </a:xfrm>
            <a:prstGeom prst="arc">
              <a:avLst/>
            </a:prstGeom>
            <a:ln w="12700">
              <a:solidFill>
                <a:srgbClr val="FF0000"/>
              </a:solidFill>
              <a:headEnd type="oval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5855293" y="5875169"/>
              <a:ext cx="948707" cy="36000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tlCol="0" anchor="b" anchorCtr="0"/>
            <a:lstStyle/>
            <a:p>
              <a:r>
                <a:rPr lang="en-US" altLang="ko-KR" sz="1600" dirty="0" err="1" smtClean="0">
                  <a:solidFill>
                    <a:srgbClr val="FF0000"/>
                  </a:solidFill>
                </a:rPr>
                <a:t>pNew</a:t>
              </a:r>
              <a:endParaRPr lang="ko-KR" altLang="en-US" sz="1600" dirty="0">
                <a:solidFill>
                  <a:srgbClr val="FF0000"/>
                </a:solidFill>
              </a:endParaRPr>
            </a:p>
          </p:txBody>
        </p:sp>
        <p:sp>
          <p:nvSpPr>
            <p:cNvPr id="61" name="원호 60"/>
            <p:cNvSpPr/>
            <p:nvPr/>
          </p:nvSpPr>
          <p:spPr>
            <a:xfrm flipV="1">
              <a:off x="6226183" y="5388953"/>
              <a:ext cx="696771" cy="698100"/>
            </a:xfrm>
            <a:prstGeom prst="arc">
              <a:avLst/>
            </a:prstGeom>
            <a:ln w="12700">
              <a:solidFill>
                <a:srgbClr val="FF0000"/>
              </a:solidFill>
              <a:headEnd type="none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5310270" y="5396551"/>
              <a:ext cx="688751" cy="36000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tlCol="0" anchor="b" anchorCtr="0"/>
            <a:lstStyle/>
            <a:p>
              <a:r>
                <a:rPr lang="en-US" altLang="ko-KR" sz="1600" dirty="0" err="1" smtClean="0">
                  <a:solidFill>
                    <a:srgbClr val="0000FF"/>
                  </a:solidFill>
                </a:rPr>
                <a:t>pPrev</a:t>
              </a:r>
              <a:endParaRPr lang="ko-KR" altLang="en-US" sz="1600" dirty="0">
                <a:solidFill>
                  <a:srgbClr val="0000FF"/>
                </a:solidFill>
              </a:endParaRPr>
            </a:p>
          </p:txBody>
        </p:sp>
        <p:sp>
          <p:nvSpPr>
            <p:cNvPr id="63" name="원호 62"/>
            <p:cNvSpPr/>
            <p:nvPr/>
          </p:nvSpPr>
          <p:spPr>
            <a:xfrm flipV="1">
              <a:off x="5586389" y="4910335"/>
              <a:ext cx="696771" cy="698100"/>
            </a:xfrm>
            <a:prstGeom prst="arc">
              <a:avLst/>
            </a:prstGeom>
            <a:ln w="12700">
              <a:solidFill>
                <a:srgbClr val="0000FF"/>
              </a:solidFill>
              <a:headEnd type="none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0A2B4F6F-8652-477E-8EDC-DA81EDF989C8}" type="slidenum">
              <a:rPr lang="ko-KR" altLang="en-US" smtClean="0"/>
              <a:pPr algn="r"/>
              <a:t>8</a:t>
            </a:fld>
            <a:r>
              <a:rPr lang="en-US" altLang="ko-KR" smtClean="0"/>
              <a:t>/28</a:t>
            </a:r>
            <a:endParaRPr lang="ko-KR" altLang="en-US" dirty="0"/>
          </a:p>
        </p:txBody>
      </p:sp>
      <p:grpSp>
        <p:nvGrpSpPr>
          <p:cNvPr id="24" name="그룹 23"/>
          <p:cNvGrpSpPr/>
          <p:nvPr/>
        </p:nvGrpSpPr>
        <p:grpSpPr>
          <a:xfrm>
            <a:off x="1433576" y="5804998"/>
            <a:ext cx="3714424" cy="762570"/>
            <a:chOff x="1433576" y="5804998"/>
            <a:chExt cx="3714424" cy="762570"/>
          </a:xfrm>
        </p:grpSpPr>
        <p:grpSp>
          <p:nvGrpSpPr>
            <p:cNvPr id="21" name="그룹 20"/>
            <p:cNvGrpSpPr/>
            <p:nvPr/>
          </p:nvGrpSpPr>
          <p:grpSpPr>
            <a:xfrm>
              <a:off x="1433576" y="5805000"/>
              <a:ext cx="1086424" cy="360000"/>
              <a:chOff x="1505576" y="3429000"/>
              <a:chExt cx="1086424" cy="360000"/>
            </a:xfrm>
          </p:grpSpPr>
          <p:sp>
            <p:nvSpPr>
              <p:cNvPr id="22" name="직사각형 21"/>
              <p:cNvSpPr/>
              <p:nvPr/>
            </p:nvSpPr>
            <p:spPr>
              <a:xfrm>
                <a:off x="1505576" y="3429000"/>
                <a:ext cx="906424" cy="360000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rtlCol="0" anchor="b" anchorCtr="0"/>
              <a:lstStyle/>
              <a:p>
                <a:r>
                  <a:rPr lang="en-US" altLang="ko-KR" dirty="0" err="1" smtClean="0">
                    <a:solidFill>
                      <a:srgbClr val="0000FF"/>
                    </a:solidFill>
                  </a:rPr>
                  <a:t>pList</a:t>
                </a:r>
                <a:endParaRPr lang="ko-KR" altLang="en-US" dirty="0">
                  <a:solidFill>
                    <a:srgbClr val="0000FF"/>
                  </a:solidFill>
                </a:endParaRPr>
              </a:p>
            </p:txBody>
          </p:sp>
          <p:cxnSp>
            <p:nvCxnSpPr>
              <p:cNvPr id="23" name="직선 화살표 연결선 22"/>
              <p:cNvCxnSpPr/>
              <p:nvPr/>
            </p:nvCxnSpPr>
            <p:spPr>
              <a:xfrm>
                <a:off x="2214622" y="3609000"/>
                <a:ext cx="377378" cy="0"/>
              </a:xfrm>
              <a:prstGeom prst="straightConnector1">
                <a:avLst/>
              </a:prstGeom>
              <a:ln w="15875">
                <a:solidFill>
                  <a:srgbClr val="0000FF"/>
                </a:solidFill>
                <a:headEnd type="none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7" name="직사각형 26"/>
            <p:cNvSpPr/>
            <p:nvPr/>
          </p:nvSpPr>
          <p:spPr>
            <a:xfrm>
              <a:off x="2524283" y="5805000"/>
              <a:ext cx="215999" cy="36000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tlCol="0" anchor="t" anchorCtr="0"/>
            <a:lstStyle/>
            <a:p>
              <a:r>
                <a:rPr lang="en-US" altLang="ko-KR" dirty="0" smtClean="0">
                  <a:solidFill>
                    <a:srgbClr val="0000FF"/>
                  </a:solidFill>
                </a:rPr>
                <a:t>^</a:t>
              </a:r>
              <a:endParaRPr lang="ko-KR" altLang="en-US" dirty="0">
                <a:solidFill>
                  <a:srgbClr val="0000FF"/>
                </a:solidFill>
              </a:endParaRPr>
            </a:p>
          </p:txBody>
        </p:sp>
        <p:grpSp>
          <p:nvGrpSpPr>
            <p:cNvPr id="52" name="그룹 51"/>
            <p:cNvGrpSpPr/>
            <p:nvPr/>
          </p:nvGrpSpPr>
          <p:grpSpPr>
            <a:xfrm>
              <a:off x="2897926" y="5805000"/>
              <a:ext cx="1086424" cy="360000"/>
              <a:chOff x="1505576" y="3429000"/>
              <a:chExt cx="1086424" cy="360000"/>
            </a:xfrm>
          </p:grpSpPr>
          <p:sp>
            <p:nvSpPr>
              <p:cNvPr id="53" name="직사각형 52"/>
              <p:cNvSpPr/>
              <p:nvPr/>
            </p:nvSpPr>
            <p:spPr>
              <a:xfrm>
                <a:off x="1505576" y="3429000"/>
                <a:ext cx="906424" cy="360000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rtlCol="0" anchor="b" anchorCtr="0"/>
              <a:lstStyle/>
              <a:p>
                <a:r>
                  <a:rPr lang="en-US" altLang="ko-KR" dirty="0" err="1" smtClean="0">
                    <a:solidFill>
                      <a:srgbClr val="0000FF"/>
                    </a:solidFill>
                  </a:rPr>
                  <a:t>pList</a:t>
                </a:r>
                <a:endParaRPr lang="ko-KR" altLang="en-US" dirty="0">
                  <a:solidFill>
                    <a:srgbClr val="0000FF"/>
                  </a:solidFill>
                </a:endParaRPr>
              </a:p>
            </p:txBody>
          </p:sp>
          <p:cxnSp>
            <p:nvCxnSpPr>
              <p:cNvPr id="54" name="직선 화살표 연결선 53"/>
              <p:cNvCxnSpPr/>
              <p:nvPr/>
            </p:nvCxnSpPr>
            <p:spPr>
              <a:xfrm>
                <a:off x="2214622" y="3609000"/>
                <a:ext cx="377378" cy="0"/>
              </a:xfrm>
              <a:prstGeom prst="straightConnector1">
                <a:avLst/>
              </a:prstGeom>
              <a:ln w="15875">
                <a:solidFill>
                  <a:srgbClr val="FF0000"/>
                </a:solidFill>
                <a:headEnd type="none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5" name="직사각형 54"/>
            <p:cNvSpPr/>
            <p:nvPr/>
          </p:nvSpPr>
          <p:spPr>
            <a:xfrm>
              <a:off x="4932001" y="5805000"/>
              <a:ext cx="215999" cy="36000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tlCol="0" anchor="t" anchorCtr="0"/>
            <a:lstStyle/>
            <a:p>
              <a:r>
                <a:rPr lang="en-US" altLang="ko-KR" dirty="0" smtClean="0">
                  <a:solidFill>
                    <a:srgbClr val="0000FF"/>
                  </a:solidFill>
                </a:rPr>
                <a:t>^</a:t>
              </a:r>
              <a:endParaRPr lang="ko-KR" altLang="en-US" dirty="0">
                <a:solidFill>
                  <a:srgbClr val="0000FF"/>
                </a:solidFill>
              </a:endParaRPr>
            </a:p>
          </p:txBody>
        </p:sp>
        <p:grpSp>
          <p:nvGrpSpPr>
            <p:cNvPr id="56" name="그룹 55"/>
            <p:cNvGrpSpPr/>
            <p:nvPr/>
          </p:nvGrpSpPr>
          <p:grpSpPr>
            <a:xfrm>
              <a:off x="4011933" y="5805000"/>
              <a:ext cx="900000" cy="360000"/>
              <a:chOff x="1692000" y="3429000"/>
              <a:chExt cx="900000" cy="360000"/>
            </a:xfrm>
          </p:grpSpPr>
          <p:sp>
            <p:nvSpPr>
              <p:cNvPr id="57" name="직사각형 56"/>
              <p:cNvSpPr/>
              <p:nvPr/>
            </p:nvSpPr>
            <p:spPr>
              <a:xfrm>
                <a:off x="1692000" y="3429000"/>
                <a:ext cx="720000" cy="360000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rtlCol="0" anchor="ctr"/>
              <a:lstStyle/>
              <a:p>
                <a:r>
                  <a:rPr lang="en-US" altLang="ko-KR" dirty="0" smtClean="0">
                    <a:solidFill>
                      <a:srgbClr val="FF0000"/>
                    </a:solidFill>
                  </a:rPr>
                  <a:t>50</a:t>
                </a:r>
                <a:endParaRPr lang="ko-KR" altLang="en-US" dirty="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58" name="직선 연결선 57"/>
              <p:cNvCxnSpPr/>
              <p:nvPr/>
            </p:nvCxnSpPr>
            <p:spPr>
              <a:xfrm>
                <a:off x="2196000" y="3429000"/>
                <a:ext cx="0" cy="360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직선 화살표 연결선 58"/>
              <p:cNvCxnSpPr/>
              <p:nvPr/>
            </p:nvCxnSpPr>
            <p:spPr>
              <a:xfrm>
                <a:off x="2304000" y="3609000"/>
                <a:ext cx="288000" cy="0"/>
              </a:xfrm>
              <a:prstGeom prst="straightConnector1">
                <a:avLst/>
              </a:prstGeom>
              <a:ln w="15875">
                <a:solidFill>
                  <a:srgbClr val="FF0000"/>
                </a:solidFill>
                <a:headEnd type="oval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4" name="직사각형 63"/>
            <p:cNvSpPr/>
            <p:nvPr/>
          </p:nvSpPr>
          <p:spPr>
            <a:xfrm>
              <a:off x="2924565" y="6235169"/>
              <a:ext cx="948707" cy="3323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tlCol="0" anchor="b" anchorCtr="0"/>
            <a:lstStyle/>
            <a:p>
              <a:r>
                <a:rPr lang="en-US" altLang="ko-KR" sz="1600" dirty="0" err="1" smtClean="0">
                  <a:solidFill>
                    <a:srgbClr val="FF0000"/>
                  </a:solidFill>
                </a:rPr>
                <a:t>pNew</a:t>
              </a:r>
              <a:endParaRPr lang="ko-KR" altLang="en-US" sz="1600" dirty="0">
                <a:solidFill>
                  <a:srgbClr val="FF0000"/>
                </a:solidFill>
              </a:endParaRPr>
            </a:p>
          </p:txBody>
        </p:sp>
        <p:sp>
          <p:nvSpPr>
            <p:cNvPr id="65" name="원호 64"/>
            <p:cNvSpPr/>
            <p:nvPr/>
          </p:nvSpPr>
          <p:spPr>
            <a:xfrm flipV="1">
              <a:off x="3295455" y="5804998"/>
              <a:ext cx="736057" cy="614451"/>
            </a:xfrm>
            <a:prstGeom prst="arc">
              <a:avLst>
                <a:gd name="adj1" fmla="val 16200000"/>
                <a:gd name="adj2" fmla="val 20906382"/>
              </a:avLst>
            </a:prstGeom>
            <a:ln w="12700">
              <a:solidFill>
                <a:srgbClr val="FF0000"/>
              </a:solidFill>
              <a:headEnd type="none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6" name="직사각형 65"/>
          <p:cNvSpPr/>
          <p:nvPr/>
        </p:nvSpPr>
        <p:spPr>
          <a:xfrm>
            <a:off x="7776140" y="25406"/>
            <a:ext cx="1338416" cy="175299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 err="1" smtClean="0">
                <a:solidFill>
                  <a:srgbClr val="0000FF"/>
                </a:solidFill>
              </a:rPr>
              <a:t>노드</a:t>
            </a:r>
            <a:r>
              <a:rPr lang="ko-KR" altLang="en-US" sz="1600" dirty="0" smtClean="0">
                <a:solidFill>
                  <a:srgbClr val="0000FF"/>
                </a:solidFill>
              </a:rPr>
              <a:t> 삽입</a:t>
            </a:r>
            <a:r>
              <a:rPr lang="en-US" altLang="ko-KR" sz="1600" dirty="0" smtClean="0">
                <a:solidFill>
                  <a:srgbClr val="0000FF"/>
                </a:solidFill>
              </a:rPr>
              <a:t>:</a:t>
            </a:r>
          </a:p>
          <a:p>
            <a:r>
              <a:rPr lang="ko-KR" altLang="en-US" sz="1200" dirty="0" smtClean="0">
                <a:solidFill>
                  <a:srgbClr val="0000FF"/>
                </a:solidFill>
              </a:rPr>
              <a:t>  </a:t>
            </a:r>
            <a:r>
              <a:rPr lang="ko-KR" altLang="en-US" sz="1200" dirty="0" smtClean="0">
                <a:solidFill>
                  <a:srgbClr val="FF0000"/>
                </a:solidFill>
              </a:rPr>
              <a:t>⑴ 메모리 할당</a:t>
            </a:r>
            <a:endParaRPr lang="en-US" altLang="ko-KR" sz="1200" dirty="0" smtClean="0">
              <a:solidFill>
                <a:srgbClr val="FF0000"/>
              </a:solidFill>
            </a:endParaRPr>
          </a:p>
          <a:p>
            <a:r>
              <a:rPr lang="ko-KR" altLang="en-US" sz="1200" dirty="0" smtClean="0">
                <a:solidFill>
                  <a:srgbClr val="0000FF"/>
                </a:solidFill>
              </a:rPr>
              <a:t>  </a:t>
            </a:r>
            <a:r>
              <a:rPr lang="ko-KR" altLang="en-US" sz="1200" dirty="0" smtClean="0">
                <a:solidFill>
                  <a:srgbClr val="FF0000"/>
                </a:solidFill>
              </a:rPr>
              <a:t>⑵ 데이터 넣고</a:t>
            </a:r>
            <a:endParaRPr lang="en-US" altLang="ko-KR" sz="1200" dirty="0" smtClean="0">
              <a:solidFill>
                <a:srgbClr val="FF0000"/>
              </a:solidFill>
            </a:endParaRPr>
          </a:p>
          <a:p>
            <a:r>
              <a:rPr lang="ko-KR" altLang="en-US" sz="1200" dirty="0">
                <a:solidFill>
                  <a:srgbClr val="0000FF"/>
                </a:solidFill>
              </a:rPr>
              <a:t> </a:t>
            </a:r>
            <a:r>
              <a:rPr lang="ko-KR" altLang="en-US" sz="1200" dirty="0" smtClean="0">
                <a:solidFill>
                  <a:srgbClr val="0000FF"/>
                </a:solidFill>
              </a:rPr>
              <a:t> </a:t>
            </a:r>
            <a:r>
              <a:rPr lang="ko-KR" altLang="en-US" sz="1200" dirty="0" smtClean="0">
                <a:solidFill>
                  <a:srgbClr val="FF0000"/>
                </a:solidFill>
              </a:rPr>
              <a:t>⑶ 링크 조정</a:t>
            </a:r>
            <a:endParaRPr lang="en-US" altLang="ko-KR" sz="1200" dirty="0" smtClean="0">
              <a:solidFill>
                <a:srgbClr val="FF0000"/>
              </a:solidFill>
            </a:endParaRPr>
          </a:p>
          <a:p>
            <a:endParaRPr lang="en-US" altLang="ko-KR" sz="500" dirty="0" smtClean="0">
              <a:solidFill>
                <a:srgbClr val="FF0000"/>
              </a:solidFill>
            </a:endParaRPr>
          </a:p>
          <a:p>
            <a:r>
              <a:rPr lang="ko-KR" altLang="en-US" sz="1600" dirty="0" err="1" smtClean="0">
                <a:solidFill>
                  <a:srgbClr val="0000FF"/>
                </a:solidFill>
              </a:rPr>
              <a:t>노드</a:t>
            </a:r>
            <a:r>
              <a:rPr lang="ko-KR" altLang="en-US" sz="1600" dirty="0" smtClean="0">
                <a:solidFill>
                  <a:srgbClr val="0000FF"/>
                </a:solidFill>
              </a:rPr>
              <a:t> 삭제</a:t>
            </a:r>
            <a:r>
              <a:rPr lang="en-US" altLang="ko-KR" sz="1600" dirty="0" smtClean="0">
                <a:solidFill>
                  <a:srgbClr val="0000FF"/>
                </a:solidFill>
              </a:rPr>
              <a:t>:</a:t>
            </a:r>
            <a:r>
              <a:rPr lang="en-US" altLang="ko-KR" sz="1600" dirty="0" smtClean="0"/>
              <a:t>:</a:t>
            </a:r>
          </a:p>
          <a:p>
            <a:r>
              <a:rPr lang="ko-KR" altLang="en-US" sz="1200" dirty="0">
                <a:solidFill>
                  <a:srgbClr val="0000FF"/>
                </a:solidFill>
              </a:rPr>
              <a:t> </a:t>
            </a:r>
            <a:r>
              <a:rPr lang="ko-KR" altLang="en-US" sz="1200" dirty="0" smtClean="0">
                <a:solidFill>
                  <a:srgbClr val="0000FF"/>
                </a:solidFill>
              </a:rPr>
              <a:t> </a:t>
            </a:r>
            <a:r>
              <a:rPr lang="ko-KR" altLang="en-US" sz="1200" dirty="0" smtClean="0">
                <a:solidFill>
                  <a:srgbClr val="FF0000"/>
                </a:solidFill>
              </a:rPr>
              <a:t>⑴ </a:t>
            </a:r>
            <a:r>
              <a:rPr lang="ko-KR" altLang="en-US" sz="1200" dirty="0">
                <a:solidFill>
                  <a:srgbClr val="FF0000"/>
                </a:solidFill>
              </a:rPr>
              <a:t>데이터 </a:t>
            </a:r>
            <a:r>
              <a:rPr lang="ko-KR" altLang="en-US" sz="1200" dirty="0" smtClean="0">
                <a:solidFill>
                  <a:srgbClr val="FF0000"/>
                </a:solidFill>
              </a:rPr>
              <a:t>받고</a:t>
            </a:r>
            <a:endParaRPr lang="en-US" altLang="ko-KR" sz="1200" dirty="0">
              <a:solidFill>
                <a:srgbClr val="FF0000"/>
              </a:solidFill>
            </a:endParaRPr>
          </a:p>
          <a:p>
            <a:r>
              <a:rPr lang="ko-KR" altLang="en-US" sz="1200" dirty="0" smtClean="0">
                <a:solidFill>
                  <a:srgbClr val="0000FF"/>
                </a:solidFill>
              </a:rPr>
              <a:t>  </a:t>
            </a:r>
            <a:r>
              <a:rPr lang="ko-KR" altLang="en-US" sz="1200" dirty="0">
                <a:solidFill>
                  <a:srgbClr val="FF0000"/>
                </a:solidFill>
              </a:rPr>
              <a:t>⑵ 링크 조정</a:t>
            </a:r>
            <a:endParaRPr lang="ko-KR" altLang="en-US" sz="1200" dirty="0"/>
          </a:p>
          <a:p>
            <a:r>
              <a:rPr lang="ko-KR" altLang="en-US" sz="1200" dirty="0" smtClean="0">
                <a:solidFill>
                  <a:srgbClr val="0000FF"/>
                </a:solidFill>
              </a:rPr>
              <a:t>  </a:t>
            </a:r>
            <a:r>
              <a:rPr lang="ko-KR" altLang="en-US" sz="1200" dirty="0">
                <a:solidFill>
                  <a:srgbClr val="FF0000"/>
                </a:solidFill>
              </a:rPr>
              <a:t>⑶ </a:t>
            </a:r>
            <a:r>
              <a:rPr lang="ko-KR" altLang="en-US" sz="1200" dirty="0" smtClean="0">
                <a:solidFill>
                  <a:srgbClr val="FF0000"/>
                </a:solidFill>
              </a:rPr>
              <a:t>메모리 반환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136267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삭제할 </a:t>
            </a:r>
            <a:r>
              <a:rPr lang="ko-KR" altLang="en-US" dirty="0" err="1" smtClean="0"/>
              <a:t>노드</a:t>
            </a:r>
            <a:r>
              <a:rPr lang="ko-KR" altLang="en-US" dirty="0" smtClean="0"/>
              <a:t> 위치에 따라 다소 복잡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가정</a:t>
            </a:r>
            <a:r>
              <a:rPr lang="en-US" altLang="ko-KR" dirty="0" smtClean="0"/>
              <a:t>	</a:t>
            </a:r>
            <a:r>
              <a:rPr lang="en-US" altLang="ko-KR" dirty="0" err="1" smtClean="0"/>
              <a:t>pList</a:t>
            </a:r>
            <a:r>
              <a:rPr lang="en-US" altLang="ko-KR" dirty="0" smtClean="0"/>
              <a:t>: </a:t>
            </a:r>
            <a:r>
              <a:rPr lang="ko-KR" altLang="en-US" dirty="0" smtClean="0"/>
              <a:t>연결 리스트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pDel</a:t>
            </a:r>
            <a:r>
              <a:rPr lang="en-US" altLang="ko-KR" dirty="0" smtClean="0"/>
              <a:t>: </a:t>
            </a:r>
            <a:r>
              <a:rPr lang="ko-KR" altLang="en-US" dirty="0" smtClean="0"/>
              <a:t>삭제될 </a:t>
            </a:r>
            <a:r>
              <a:rPr lang="ko-KR" altLang="en-US" dirty="0" err="1" smtClean="0"/>
              <a:t>노드</a:t>
            </a:r>
            <a:endParaRPr lang="en-US" altLang="ko-KR" dirty="0" smtClean="0"/>
          </a:p>
          <a:p>
            <a:pPr marL="457200" lvl="1" indent="0"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	</a:t>
            </a:r>
            <a:r>
              <a:rPr lang="en-US" altLang="ko-KR" dirty="0" err="1" smtClean="0"/>
              <a:t>pPrev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pDel</a:t>
            </a:r>
            <a:r>
              <a:rPr lang="ko-KR" altLang="en-US" dirty="0" smtClean="0"/>
              <a:t>의 바로 앞 노드</a:t>
            </a:r>
            <a:endParaRPr lang="en-US" altLang="ko-KR" dirty="0" smtClean="0"/>
          </a:p>
          <a:p>
            <a:pPr marL="457200" lvl="1" indent="0">
              <a:spcBef>
                <a:spcPts val="200"/>
              </a:spcBef>
              <a:buNone/>
            </a:pPr>
            <a:r>
              <a:rPr lang="en-US" altLang="ko-KR" sz="1600" dirty="0"/>
              <a:t>void delete(NodePtr&amp; </a:t>
            </a:r>
            <a:r>
              <a:rPr lang="en-US" altLang="ko-KR" sz="1600" dirty="0" err="1" smtClean="0"/>
              <a:t>pList</a:t>
            </a:r>
            <a:r>
              <a:rPr lang="en-US" altLang="ko-KR" sz="1600" dirty="0" smtClean="0"/>
              <a:t>, </a:t>
            </a:r>
            <a:r>
              <a:rPr lang="en-US" altLang="ko-KR" sz="1600" dirty="0"/>
              <a:t>NodePtr </a:t>
            </a:r>
            <a:r>
              <a:rPr lang="en-US" altLang="ko-KR" sz="1600" dirty="0" err="1" smtClean="0"/>
              <a:t>pPrev</a:t>
            </a:r>
            <a:r>
              <a:rPr lang="en-US" altLang="ko-KR" sz="1600" dirty="0" smtClean="0"/>
              <a:t>, </a:t>
            </a:r>
            <a:r>
              <a:rPr lang="en-US" altLang="ko-KR" sz="1600" dirty="0" err="1"/>
              <a:t>NodePtr</a:t>
            </a:r>
            <a:r>
              <a:rPr lang="en-US" altLang="ko-KR" sz="1600" dirty="0"/>
              <a:t> </a:t>
            </a:r>
            <a:r>
              <a:rPr lang="en-US" altLang="ko-KR" sz="1600" dirty="0" err="1" smtClean="0"/>
              <a:t>pDel</a:t>
            </a:r>
            <a:r>
              <a:rPr lang="en-US" altLang="ko-KR" sz="1600" dirty="0" smtClean="0"/>
              <a:t>)</a:t>
            </a:r>
            <a:endParaRPr lang="en-US" altLang="ko-KR" sz="1600" dirty="0"/>
          </a:p>
          <a:p>
            <a:pPr marL="457200" lvl="1" indent="0">
              <a:spcBef>
                <a:spcPts val="200"/>
              </a:spcBef>
              <a:buNone/>
            </a:pPr>
            <a:r>
              <a:rPr lang="en-US" altLang="ko-KR" sz="1600" dirty="0" smtClean="0"/>
              <a:t>{	</a:t>
            </a:r>
            <a:r>
              <a:rPr lang="en-US" altLang="ko-KR" sz="1600" dirty="0" smtClean="0">
                <a:solidFill>
                  <a:srgbClr val="008000"/>
                </a:solidFill>
              </a:rPr>
              <a:t>// </a:t>
            </a:r>
            <a:r>
              <a:rPr lang="en-US" altLang="ko-KR" sz="1600" dirty="0" err="1" smtClean="0">
                <a:solidFill>
                  <a:srgbClr val="008000"/>
                </a:solidFill>
              </a:rPr>
              <a:t>pPrev</a:t>
            </a:r>
            <a:r>
              <a:rPr lang="ko-KR" altLang="en-US" sz="1600" dirty="0" smtClean="0">
                <a:solidFill>
                  <a:srgbClr val="008000"/>
                </a:solidFill>
              </a:rPr>
              <a:t>가 </a:t>
            </a:r>
            <a:r>
              <a:rPr lang="en-US" altLang="ko-KR" sz="1600" dirty="0" smtClean="0">
                <a:solidFill>
                  <a:srgbClr val="008000"/>
                </a:solidFill>
              </a:rPr>
              <a:t>NULL</a:t>
            </a:r>
            <a:r>
              <a:rPr lang="ko-KR" altLang="en-US" sz="1600" dirty="0" smtClean="0">
                <a:solidFill>
                  <a:srgbClr val="008000"/>
                </a:solidFill>
              </a:rPr>
              <a:t>이면 첫</a:t>
            </a:r>
            <a:r>
              <a:rPr lang="en-US" altLang="ko-KR" sz="1600" dirty="0">
                <a:solidFill>
                  <a:srgbClr val="008000"/>
                </a:solidFill>
              </a:rPr>
              <a:t> </a:t>
            </a:r>
            <a:r>
              <a:rPr lang="ko-KR" altLang="en-US" sz="1600" dirty="0" err="1" smtClean="0">
                <a:solidFill>
                  <a:srgbClr val="008000"/>
                </a:solidFill>
              </a:rPr>
              <a:t>노드</a:t>
            </a:r>
            <a:r>
              <a:rPr lang="ko-KR" altLang="en-US" sz="1600" dirty="0" smtClean="0">
                <a:solidFill>
                  <a:srgbClr val="008000"/>
                </a:solidFill>
              </a:rPr>
              <a:t> 삭제</a:t>
            </a:r>
            <a:endParaRPr lang="en-US" altLang="ko-KR" sz="1600" dirty="0">
              <a:solidFill>
                <a:srgbClr val="008000"/>
              </a:solidFill>
            </a:endParaRPr>
          </a:p>
          <a:p>
            <a:pPr marL="457200" lvl="1" indent="0">
              <a:spcBef>
                <a:spcPts val="200"/>
              </a:spcBef>
              <a:buNone/>
            </a:pPr>
            <a:r>
              <a:rPr lang="en-US" altLang="ko-KR" sz="1600" dirty="0"/>
              <a:t>	if </a:t>
            </a:r>
            <a:r>
              <a:rPr lang="en-US" altLang="ko-KR" sz="1600" dirty="0" smtClean="0"/>
              <a:t>(</a:t>
            </a:r>
            <a:r>
              <a:rPr lang="en-US" altLang="ko-KR" sz="1600" dirty="0" err="1" smtClean="0"/>
              <a:t>pPrev</a:t>
            </a:r>
            <a:r>
              <a:rPr lang="en-US" altLang="ko-KR" sz="1600" dirty="0" smtClean="0"/>
              <a:t>)</a:t>
            </a:r>
            <a:endParaRPr lang="en-US" altLang="ko-KR" sz="1600" dirty="0"/>
          </a:p>
          <a:p>
            <a:pPr marL="457200" lvl="1" indent="0">
              <a:spcBef>
                <a:spcPts val="200"/>
              </a:spcBef>
              <a:buNone/>
            </a:pPr>
            <a:r>
              <a:rPr lang="en-US" altLang="ko-KR" sz="1600" dirty="0"/>
              <a:t>		</a:t>
            </a:r>
            <a:r>
              <a:rPr lang="en-US" altLang="ko-KR" sz="1600" dirty="0" err="1" smtClean="0"/>
              <a:t>pPrev</a:t>
            </a:r>
            <a:r>
              <a:rPr lang="en-US" altLang="ko-KR" sz="1600" dirty="0" smtClean="0"/>
              <a:t>-</a:t>
            </a:r>
            <a:r>
              <a:rPr lang="en-US" altLang="ko-KR" sz="1600" dirty="0"/>
              <a:t>&gt;link = </a:t>
            </a:r>
            <a:r>
              <a:rPr lang="en-US" altLang="ko-KR" sz="1600" dirty="0" err="1" smtClean="0"/>
              <a:t>pDel</a:t>
            </a:r>
            <a:r>
              <a:rPr lang="en-US" altLang="ko-KR" sz="1600" dirty="0" smtClean="0"/>
              <a:t>-</a:t>
            </a:r>
            <a:r>
              <a:rPr lang="en-US" altLang="ko-KR" sz="1600" dirty="0"/>
              <a:t>&gt;link;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altLang="ko-KR" sz="1600" dirty="0"/>
              <a:t>	else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altLang="ko-KR" sz="1600" dirty="0"/>
              <a:t>		</a:t>
            </a:r>
            <a:r>
              <a:rPr lang="en-US" altLang="ko-KR" sz="1600" dirty="0" err="1" smtClean="0"/>
              <a:t>pList</a:t>
            </a:r>
            <a:r>
              <a:rPr lang="en-US" altLang="ko-KR" sz="1600" dirty="0" smtClean="0"/>
              <a:t> </a:t>
            </a:r>
            <a:r>
              <a:rPr lang="en-US" altLang="ko-KR" sz="1600" dirty="0"/>
              <a:t>= </a:t>
            </a:r>
            <a:r>
              <a:rPr lang="en-US" altLang="ko-KR" sz="1600" dirty="0" err="1" smtClean="0"/>
              <a:t>pList</a:t>
            </a:r>
            <a:r>
              <a:rPr lang="en-US" altLang="ko-KR" sz="1600" dirty="0" smtClean="0"/>
              <a:t>-</a:t>
            </a:r>
            <a:r>
              <a:rPr lang="en-US" altLang="ko-KR" sz="1600" dirty="0"/>
              <a:t>&gt;link;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altLang="ko-KR" sz="1600" dirty="0"/>
              <a:t>	</a:t>
            </a:r>
            <a:r>
              <a:rPr lang="en-US" altLang="ko-KR" sz="1600" dirty="0" smtClean="0"/>
              <a:t>free(</a:t>
            </a:r>
            <a:r>
              <a:rPr lang="en-US" altLang="ko-KR" sz="1600" dirty="0" err="1" smtClean="0"/>
              <a:t>pDel</a:t>
            </a:r>
            <a:r>
              <a:rPr lang="en-US" altLang="ko-KR" sz="1600" dirty="0" smtClean="0"/>
              <a:t>);	</a:t>
            </a:r>
            <a:r>
              <a:rPr lang="en-US" altLang="ko-KR" sz="1600" dirty="0" smtClean="0">
                <a:solidFill>
                  <a:srgbClr val="008000"/>
                </a:solidFill>
              </a:rPr>
              <a:t>// </a:t>
            </a:r>
            <a:r>
              <a:rPr lang="en-US" altLang="ko-KR" sz="1600" dirty="0">
                <a:solidFill>
                  <a:srgbClr val="008000"/>
                </a:solidFill>
              </a:rPr>
              <a:t>delete node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altLang="ko-KR" sz="1600" dirty="0"/>
              <a:t>}</a:t>
            </a:r>
            <a:endParaRPr lang="en-US" altLang="ko-KR" sz="1600" dirty="0" smtClean="0"/>
          </a:p>
          <a:p>
            <a:r>
              <a:rPr lang="ko-KR" altLang="en-US" dirty="0" smtClean="0"/>
              <a:t>리스트 출력</a:t>
            </a:r>
            <a:endParaRPr lang="en-US" altLang="ko-KR" dirty="0" smtClean="0"/>
          </a:p>
          <a:p>
            <a:pPr marL="457200" lvl="1" indent="0">
              <a:spcBef>
                <a:spcPts val="200"/>
              </a:spcBef>
              <a:buNone/>
            </a:pPr>
            <a:r>
              <a:rPr lang="en-US" altLang="ko-KR" sz="1600" dirty="0"/>
              <a:t>void </a:t>
            </a:r>
            <a:r>
              <a:rPr lang="en-US" altLang="ko-KR" sz="1600" dirty="0" err="1"/>
              <a:t>print_list</a:t>
            </a:r>
            <a:r>
              <a:rPr lang="en-US" altLang="ko-KR" sz="1600" dirty="0"/>
              <a:t>(</a:t>
            </a:r>
            <a:r>
              <a:rPr lang="en-US" altLang="ko-KR" sz="1600" dirty="0" err="1"/>
              <a:t>NodePtr</a:t>
            </a:r>
            <a:r>
              <a:rPr lang="en-US" altLang="ko-KR" sz="1600" dirty="0"/>
              <a:t> </a:t>
            </a:r>
            <a:r>
              <a:rPr lang="en-US" altLang="ko-KR" sz="1600" dirty="0" err="1" smtClean="0"/>
              <a:t>pList</a:t>
            </a:r>
            <a:r>
              <a:rPr lang="en-US" altLang="ko-KR" sz="1600" dirty="0" smtClean="0"/>
              <a:t>)</a:t>
            </a:r>
            <a:endParaRPr lang="en-US" altLang="ko-KR" sz="1600" dirty="0"/>
          </a:p>
          <a:p>
            <a:pPr marL="457200" lvl="1" indent="0">
              <a:spcBef>
                <a:spcPts val="200"/>
              </a:spcBef>
              <a:buNone/>
            </a:pPr>
            <a:r>
              <a:rPr lang="en-US" altLang="ko-KR" sz="1600" dirty="0"/>
              <a:t>{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altLang="ko-KR" sz="1600" dirty="0"/>
              <a:t>	</a:t>
            </a:r>
            <a:r>
              <a:rPr lang="en-US" altLang="ko-KR" sz="1600" dirty="0" err="1"/>
              <a:t>printf</a:t>
            </a:r>
            <a:r>
              <a:rPr lang="en-US" altLang="ko-KR" sz="1600" dirty="0"/>
              <a:t>("The list contains: ");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altLang="ko-KR" sz="1600" dirty="0"/>
              <a:t>	for </a:t>
            </a:r>
            <a:r>
              <a:rPr lang="en-US" altLang="ko-KR" sz="1600" dirty="0" smtClean="0"/>
              <a:t>(</a:t>
            </a:r>
            <a:r>
              <a:rPr lang="en-US" altLang="ko-KR" sz="1600" dirty="0" err="1" smtClean="0"/>
              <a:t>NodePtr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ptr</a:t>
            </a:r>
            <a:r>
              <a:rPr lang="en-US" altLang="ko-KR" sz="1600" dirty="0" smtClean="0"/>
              <a:t> = </a:t>
            </a:r>
            <a:r>
              <a:rPr lang="en-US" altLang="ko-KR" sz="1600" dirty="0" err="1" smtClean="0"/>
              <a:t>pList</a:t>
            </a:r>
            <a:r>
              <a:rPr lang="en-US" altLang="ko-KR" sz="1600" dirty="0" smtClean="0"/>
              <a:t>; </a:t>
            </a:r>
            <a:r>
              <a:rPr lang="en-US" altLang="ko-KR" sz="1600" dirty="0" err="1" smtClean="0"/>
              <a:t>ptr</a:t>
            </a:r>
            <a:r>
              <a:rPr lang="en-US" altLang="ko-KR" sz="1600" dirty="0" smtClean="0"/>
              <a:t>; </a:t>
            </a:r>
            <a:r>
              <a:rPr lang="en-US" altLang="ko-KR" sz="1600" dirty="0" err="1" smtClean="0"/>
              <a:t>ptr</a:t>
            </a:r>
            <a:r>
              <a:rPr lang="en-US" altLang="ko-KR" sz="1600" dirty="0" smtClean="0"/>
              <a:t> </a:t>
            </a:r>
            <a:r>
              <a:rPr lang="en-US" altLang="ko-KR" sz="1600" dirty="0"/>
              <a:t>= </a:t>
            </a:r>
            <a:r>
              <a:rPr lang="en-US" altLang="ko-KR" sz="1600" dirty="0" err="1"/>
              <a:t>ptr</a:t>
            </a:r>
            <a:r>
              <a:rPr lang="en-US" altLang="ko-KR" sz="1600" dirty="0"/>
              <a:t>-&gt;link</a:t>
            </a:r>
            <a:r>
              <a:rPr lang="en-US" altLang="ko-KR" sz="1600" dirty="0" smtClean="0"/>
              <a:t>)</a:t>
            </a:r>
            <a:r>
              <a:rPr lang="en-US" altLang="ko-KR" sz="1600" dirty="0"/>
              <a:t>	</a:t>
            </a:r>
            <a:r>
              <a:rPr lang="en-US" altLang="ko-KR" sz="1600" dirty="0" smtClean="0">
                <a:solidFill>
                  <a:srgbClr val="008000"/>
                </a:solidFill>
              </a:rPr>
              <a:t>// </a:t>
            </a:r>
            <a:r>
              <a:rPr lang="en-US" altLang="ko-KR" sz="1600" dirty="0">
                <a:solidFill>
                  <a:srgbClr val="008000"/>
                </a:solidFill>
              </a:rPr>
              <a:t>for </a:t>
            </a:r>
            <a:r>
              <a:rPr lang="en-US" altLang="ko-KR" sz="1600" dirty="0" smtClean="0">
                <a:solidFill>
                  <a:srgbClr val="008000"/>
                </a:solidFill>
              </a:rPr>
              <a:t>(</a:t>
            </a:r>
            <a:r>
              <a:rPr lang="en-US" altLang="ko-KR" sz="1600" dirty="0" err="1" smtClean="0">
                <a:solidFill>
                  <a:srgbClr val="008000"/>
                </a:solidFill>
              </a:rPr>
              <a:t>int</a:t>
            </a:r>
            <a:r>
              <a:rPr lang="ko-KR" altLang="en-US" sz="1600" dirty="0" smtClean="0">
                <a:solidFill>
                  <a:srgbClr val="008000"/>
                </a:solidFill>
              </a:rPr>
              <a:t> </a:t>
            </a:r>
            <a:r>
              <a:rPr lang="en-US" altLang="ko-KR" sz="1600" dirty="0" err="1" smtClean="0">
                <a:solidFill>
                  <a:srgbClr val="008000"/>
                </a:solidFill>
              </a:rPr>
              <a:t>i</a:t>
            </a:r>
            <a:r>
              <a:rPr lang="en-US" altLang="ko-KR" sz="1600" dirty="0" smtClean="0">
                <a:solidFill>
                  <a:srgbClr val="008000"/>
                </a:solidFill>
              </a:rPr>
              <a:t> </a:t>
            </a:r>
            <a:r>
              <a:rPr lang="en-US" altLang="ko-KR" sz="1600" dirty="0">
                <a:solidFill>
                  <a:srgbClr val="008000"/>
                </a:solidFill>
              </a:rPr>
              <a:t>= 0; </a:t>
            </a:r>
            <a:r>
              <a:rPr lang="en-US" altLang="ko-KR" sz="1600" dirty="0" err="1">
                <a:solidFill>
                  <a:srgbClr val="008000"/>
                </a:solidFill>
              </a:rPr>
              <a:t>i</a:t>
            </a:r>
            <a:r>
              <a:rPr lang="en-US" altLang="ko-KR" sz="1600" dirty="0">
                <a:solidFill>
                  <a:srgbClr val="008000"/>
                </a:solidFill>
              </a:rPr>
              <a:t> &lt; n; </a:t>
            </a:r>
            <a:r>
              <a:rPr lang="en-US" altLang="ko-KR" sz="1600" dirty="0" err="1">
                <a:solidFill>
                  <a:srgbClr val="008000"/>
                </a:solidFill>
              </a:rPr>
              <a:t>i</a:t>
            </a:r>
            <a:r>
              <a:rPr lang="en-US" altLang="ko-KR" sz="1600" dirty="0">
                <a:solidFill>
                  <a:srgbClr val="008000"/>
                </a:solidFill>
              </a:rPr>
              <a:t>++)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altLang="ko-KR" sz="1600" dirty="0"/>
              <a:t>		</a:t>
            </a:r>
            <a:r>
              <a:rPr lang="en-US" altLang="ko-KR" sz="1600" dirty="0" err="1"/>
              <a:t>printf</a:t>
            </a:r>
            <a:r>
              <a:rPr lang="en-US" altLang="ko-KR" sz="1600" dirty="0"/>
              <a:t>("%4d", </a:t>
            </a:r>
            <a:r>
              <a:rPr lang="en-US" altLang="ko-KR" sz="1600" dirty="0" err="1"/>
              <a:t>ptr</a:t>
            </a:r>
            <a:r>
              <a:rPr lang="en-US" altLang="ko-KR" sz="1600" dirty="0"/>
              <a:t>-&gt;data);	</a:t>
            </a:r>
            <a:r>
              <a:rPr lang="en-US" altLang="ko-KR" sz="1600" dirty="0" smtClean="0"/>
              <a:t>	</a:t>
            </a:r>
            <a:r>
              <a:rPr lang="en-US" altLang="ko-KR" sz="1600" dirty="0" smtClean="0">
                <a:solidFill>
                  <a:srgbClr val="008000"/>
                </a:solidFill>
              </a:rPr>
              <a:t>//       </a:t>
            </a:r>
            <a:r>
              <a:rPr lang="en-US" altLang="ko-KR" sz="1600" dirty="0" err="1" smtClean="0">
                <a:solidFill>
                  <a:srgbClr val="008000"/>
                </a:solidFill>
              </a:rPr>
              <a:t>printf</a:t>
            </a:r>
            <a:r>
              <a:rPr lang="en-US" altLang="ko-KR" sz="1600" dirty="0">
                <a:solidFill>
                  <a:srgbClr val="008000"/>
                </a:solidFill>
              </a:rPr>
              <a:t>("%4d", data[</a:t>
            </a:r>
            <a:r>
              <a:rPr lang="en-US" altLang="ko-KR" sz="1600" dirty="0" err="1">
                <a:solidFill>
                  <a:srgbClr val="008000"/>
                </a:solidFill>
              </a:rPr>
              <a:t>i</a:t>
            </a:r>
            <a:r>
              <a:rPr lang="en-US" altLang="ko-KR" sz="1600" dirty="0">
                <a:solidFill>
                  <a:srgbClr val="008000"/>
                </a:solidFill>
              </a:rPr>
              <a:t>]);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altLang="ko-KR" sz="1600" dirty="0"/>
              <a:t>	</a:t>
            </a:r>
            <a:r>
              <a:rPr lang="en-US" altLang="ko-KR" sz="1600" dirty="0" err="1"/>
              <a:t>printf</a:t>
            </a:r>
            <a:r>
              <a:rPr lang="en-US" altLang="ko-KR" sz="1600" dirty="0"/>
              <a:t>("\n");			</a:t>
            </a:r>
            <a:r>
              <a:rPr lang="en-US" altLang="ko-KR" sz="1600" dirty="0" smtClean="0"/>
              <a:t>	</a:t>
            </a:r>
            <a:r>
              <a:rPr lang="en-US" altLang="ko-KR" sz="1600" dirty="0" smtClean="0">
                <a:solidFill>
                  <a:srgbClr val="008000"/>
                </a:solidFill>
              </a:rPr>
              <a:t>// </a:t>
            </a:r>
            <a:r>
              <a:rPr lang="en-US" altLang="ko-KR" sz="1600" dirty="0" err="1">
                <a:solidFill>
                  <a:srgbClr val="008000"/>
                </a:solidFill>
              </a:rPr>
              <a:t>printf</a:t>
            </a:r>
            <a:r>
              <a:rPr lang="en-US" altLang="ko-KR" sz="1600" dirty="0">
                <a:solidFill>
                  <a:srgbClr val="008000"/>
                </a:solidFill>
              </a:rPr>
              <a:t>("\n");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altLang="ko-KR" sz="1600" dirty="0"/>
              <a:t>}</a:t>
            </a:r>
          </a:p>
          <a:p>
            <a:pPr lvl="1"/>
            <a:endParaRPr lang="en-US" altLang="ko-KR" dirty="0" smtClean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노드</a:t>
            </a:r>
            <a:r>
              <a:rPr lang="ko-KR" altLang="en-US" dirty="0" smtClean="0"/>
              <a:t> 삭제</a:t>
            </a:r>
            <a:endParaRPr lang="ko-KR" altLang="en-US" dirty="0"/>
          </a:p>
        </p:txBody>
      </p:sp>
      <p:grpSp>
        <p:nvGrpSpPr>
          <p:cNvPr id="5" name="그룹 4"/>
          <p:cNvGrpSpPr/>
          <p:nvPr/>
        </p:nvGrpSpPr>
        <p:grpSpPr>
          <a:xfrm>
            <a:off x="5830123" y="2781000"/>
            <a:ext cx="900000" cy="360000"/>
            <a:chOff x="1692000" y="3429000"/>
            <a:chExt cx="900000" cy="360000"/>
          </a:xfrm>
        </p:grpSpPr>
        <p:sp>
          <p:nvSpPr>
            <p:cNvPr id="6" name="직사각형 5"/>
            <p:cNvSpPr/>
            <p:nvPr/>
          </p:nvSpPr>
          <p:spPr>
            <a:xfrm>
              <a:off x="1692000" y="3429000"/>
              <a:ext cx="720000" cy="3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tlCol="0" anchor="ctr"/>
            <a:lstStyle/>
            <a:p>
              <a:r>
                <a:rPr lang="en-US" altLang="ko-KR" dirty="0" smtClean="0">
                  <a:solidFill>
                    <a:srgbClr val="0000FF"/>
                  </a:solidFill>
                </a:rPr>
                <a:t>10</a:t>
              </a:r>
              <a:endParaRPr lang="ko-KR" altLang="en-US" dirty="0">
                <a:solidFill>
                  <a:srgbClr val="0000FF"/>
                </a:solidFill>
              </a:endParaRPr>
            </a:p>
          </p:txBody>
        </p:sp>
        <p:cxnSp>
          <p:nvCxnSpPr>
            <p:cNvPr id="7" name="직선 연결선 6"/>
            <p:cNvCxnSpPr/>
            <p:nvPr/>
          </p:nvCxnSpPr>
          <p:spPr>
            <a:xfrm>
              <a:off x="2196000" y="3429000"/>
              <a:ext cx="0" cy="360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화살표 연결선 7"/>
            <p:cNvCxnSpPr/>
            <p:nvPr/>
          </p:nvCxnSpPr>
          <p:spPr>
            <a:xfrm>
              <a:off x="2304000" y="3609000"/>
              <a:ext cx="288000" cy="0"/>
            </a:xfrm>
            <a:prstGeom prst="straightConnector1">
              <a:avLst/>
            </a:prstGeom>
            <a:ln w="15875">
              <a:solidFill>
                <a:schemeClr val="bg1">
                  <a:lumMod val="75000"/>
                </a:schemeClr>
              </a:solidFill>
              <a:headEnd type="oval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그룹 8"/>
          <p:cNvGrpSpPr/>
          <p:nvPr/>
        </p:nvGrpSpPr>
        <p:grpSpPr>
          <a:xfrm>
            <a:off x="6750108" y="2776903"/>
            <a:ext cx="900000" cy="360000"/>
            <a:chOff x="1692000" y="3429000"/>
            <a:chExt cx="900000" cy="360000"/>
          </a:xfrm>
        </p:grpSpPr>
        <p:sp>
          <p:nvSpPr>
            <p:cNvPr id="10" name="직사각형 9"/>
            <p:cNvSpPr/>
            <p:nvPr/>
          </p:nvSpPr>
          <p:spPr>
            <a:xfrm>
              <a:off x="1692000" y="3429000"/>
              <a:ext cx="720000" cy="360000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tlCol="0" anchor="ctr"/>
            <a:lstStyle/>
            <a:p>
              <a:r>
                <a:rPr lang="en-US" altLang="ko-KR" dirty="0" smtClean="0">
                  <a:solidFill>
                    <a:srgbClr val="BEBEFF"/>
                  </a:solidFill>
                </a:rPr>
                <a:t>30</a:t>
              </a:r>
              <a:endParaRPr lang="ko-KR" altLang="en-US" dirty="0">
                <a:solidFill>
                  <a:srgbClr val="BEBEFF"/>
                </a:solidFill>
              </a:endParaRPr>
            </a:p>
          </p:txBody>
        </p:sp>
        <p:cxnSp>
          <p:nvCxnSpPr>
            <p:cNvPr id="11" name="직선 연결선 10"/>
            <p:cNvCxnSpPr/>
            <p:nvPr/>
          </p:nvCxnSpPr>
          <p:spPr>
            <a:xfrm>
              <a:off x="2196000" y="3429000"/>
              <a:ext cx="0" cy="36000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화살표 연결선 11"/>
            <p:cNvCxnSpPr/>
            <p:nvPr/>
          </p:nvCxnSpPr>
          <p:spPr>
            <a:xfrm>
              <a:off x="2304000" y="3609000"/>
              <a:ext cx="288000" cy="0"/>
            </a:xfrm>
            <a:prstGeom prst="straightConnector1">
              <a:avLst/>
            </a:prstGeom>
            <a:ln w="15875">
              <a:solidFill>
                <a:schemeClr val="bg1">
                  <a:lumMod val="75000"/>
                </a:schemeClr>
              </a:solidFill>
              <a:headEnd type="oval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직사각형 12"/>
          <p:cNvSpPr/>
          <p:nvPr/>
        </p:nvSpPr>
        <p:spPr>
          <a:xfrm>
            <a:off x="8584746" y="2781000"/>
            <a:ext cx="215999" cy="3600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tlCol="0" anchor="t" anchorCtr="0"/>
          <a:lstStyle/>
          <a:p>
            <a:r>
              <a:rPr lang="en-US" altLang="ko-KR" dirty="0" smtClean="0">
                <a:solidFill>
                  <a:srgbClr val="0000FF"/>
                </a:solidFill>
              </a:rPr>
              <a:t>^</a:t>
            </a:r>
            <a:endParaRPr lang="ko-KR" altLang="en-US" dirty="0">
              <a:solidFill>
                <a:srgbClr val="0000FF"/>
              </a:solidFill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4692794" y="2781000"/>
            <a:ext cx="1117344" cy="360000"/>
            <a:chOff x="1474656" y="3429000"/>
            <a:chExt cx="1117344" cy="360000"/>
          </a:xfrm>
        </p:grpSpPr>
        <p:sp>
          <p:nvSpPr>
            <p:cNvPr id="15" name="직사각형 14"/>
            <p:cNvSpPr/>
            <p:nvPr/>
          </p:nvSpPr>
          <p:spPr>
            <a:xfrm>
              <a:off x="1474656" y="3429000"/>
              <a:ext cx="937344" cy="36000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tlCol="0" anchor="b" anchorCtr="0"/>
            <a:lstStyle/>
            <a:p>
              <a:r>
                <a:rPr lang="en-US" altLang="ko-KR" dirty="0" err="1" smtClean="0">
                  <a:solidFill>
                    <a:srgbClr val="0000FF"/>
                  </a:solidFill>
                </a:rPr>
                <a:t>pList</a:t>
              </a:r>
              <a:endParaRPr lang="ko-KR" altLang="en-US" dirty="0">
                <a:solidFill>
                  <a:srgbClr val="0000FF"/>
                </a:solidFill>
              </a:endParaRPr>
            </a:p>
          </p:txBody>
        </p:sp>
        <p:cxnSp>
          <p:nvCxnSpPr>
            <p:cNvPr id="16" name="직선 화살표 연결선 15"/>
            <p:cNvCxnSpPr/>
            <p:nvPr/>
          </p:nvCxnSpPr>
          <p:spPr>
            <a:xfrm>
              <a:off x="2214622" y="3609000"/>
              <a:ext cx="377378" cy="0"/>
            </a:xfrm>
            <a:prstGeom prst="straightConnector1">
              <a:avLst/>
            </a:prstGeom>
            <a:ln w="15875">
              <a:solidFill>
                <a:srgbClr val="0000FF"/>
              </a:solidFill>
              <a:headEnd type="none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그룹 16"/>
          <p:cNvGrpSpPr/>
          <p:nvPr/>
        </p:nvGrpSpPr>
        <p:grpSpPr>
          <a:xfrm>
            <a:off x="7670093" y="2781000"/>
            <a:ext cx="900000" cy="360000"/>
            <a:chOff x="1692000" y="3429000"/>
            <a:chExt cx="900000" cy="360000"/>
          </a:xfrm>
        </p:grpSpPr>
        <p:sp>
          <p:nvSpPr>
            <p:cNvPr id="18" name="직사각형 17"/>
            <p:cNvSpPr/>
            <p:nvPr/>
          </p:nvSpPr>
          <p:spPr>
            <a:xfrm>
              <a:off x="1692000" y="3429000"/>
              <a:ext cx="720000" cy="3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tlCol="0" anchor="ctr"/>
            <a:lstStyle/>
            <a:p>
              <a:r>
                <a:rPr lang="en-US" altLang="ko-KR" dirty="0">
                  <a:solidFill>
                    <a:srgbClr val="0000FF"/>
                  </a:solidFill>
                </a:rPr>
                <a:t>6</a:t>
              </a:r>
              <a:r>
                <a:rPr lang="en-US" altLang="ko-KR" dirty="0" smtClean="0">
                  <a:solidFill>
                    <a:srgbClr val="0000FF"/>
                  </a:solidFill>
                </a:rPr>
                <a:t>0</a:t>
              </a:r>
              <a:endParaRPr lang="ko-KR" altLang="en-US" dirty="0">
                <a:solidFill>
                  <a:srgbClr val="0000FF"/>
                </a:solidFill>
              </a:endParaRPr>
            </a:p>
          </p:txBody>
        </p:sp>
        <p:cxnSp>
          <p:nvCxnSpPr>
            <p:cNvPr id="19" name="직선 연결선 18"/>
            <p:cNvCxnSpPr/>
            <p:nvPr/>
          </p:nvCxnSpPr>
          <p:spPr>
            <a:xfrm>
              <a:off x="2196000" y="3429000"/>
              <a:ext cx="0" cy="360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화살표 연결선 19"/>
            <p:cNvCxnSpPr/>
            <p:nvPr/>
          </p:nvCxnSpPr>
          <p:spPr>
            <a:xfrm>
              <a:off x="2304000" y="3609000"/>
              <a:ext cx="288000" cy="0"/>
            </a:xfrm>
            <a:prstGeom prst="straightConnector1">
              <a:avLst/>
            </a:prstGeom>
            <a:ln w="15875">
              <a:solidFill>
                <a:srgbClr val="0000FF"/>
              </a:solidFill>
              <a:headEnd type="oval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그룹 30"/>
          <p:cNvGrpSpPr/>
          <p:nvPr/>
        </p:nvGrpSpPr>
        <p:grpSpPr>
          <a:xfrm>
            <a:off x="6121877" y="2925000"/>
            <a:ext cx="807608" cy="616096"/>
            <a:chOff x="6121877" y="2925000"/>
            <a:chExt cx="807608" cy="616096"/>
          </a:xfrm>
        </p:grpSpPr>
        <p:sp>
          <p:nvSpPr>
            <p:cNvPr id="21" name="직사각형 20"/>
            <p:cNvSpPr/>
            <p:nvPr/>
          </p:nvSpPr>
          <p:spPr>
            <a:xfrm>
              <a:off x="6121877" y="3244901"/>
              <a:ext cx="538123" cy="29619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0" rtlCol="0" anchor="b" anchorCtr="0"/>
            <a:lstStyle/>
            <a:p>
              <a:r>
                <a:rPr lang="en-US" altLang="ko-KR" sz="1600" dirty="0" err="1" smtClean="0">
                  <a:solidFill>
                    <a:srgbClr val="FF0000"/>
                  </a:solidFill>
                </a:rPr>
                <a:t>pDel</a:t>
              </a:r>
              <a:endParaRPr lang="ko-KR" altLang="en-US" sz="1600" dirty="0">
                <a:solidFill>
                  <a:srgbClr val="FF0000"/>
                </a:solidFill>
              </a:endParaRPr>
            </a:p>
          </p:txBody>
        </p:sp>
        <p:sp>
          <p:nvSpPr>
            <p:cNvPr id="22" name="원호 21"/>
            <p:cNvSpPr/>
            <p:nvPr/>
          </p:nvSpPr>
          <p:spPr>
            <a:xfrm flipV="1">
              <a:off x="6516000" y="2925000"/>
              <a:ext cx="413485" cy="468000"/>
            </a:xfrm>
            <a:prstGeom prst="arc">
              <a:avLst/>
            </a:prstGeom>
            <a:ln w="12700">
              <a:solidFill>
                <a:srgbClr val="FF0000"/>
              </a:solidFill>
              <a:headEnd type="none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3" name="직사각형 22"/>
          <p:cNvSpPr/>
          <p:nvPr/>
        </p:nvSpPr>
        <p:spPr>
          <a:xfrm>
            <a:off x="5491069" y="2383457"/>
            <a:ext cx="736931" cy="29619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tlCol="0" anchor="b" anchorCtr="0"/>
          <a:lstStyle/>
          <a:p>
            <a:r>
              <a:rPr lang="en-US" altLang="ko-KR" sz="1600" dirty="0" err="1" smtClean="0">
                <a:solidFill>
                  <a:srgbClr val="0000FF"/>
                </a:solidFill>
              </a:rPr>
              <a:t>pPrev</a:t>
            </a:r>
            <a:endParaRPr lang="ko-KR" altLang="en-US" sz="1600" dirty="0">
              <a:solidFill>
                <a:srgbClr val="0000FF"/>
              </a:solidFill>
            </a:endParaRPr>
          </a:p>
        </p:txBody>
      </p:sp>
      <p:sp>
        <p:nvSpPr>
          <p:cNvPr id="24" name="원호 23"/>
          <p:cNvSpPr/>
          <p:nvPr/>
        </p:nvSpPr>
        <p:spPr>
          <a:xfrm>
            <a:off x="5923069" y="2529000"/>
            <a:ext cx="413485" cy="468000"/>
          </a:xfrm>
          <a:prstGeom prst="arc">
            <a:avLst/>
          </a:prstGeom>
          <a:ln w="12700">
            <a:solidFill>
              <a:srgbClr val="0000FF"/>
            </a:solidFill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원호 24"/>
          <p:cNvSpPr/>
          <p:nvPr/>
        </p:nvSpPr>
        <p:spPr>
          <a:xfrm>
            <a:off x="6444000" y="2581200"/>
            <a:ext cx="1225451" cy="795600"/>
          </a:xfrm>
          <a:prstGeom prst="arc">
            <a:avLst>
              <a:gd name="adj1" fmla="val 10914864"/>
              <a:gd name="adj2" fmla="val 20806790"/>
            </a:avLst>
          </a:prstGeom>
          <a:ln w="12700">
            <a:solidFill>
              <a:srgbClr val="FF0000"/>
            </a:solidFill>
            <a:headEnd type="oval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6" name="그룹 25"/>
          <p:cNvGrpSpPr/>
          <p:nvPr/>
        </p:nvGrpSpPr>
        <p:grpSpPr>
          <a:xfrm>
            <a:off x="5830123" y="4084183"/>
            <a:ext cx="900000" cy="360000"/>
            <a:chOff x="1692000" y="3429000"/>
            <a:chExt cx="900000" cy="360000"/>
          </a:xfrm>
        </p:grpSpPr>
        <p:sp>
          <p:nvSpPr>
            <p:cNvPr id="27" name="직사각형 26"/>
            <p:cNvSpPr/>
            <p:nvPr/>
          </p:nvSpPr>
          <p:spPr>
            <a:xfrm>
              <a:off x="1692000" y="3429000"/>
              <a:ext cx="720000" cy="360000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tlCol="0" anchor="ctr"/>
            <a:lstStyle/>
            <a:p>
              <a:r>
                <a:rPr lang="en-US" altLang="ko-KR" dirty="0" smtClean="0">
                  <a:solidFill>
                    <a:srgbClr val="BEBEFF"/>
                  </a:solidFill>
                </a:rPr>
                <a:t>10</a:t>
              </a:r>
              <a:endParaRPr lang="ko-KR" altLang="en-US" dirty="0">
                <a:solidFill>
                  <a:srgbClr val="BEBEFF"/>
                </a:solidFill>
              </a:endParaRPr>
            </a:p>
          </p:txBody>
        </p:sp>
        <p:cxnSp>
          <p:nvCxnSpPr>
            <p:cNvPr id="28" name="직선 연결선 27"/>
            <p:cNvCxnSpPr/>
            <p:nvPr/>
          </p:nvCxnSpPr>
          <p:spPr>
            <a:xfrm>
              <a:off x="2196000" y="3429000"/>
              <a:ext cx="0" cy="36000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화살표 연결선 28"/>
            <p:cNvCxnSpPr/>
            <p:nvPr/>
          </p:nvCxnSpPr>
          <p:spPr>
            <a:xfrm>
              <a:off x="2304000" y="3609000"/>
              <a:ext cx="288000" cy="0"/>
            </a:xfrm>
            <a:prstGeom prst="straightConnector1">
              <a:avLst/>
            </a:prstGeom>
            <a:ln w="15875">
              <a:solidFill>
                <a:schemeClr val="bg1">
                  <a:lumMod val="75000"/>
                </a:schemeClr>
              </a:solidFill>
              <a:headEnd type="oval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직사각형 33"/>
          <p:cNvSpPr/>
          <p:nvPr/>
        </p:nvSpPr>
        <p:spPr>
          <a:xfrm>
            <a:off x="8584746" y="4084183"/>
            <a:ext cx="215999" cy="3600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tlCol="0" anchor="t" anchorCtr="0"/>
          <a:lstStyle/>
          <a:p>
            <a:r>
              <a:rPr lang="en-US" altLang="ko-KR" dirty="0" smtClean="0">
                <a:solidFill>
                  <a:srgbClr val="0000FF"/>
                </a:solidFill>
              </a:rPr>
              <a:t>^</a:t>
            </a:r>
            <a:endParaRPr lang="ko-KR" altLang="en-US" dirty="0">
              <a:solidFill>
                <a:srgbClr val="0000FF"/>
              </a:solidFill>
            </a:endParaRPr>
          </a:p>
        </p:txBody>
      </p:sp>
      <p:grpSp>
        <p:nvGrpSpPr>
          <p:cNvPr id="35" name="그룹 34"/>
          <p:cNvGrpSpPr/>
          <p:nvPr/>
        </p:nvGrpSpPr>
        <p:grpSpPr>
          <a:xfrm>
            <a:off x="4688475" y="4084183"/>
            <a:ext cx="1121663" cy="360000"/>
            <a:chOff x="1470337" y="3429000"/>
            <a:chExt cx="1121663" cy="360000"/>
          </a:xfrm>
        </p:grpSpPr>
        <p:sp>
          <p:nvSpPr>
            <p:cNvPr id="36" name="직사각형 35"/>
            <p:cNvSpPr/>
            <p:nvPr/>
          </p:nvSpPr>
          <p:spPr>
            <a:xfrm>
              <a:off x="1470337" y="3429000"/>
              <a:ext cx="941663" cy="36000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tlCol="0" anchor="b" anchorCtr="0"/>
            <a:lstStyle/>
            <a:p>
              <a:r>
                <a:rPr lang="en-US" altLang="ko-KR" dirty="0" err="1" smtClean="0">
                  <a:solidFill>
                    <a:srgbClr val="0000FF"/>
                  </a:solidFill>
                </a:rPr>
                <a:t>pList</a:t>
              </a:r>
              <a:endParaRPr lang="ko-KR" altLang="en-US" dirty="0">
                <a:solidFill>
                  <a:srgbClr val="0000FF"/>
                </a:solidFill>
              </a:endParaRPr>
            </a:p>
          </p:txBody>
        </p:sp>
        <p:cxnSp>
          <p:nvCxnSpPr>
            <p:cNvPr id="37" name="직선 화살표 연결선 36"/>
            <p:cNvCxnSpPr/>
            <p:nvPr/>
          </p:nvCxnSpPr>
          <p:spPr>
            <a:xfrm>
              <a:off x="2214622" y="3609000"/>
              <a:ext cx="377378" cy="0"/>
            </a:xfrm>
            <a:prstGeom prst="straightConnector1">
              <a:avLst/>
            </a:prstGeom>
            <a:ln w="15875">
              <a:solidFill>
                <a:srgbClr val="0000FF"/>
              </a:solidFill>
              <a:headEnd type="none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그룹 37"/>
          <p:cNvGrpSpPr/>
          <p:nvPr/>
        </p:nvGrpSpPr>
        <p:grpSpPr>
          <a:xfrm>
            <a:off x="7670093" y="4084183"/>
            <a:ext cx="900000" cy="360000"/>
            <a:chOff x="1692000" y="3429000"/>
            <a:chExt cx="900000" cy="360000"/>
          </a:xfrm>
        </p:grpSpPr>
        <p:sp>
          <p:nvSpPr>
            <p:cNvPr id="39" name="직사각형 38"/>
            <p:cNvSpPr/>
            <p:nvPr/>
          </p:nvSpPr>
          <p:spPr>
            <a:xfrm>
              <a:off x="1692000" y="3429000"/>
              <a:ext cx="720000" cy="3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tlCol="0" anchor="ctr"/>
            <a:lstStyle/>
            <a:p>
              <a:r>
                <a:rPr lang="en-US" altLang="ko-KR" dirty="0">
                  <a:solidFill>
                    <a:srgbClr val="0000FF"/>
                  </a:solidFill>
                </a:rPr>
                <a:t>6</a:t>
              </a:r>
              <a:r>
                <a:rPr lang="en-US" altLang="ko-KR" dirty="0" smtClean="0">
                  <a:solidFill>
                    <a:srgbClr val="0000FF"/>
                  </a:solidFill>
                </a:rPr>
                <a:t>0</a:t>
              </a:r>
              <a:endParaRPr lang="ko-KR" altLang="en-US" dirty="0">
                <a:solidFill>
                  <a:srgbClr val="0000FF"/>
                </a:solidFill>
              </a:endParaRPr>
            </a:p>
          </p:txBody>
        </p:sp>
        <p:cxnSp>
          <p:nvCxnSpPr>
            <p:cNvPr id="40" name="직선 연결선 39"/>
            <p:cNvCxnSpPr/>
            <p:nvPr/>
          </p:nvCxnSpPr>
          <p:spPr>
            <a:xfrm>
              <a:off x="2196000" y="3429000"/>
              <a:ext cx="0" cy="360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화살표 연결선 40"/>
            <p:cNvCxnSpPr/>
            <p:nvPr/>
          </p:nvCxnSpPr>
          <p:spPr>
            <a:xfrm>
              <a:off x="2304000" y="3609000"/>
              <a:ext cx="288000" cy="0"/>
            </a:xfrm>
            <a:prstGeom prst="straightConnector1">
              <a:avLst/>
            </a:prstGeom>
            <a:ln w="15875">
              <a:solidFill>
                <a:srgbClr val="0000FF"/>
              </a:solidFill>
              <a:headEnd type="oval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그룹 29"/>
          <p:cNvGrpSpPr/>
          <p:nvPr/>
        </p:nvGrpSpPr>
        <p:grpSpPr>
          <a:xfrm>
            <a:off x="5163093" y="4228183"/>
            <a:ext cx="830392" cy="616096"/>
            <a:chOff x="5163093" y="4228183"/>
            <a:chExt cx="830392" cy="616096"/>
          </a:xfrm>
        </p:grpSpPr>
        <p:sp>
          <p:nvSpPr>
            <p:cNvPr id="42" name="직사각형 41"/>
            <p:cNvSpPr/>
            <p:nvPr/>
          </p:nvSpPr>
          <p:spPr>
            <a:xfrm>
              <a:off x="5163093" y="4548084"/>
              <a:ext cx="560907" cy="29619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0" rtlCol="0" anchor="b" anchorCtr="0"/>
            <a:lstStyle/>
            <a:p>
              <a:r>
                <a:rPr lang="en-US" altLang="ko-KR" sz="1600" dirty="0" err="1" smtClean="0">
                  <a:solidFill>
                    <a:srgbClr val="FF0000"/>
                  </a:solidFill>
                </a:rPr>
                <a:t>pDel</a:t>
              </a:r>
              <a:endParaRPr lang="ko-KR" altLang="en-US" sz="1600" dirty="0">
                <a:solidFill>
                  <a:srgbClr val="FF0000"/>
                </a:solidFill>
              </a:endParaRPr>
            </a:p>
          </p:txBody>
        </p:sp>
        <p:sp>
          <p:nvSpPr>
            <p:cNvPr id="43" name="원호 42"/>
            <p:cNvSpPr/>
            <p:nvPr/>
          </p:nvSpPr>
          <p:spPr>
            <a:xfrm flipV="1">
              <a:off x="5580000" y="4228183"/>
              <a:ext cx="413485" cy="468000"/>
            </a:xfrm>
            <a:prstGeom prst="arc">
              <a:avLst/>
            </a:prstGeom>
            <a:ln w="12700">
              <a:solidFill>
                <a:srgbClr val="FF0000"/>
              </a:solidFill>
              <a:headEnd type="none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6" name="원호 45"/>
          <p:cNvSpPr/>
          <p:nvPr/>
        </p:nvSpPr>
        <p:spPr>
          <a:xfrm>
            <a:off x="5432760" y="3961491"/>
            <a:ext cx="1371240" cy="619509"/>
          </a:xfrm>
          <a:prstGeom prst="arc">
            <a:avLst>
              <a:gd name="adj1" fmla="val 10924489"/>
              <a:gd name="adj2" fmla="val 20806790"/>
            </a:avLst>
          </a:prstGeom>
          <a:ln w="12700">
            <a:solidFill>
              <a:srgbClr val="FF0000"/>
            </a:solidFill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4" name="그룹 53"/>
          <p:cNvGrpSpPr/>
          <p:nvPr/>
        </p:nvGrpSpPr>
        <p:grpSpPr>
          <a:xfrm>
            <a:off x="5026159" y="3641640"/>
            <a:ext cx="1144676" cy="355029"/>
            <a:chOff x="4932932" y="3681247"/>
            <a:chExt cx="1144676" cy="355029"/>
          </a:xfrm>
        </p:grpSpPr>
        <p:sp>
          <p:nvSpPr>
            <p:cNvPr id="44" name="직사각형 43"/>
            <p:cNvSpPr/>
            <p:nvPr/>
          </p:nvSpPr>
          <p:spPr>
            <a:xfrm>
              <a:off x="4932932" y="3686640"/>
              <a:ext cx="736931" cy="29619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tlCol="0" anchor="b" anchorCtr="0"/>
            <a:lstStyle/>
            <a:p>
              <a:r>
                <a:rPr lang="en-US" altLang="ko-KR" sz="1600" dirty="0" err="1" smtClean="0">
                  <a:solidFill>
                    <a:schemeClr val="bg1">
                      <a:lumMod val="75000"/>
                    </a:schemeClr>
                  </a:solidFill>
                </a:rPr>
                <a:t>pPrev</a:t>
              </a:r>
              <a:endParaRPr lang="ko-KR" altLang="en-US" sz="16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cxnSp>
          <p:nvCxnSpPr>
            <p:cNvPr id="47" name="직선 화살표 연결선 46"/>
            <p:cNvCxnSpPr/>
            <p:nvPr/>
          </p:nvCxnSpPr>
          <p:spPr>
            <a:xfrm>
              <a:off x="5543680" y="3861000"/>
              <a:ext cx="288000" cy="0"/>
            </a:xfrm>
            <a:prstGeom prst="straightConnector1">
              <a:avLst/>
            </a:prstGeom>
            <a:ln w="15875">
              <a:solidFill>
                <a:schemeClr val="bg1">
                  <a:lumMod val="75000"/>
                </a:schemeClr>
              </a:solidFill>
              <a:headEnd type="none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직사각형 47"/>
            <p:cNvSpPr/>
            <p:nvPr/>
          </p:nvSpPr>
          <p:spPr>
            <a:xfrm>
              <a:off x="5868002" y="3681247"/>
              <a:ext cx="209606" cy="35502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tlCol="0" anchor="t" anchorCtr="0"/>
            <a:lstStyle/>
            <a:p>
              <a:r>
                <a:rPr lang="en-US" altLang="ko-KR" dirty="0" smtClean="0">
                  <a:solidFill>
                    <a:schemeClr val="bg1">
                      <a:lumMod val="75000"/>
                    </a:schemeClr>
                  </a:solidFill>
                </a:rPr>
                <a:t>^</a:t>
              </a:r>
              <a:endParaRPr lang="ko-KR" altLang="en-US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grpSp>
        <p:nvGrpSpPr>
          <p:cNvPr id="50" name="그룹 49"/>
          <p:cNvGrpSpPr/>
          <p:nvPr/>
        </p:nvGrpSpPr>
        <p:grpSpPr>
          <a:xfrm>
            <a:off x="6737770" y="4084183"/>
            <a:ext cx="900000" cy="360000"/>
            <a:chOff x="1692000" y="3429000"/>
            <a:chExt cx="900000" cy="360000"/>
          </a:xfrm>
        </p:grpSpPr>
        <p:sp>
          <p:nvSpPr>
            <p:cNvPr id="51" name="직사각형 50"/>
            <p:cNvSpPr/>
            <p:nvPr/>
          </p:nvSpPr>
          <p:spPr>
            <a:xfrm>
              <a:off x="1692000" y="3429000"/>
              <a:ext cx="720000" cy="3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tlCol="0" anchor="ctr"/>
            <a:lstStyle/>
            <a:p>
              <a:r>
                <a:rPr lang="en-US" altLang="ko-KR" dirty="0" smtClean="0">
                  <a:solidFill>
                    <a:srgbClr val="0000FF"/>
                  </a:solidFill>
                </a:rPr>
                <a:t>30</a:t>
              </a:r>
              <a:endParaRPr lang="ko-KR" altLang="en-US" dirty="0">
                <a:solidFill>
                  <a:srgbClr val="0000FF"/>
                </a:solidFill>
              </a:endParaRPr>
            </a:p>
          </p:txBody>
        </p:sp>
        <p:cxnSp>
          <p:nvCxnSpPr>
            <p:cNvPr id="52" name="직선 연결선 51"/>
            <p:cNvCxnSpPr/>
            <p:nvPr/>
          </p:nvCxnSpPr>
          <p:spPr>
            <a:xfrm>
              <a:off x="2196000" y="3429000"/>
              <a:ext cx="0" cy="360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화살표 연결선 52"/>
            <p:cNvCxnSpPr/>
            <p:nvPr/>
          </p:nvCxnSpPr>
          <p:spPr>
            <a:xfrm>
              <a:off x="2304000" y="3609000"/>
              <a:ext cx="288000" cy="0"/>
            </a:xfrm>
            <a:prstGeom prst="straightConnector1">
              <a:avLst/>
            </a:prstGeom>
            <a:ln w="15875">
              <a:solidFill>
                <a:srgbClr val="0000FF"/>
              </a:solidFill>
              <a:headEnd type="oval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0A2B4F6F-8652-477E-8EDC-DA81EDF989C8}" type="slidenum">
              <a:rPr lang="ko-KR" altLang="en-US" smtClean="0"/>
              <a:pPr algn="r"/>
              <a:t>9</a:t>
            </a:fld>
            <a:r>
              <a:rPr lang="en-US" altLang="ko-KR" smtClean="0"/>
              <a:t>/28</a:t>
            </a:r>
            <a:endParaRPr lang="ko-KR" altLang="en-US" dirty="0"/>
          </a:p>
        </p:txBody>
      </p:sp>
      <p:sp>
        <p:nvSpPr>
          <p:cNvPr id="55" name="직사각형 54"/>
          <p:cNvSpPr/>
          <p:nvPr/>
        </p:nvSpPr>
        <p:spPr>
          <a:xfrm>
            <a:off x="7776140" y="25406"/>
            <a:ext cx="1338416" cy="175299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 err="1" smtClean="0">
                <a:solidFill>
                  <a:srgbClr val="0000FF"/>
                </a:solidFill>
              </a:rPr>
              <a:t>노드</a:t>
            </a:r>
            <a:r>
              <a:rPr lang="ko-KR" altLang="en-US" sz="1600" dirty="0" smtClean="0">
                <a:solidFill>
                  <a:srgbClr val="0000FF"/>
                </a:solidFill>
              </a:rPr>
              <a:t> 삽입</a:t>
            </a:r>
            <a:r>
              <a:rPr lang="en-US" altLang="ko-KR" sz="1600" dirty="0" smtClean="0">
                <a:solidFill>
                  <a:srgbClr val="0000FF"/>
                </a:solidFill>
              </a:rPr>
              <a:t>:</a:t>
            </a:r>
          </a:p>
          <a:p>
            <a:r>
              <a:rPr lang="ko-KR" altLang="en-US" sz="1200" dirty="0" smtClean="0">
                <a:solidFill>
                  <a:srgbClr val="0000FF"/>
                </a:solidFill>
              </a:rPr>
              <a:t>  </a:t>
            </a:r>
            <a:r>
              <a:rPr lang="ko-KR" altLang="en-US" sz="1200" dirty="0" smtClean="0">
                <a:solidFill>
                  <a:srgbClr val="FF0000"/>
                </a:solidFill>
              </a:rPr>
              <a:t>⑴ 메모리 할당</a:t>
            </a:r>
            <a:endParaRPr lang="en-US" altLang="ko-KR" sz="1200" dirty="0" smtClean="0">
              <a:solidFill>
                <a:srgbClr val="FF0000"/>
              </a:solidFill>
            </a:endParaRPr>
          </a:p>
          <a:p>
            <a:r>
              <a:rPr lang="ko-KR" altLang="en-US" sz="1200" dirty="0" smtClean="0">
                <a:solidFill>
                  <a:srgbClr val="0000FF"/>
                </a:solidFill>
              </a:rPr>
              <a:t>  </a:t>
            </a:r>
            <a:r>
              <a:rPr lang="ko-KR" altLang="en-US" sz="1200" dirty="0" smtClean="0">
                <a:solidFill>
                  <a:srgbClr val="FF0000"/>
                </a:solidFill>
              </a:rPr>
              <a:t>⑵ 데이터 넣고</a:t>
            </a:r>
            <a:endParaRPr lang="en-US" altLang="ko-KR" sz="1200" dirty="0" smtClean="0">
              <a:solidFill>
                <a:srgbClr val="FF0000"/>
              </a:solidFill>
            </a:endParaRPr>
          </a:p>
          <a:p>
            <a:r>
              <a:rPr lang="ko-KR" altLang="en-US" sz="1200" dirty="0">
                <a:solidFill>
                  <a:srgbClr val="0000FF"/>
                </a:solidFill>
              </a:rPr>
              <a:t> </a:t>
            </a:r>
            <a:r>
              <a:rPr lang="ko-KR" altLang="en-US" sz="1200" dirty="0" smtClean="0">
                <a:solidFill>
                  <a:srgbClr val="0000FF"/>
                </a:solidFill>
              </a:rPr>
              <a:t> </a:t>
            </a:r>
            <a:r>
              <a:rPr lang="ko-KR" altLang="en-US" sz="1200" dirty="0" smtClean="0">
                <a:solidFill>
                  <a:srgbClr val="FF0000"/>
                </a:solidFill>
              </a:rPr>
              <a:t>⑶ 링크 조정</a:t>
            </a:r>
            <a:endParaRPr lang="en-US" altLang="ko-KR" sz="1200" dirty="0" smtClean="0">
              <a:solidFill>
                <a:srgbClr val="FF0000"/>
              </a:solidFill>
            </a:endParaRPr>
          </a:p>
          <a:p>
            <a:endParaRPr lang="en-US" altLang="ko-KR" sz="500" dirty="0" smtClean="0">
              <a:solidFill>
                <a:srgbClr val="FF0000"/>
              </a:solidFill>
            </a:endParaRPr>
          </a:p>
          <a:p>
            <a:r>
              <a:rPr lang="ko-KR" altLang="en-US" sz="1600" dirty="0" err="1" smtClean="0">
                <a:solidFill>
                  <a:srgbClr val="0000FF"/>
                </a:solidFill>
              </a:rPr>
              <a:t>노드</a:t>
            </a:r>
            <a:r>
              <a:rPr lang="ko-KR" altLang="en-US" sz="1600" dirty="0" smtClean="0">
                <a:solidFill>
                  <a:srgbClr val="0000FF"/>
                </a:solidFill>
              </a:rPr>
              <a:t> 삭제</a:t>
            </a:r>
            <a:r>
              <a:rPr lang="en-US" altLang="ko-KR" sz="1600" dirty="0" smtClean="0">
                <a:solidFill>
                  <a:srgbClr val="0000FF"/>
                </a:solidFill>
              </a:rPr>
              <a:t>:</a:t>
            </a:r>
            <a:r>
              <a:rPr lang="en-US" altLang="ko-KR" sz="1600" dirty="0" smtClean="0"/>
              <a:t>:</a:t>
            </a:r>
          </a:p>
          <a:p>
            <a:r>
              <a:rPr lang="ko-KR" altLang="en-US" sz="1200" dirty="0">
                <a:solidFill>
                  <a:srgbClr val="0000FF"/>
                </a:solidFill>
              </a:rPr>
              <a:t> </a:t>
            </a:r>
            <a:r>
              <a:rPr lang="ko-KR" altLang="en-US" sz="1200" dirty="0" smtClean="0">
                <a:solidFill>
                  <a:srgbClr val="0000FF"/>
                </a:solidFill>
              </a:rPr>
              <a:t> </a:t>
            </a:r>
            <a:r>
              <a:rPr lang="ko-KR" altLang="en-US" sz="1200" dirty="0" smtClean="0">
                <a:solidFill>
                  <a:srgbClr val="FF0000"/>
                </a:solidFill>
              </a:rPr>
              <a:t>⑴ </a:t>
            </a:r>
            <a:r>
              <a:rPr lang="ko-KR" altLang="en-US" sz="1200" dirty="0">
                <a:solidFill>
                  <a:srgbClr val="FF0000"/>
                </a:solidFill>
              </a:rPr>
              <a:t>데이터 </a:t>
            </a:r>
            <a:r>
              <a:rPr lang="ko-KR" altLang="en-US" sz="1200" dirty="0" smtClean="0">
                <a:solidFill>
                  <a:srgbClr val="FF0000"/>
                </a:solidFill>
              </a:rPr>
              <a:t>받고</a:t>
            </a:r>
            <a:endParaRPr lang="en-US" altLang="ko-KR" sz="1200" dirty="0">
              <a:solidFill>
                <a:srgbClr val="FF0000"/>
              </a:solidFill>
            </a:endParaRPr>
          </a:p>
          <a:p>
            <a:r>
              <a:rPr lang="ko-KR" altLang="en-US" sz="1200" dirty="0" smtClean="0">
                <a:solidFill>
                  <a:srgbClr val="0000FF"/>
                </a:solidFill>
              </a:rPr>
              <a:t>  </a:t>
            </a:r>
            <a:r>
              <a:rPr lang="ko-KR" altLang="en-US" sz="1200" dirty="0">
                <a:solidFill>
                  <a:srgbClr val="FF0000"/>
                </a:solidFill>
              </a:rPr>
              <a:t>⑵ 링크 조정</a:t>
            </a:r>
            <a:endParaRPr lang="ko-KR" altLang="en-US" sz="1200" dirty="0"/>
          </a:p>
          <a:p>
            <a:r>
              <a:rPr lang="ko-KR" altLang="en-US" sz="1200" dirty="0" smtClean="0">
                <a:solidFill>
                  <a:srgbClr val="0000FF"/>
                </a:solidFill>
              </a:rPr>
              <a:t>  </a:t>
            </a:r>
            <a:r>
              <a:rPr lang="ko-KR" altLang="en-US" sz="1200" dirty="0">
                <a:solidFill>
                  <a:srgbClr val="FF0000"/>
                </a:solidFill>
              </a:rPr>
              <a:t>⑶ </a:t>
            </a:r>
            <a:r>
              <a:rPr lang="ko-KR" altLang="en-US" sz="1200" dirty="0" smtClean="0">
                <a:solidFill>
                  <a:srgbClr val="FF0000"/>
                </a:solidFill>
              </a:rPr>
              <a:t>메모리 반환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398562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11333</TotalTime>
  <Words>1775</Words>
  <Application>Microsoft Office PowerPoint</Application>
  <PresentationFormat>Letter 용지(8.5x11in)</PresentationFormat>
  <Paragraphs>1159</Paragraphs>
  <Slides>28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6" baseType="lpstr">
      <vt:lpstr>굴림</vt:lpstr>
      <vt:lpstr>맑은 고딕</vt:lpstr>
      <vt:lpstr>Batang</vt:lpstr>
      <vt:lpstr>Arial</vt:lpstr>
      <vt:lpstr>Tahoma</vt:lpstr>
      <vt:lpstr>Times New Roman</vt:lpstr>
      <vt:lpstr>Wingdings</vt:lpstr>
      <vt:lpstr>디자인 사용자 지정</vt:lpstr>
      <vt:lpstr>제 4 장</vt:lpstr>
      <vt:lpstr>연속 메모리</vt:lpstr>
      <vt:lpstr>C 언어에서 동적 할당</vt:lpstr>
      <vt:lpstr>단순 연결 리스트</vt:lpstr>
      <vt:lpstr>링크 표현법을 위한 기능</vt:lpstr>
      <vt:lpstr>새로운 노드 생성</vt:lpstr>
      <vt:lpstr>정수 연결 리스트</vt:lpstr>
      <vt:lpstr>노드 삽입</vt:lpstr>
      <vt:lpstr>노드 삭제</vt:lpstr>
      <vt:lpstr>동적 스택</vt:lpstr>
      <vt:lpstr>동적 큐</vt:lpstr>
      <vt:lpstr>동적 큐</vt:lpstr>
      <vt:lpstr>다항식</vt:lpstr>
      <vt:lpstr>다항식 덧셈</vt:lpstr>
      <vt:lpstr>원형(circularly) 연결 리스트</vt:lpstr>
      <vt:lpstr>다항식 덧셈(원형 연결 리스트, 헤드 노드)</vt:lpstr>
      <vt:lpstr>리스트 역순</vt:lpstr>
      <vt:lpstr>리스트 연산</vt:lpstr>
      <vt:lpstr>원형 리스트(마지막 노드를 가리킬 때)</vt:lpstr>
      <vt:lpstr>이중 연결 리스트</vt:lpstr>
      <vt:lpstr>이중 리스트 노드 삽입</vt:lpstr>
      <vt:lpstr>이중 리스트 노드 삭제</vt:lpstr>
      <vt:lpstr>단일 리스트로 양방향(역순)</vt:lpstr>
      <vt:lpstr>단일 리스트로 양방향(역순)</vt:lpstr>
      <vt:lpstr>단일 리스트로 양방향(XOR)</vt:lpstr>
      <vt:lpstr>단일 리스트로 양방향(XOR)</vt:lpstr>
      <vt:lpstr>단일 리스트로 양방향(XOR)</vt:lpstr>
      <vt:lpstr>Q &amp; A</vt:lpstr>
    </vt:vector>
  </TitlesOfParts>
  <Manager/>
  <Company>©2007 Pearson Addison-Wesley. All rights reserved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5</dc:title>
  <dc:subject>The Relational Data Model and Relational Database Constraints</dc:subject>
  <dc:creator>김태권</dc:creator>
  <cp:keywords/>
  <dc:description/>
  <cp:lastModifiedBy>김태권</cp:lastModifiedBy>
  <cp:revision>792</cp:revision>
  <cp:lastPrinted>2017-05-08T04:54:44Z</cp:lastPrinted>
  <dcterms:created xsi:type="dcterms:W3CDTF">2005-02-25T19:46:41Z</dcterms:created>
  <dcterms:modified xsi:type="dcterms:W3CDTF">2023-05-18T08:07:36Z</dcterms:modified>
  <cp:category/>
</cp:coreProperties>
</file>