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2" r:id="rId9"/>
    <p:sldId id="270" r:id="rId10"/>
    <p:sldId id="272" r:id="rId11"/>
    <p:sldId id="257" r:id="rId12"/>
    <p:sldId id="258" r:id="rId13"/>
    <p:sldId id="263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0D430-E271-4E02-92DD-1AAA889F481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E3474B-24BC-46E7-82B4-5FC24CF430E0}">
      <dgm:prSet/>
      <dgm:spPr/>
      <dgm:t>
        <a:bodyPr/>
        <a:lstStyle/>
        <a:p>
          <a:r>
            <a:rPr lang="en-US" dirty="0" err="1"/>
            <a:t>Json</a:t>
          </a:r>
          <a:r>
            <a:rPr lang="en-US" dirty="0"/>
            <a:t> (JavaScript Object Notation)</a:t>
          </a:r>
        </a:p>
      </dgm:t>
    </dgm:pt>
    <dgm:pt modelId="{CFCDFCE7-425C-4A1B-9C7B-92DFC6387EA2}" type="parTrans" cxnId="{68358B6F-0CDE-4516-B3B6-27F8A60DBE12}">
      <dgm:prSet/>
      <dgm:spPr/>
      <dgm:t>
        <a:bodyPr/>
        <a:lstStyle/>
        <a:p>
          <a:endParaRPr lang="en-US"/>
        </a:p>
      </dgm:t>
    </dgm:pt>
    <dgm:pt modelId="{DABFF8F1-AF50-4A4F-AF00-88B907A04AF0}" type="sibTrans" cxnId="{68358B6F-0CDE-4516-B3B6-27F8A60DBE12}">
      <dgm:prSet/>
      <dgm:spPr/>
      <dgm:t>
        <a:bodyPr/>
        <a:lstStyle/>
        <a:p>
          <a:endParaRPr lang="en-US"/>
        </a:p>
      </dgm:t>
    </dgm:pt>
    <dgm:pt modelId="{0170965A-BEB2-4730-B142-978D3CDFC93C}">
      <dgm:prSet/>
      <dgm:spPr/>
      <dgm:t>
        <a:bodyPr/>
        <a:lstStyle/>
        <a:p>
          <a:r>
            <a:rPr lang="en-US"/>
            <a:t>Data format used for structured data to be transmitted over a network connection</a:t>
          </a:r>
        </a:p>
      </dgm:t>
    </dgm:pt>
    <dgm:pt modelId="{583D41D3-587A-486A-834A-B5E497929447}" type="parTrans" cxnId="{3F26ADB5-7A9D-40D6-9082-5E9DB9C74BBD}">
      <dgm:prSet/>
      <dgm:spPr/>
      <dgm:t>
        <a:bodyPr/>
        <a:lstStyle/>
        <a:p>
          <a:endParaRPr lang="en-US"/>
        </a:p>
      </dgm:t>
    </dgm:pt>
    <dgm:pt modelId="{214080DB-6CC3-460D-96FF-3D5C4BAD9A51}" type="sibTrans" cxnId="{3F26ADB5-7A9D-40D6-9082-5E9DB9C74BBD}">
      <dgm:prSet/>
      <dgm:spPr/>
      <dgm:t>
        <a:bodyPr/>
        <a:lstStyle/>
        <a:p>
          <a:endParaRPr lang="en-US"/>
        </a:p>
      </dgm:t>
    </dgm:pt>
    <dgm:pt modelId="{E707041D-DB1E-4EAF-8774-1B644C550189}">
      <dgm:prSet/>
      <dgm:spPr/>
      <dgm:t>
        <a:bodyPr/>
        <a:lstStyle/>
        <a:p>
          <a:r>
            <a:rPr lang="en-US"/>
            <a:t>Urllib.request </a:t>
          </a:r>
        </a:p>
      </dgm:t>
    </dgm:pt>
    <dgm:pt modelId="{2F783E51-D8C2-4BAD-8402-896DF5B3EF25}" type="parTrans" cxnId="{E6D0DECA-8852-4D11-AB48-17E7DE2CE907}">
      <dgm:prSet/>
      <dgm:spPr/>
      <dgm:t>
        <a:bodyPr/>
        <a:lstStyle/>
        <a:p>
          <a:endParaRPr lang="en-US"/>
        </a:p>
      </dgm:t>
    </dgm:pt>
    <dgm:pt modelId="{32CF0622-A613-4589-BB22-9E206E601886}" type="sibTrans" cxnId="{E6D0DECA-8852-4D11-AB48-17E7DE2CE907}">
      <dgm:prSet/>
      <dgm:spPr/>
      <dgm:t>
        <a:bodyPr/>
        <a:lstStyle/>
        <a:p>
          <a:endParaRPr lang="en-US"/>
        </a:p>
      </dgm:t>
    </dgm:pt>
    <dgm:pt modelId="{93960E6E-D17E-41EE-95C3-1C77A3E7F753}">
      <dgm:prSet/>
      <dgm:spPr/>
      <dgm:t>
        <a:bodyPr/>
        <a:lstStyle/>
        <a:p>
          <a:r>
            <a:rPr lang="en-US"/>
            <a:t>Fetches Url’s</a:t>
          </a:r>
        </a:p>
      </dgm:t>
    </dgm:pt>
    <dgm:pt modelId="{F24E99A2-2629-4DC7-AE85-960DF50909C1}" type="parTrans" cxnId="{E91A9EF5-4FA5-4515-9EA0-DEA8F797E610}">
      <dgm:prSet/>
      <dgm:spPr/>
      <dgm:t>
        <a:bodyPr/>
        <a:lstStyle/>
        <a:p>
          <a:endParaRPr lang="en-US"/>
        </a:p>
      </dgm:t>
    </dgm:pt>
    <dgm:pt modelId="{9A065F2E-AD73-4831-A3D6-BF2E2CCA96B3}" type="sibTrans" cxnId="{E91A9EF5-4FA5-4515-9EA0-DEA8F797E610}">
      <dgm:prSet/>
      <dgm:spPr/>
      <dgm:t>
        <a:bodyPr/>
        <a:lstStyle/>
        <a:p>
          <a:endParaRPr lang="en-US"/>
        </a:p>
      </dgm:t>
    </dgm:pt>
    <dgm:pt modelId="{CBF5071C-CBF4-4775-BB68-4E9FE375E80B}">
      <dgm:prSet/>
      <dgm:spPr/>
      <dgm:t>
        <a:bodyPr/>
        <a:lstStyle/>
        <a:p>
          <a:r>
            <a:rPr lang="en-US"/>
            <a:t>Time</a:t>
          </a:r>
        </a:p>
      </dgm:t>
    </dgm:pt>
    <dgm:pt modelId="{C7547DC1-652B-42AD-B86A-71B344660127}" type="parTrans" cxnId="{18D54C10-E329-4AA6-B5F0-FF653AF4AF7F}">
      <dgm:prSet/>
      <dgm:spPr/>
      <dgm:t>
        <a:bodyPr/>
        <a:lstStyle/>
        <a:p>
          <a:endParaRPr lang="en-US"/>
        </a:p>
      </dgm:t>
    </dgm:pt>
    <dgm:pt modelId="{E84193BB-67F7-4B51-9FA7-F7EE51C76334}" type="sibTrans" cxnId="{18D54C10-E329-4AA6-B5F0-FF653AF4AF7F}">
      <dgm:prSet/>
      <dgm:spPr/>
      <dgm:t>
        <a:bodyPr/>
        <a:lstStyle/>
        <a:p>
          <a:endParaRPr lang="en-US"/>
        </a:p>
      </dgm:t>
    </dgm:pt>
    <dgm:pt modelId="{C48D89C4-8728-4454-B281-E24FA252D48B}">
      <dgm:prSet/>
      <dgm:spPr/>
      <dgm:t>
        <a:bodyPr/>
        <a:lstStyle/>
        <a:p>
          <a:r>
            <a:rPr lang="en-US"/>
            <a:t>Used for representing time</a:t>
          </a:r>
        </a:p>
      </dgm:t>
    </dgm:pt>
    <dgm:pt modelId="{29C82D63-51E9-4DE3-B8AC-C9EE69115B93}" type="parTrans" cxnId="{09E42ADA-ED5A-4FB8-AE33-D58E57913312}">
      <dgm:prSet/>
      <dgm:spPr/>
      <dgm:t>
        <a:bodyPr/>
        <a:lstStyle/>
        <a:p>
          <a:endParaRPr lang="en-US"/>
        </a:p>
      </dgm:t>
    </dgm:pt>
    <dgm:pt modelId="{BBFF01A5-209D-4CF5-95DC-76CAB1BF08FC}" type="sibTrans" cxnId="{09E42ADA-ED5A-4FB8-AE33-D58E57913312}">
      <dgm:prSet/>
      <dgm:spPr/>
      <dgm:t>
        <a:bodyPr/>
        <a:lstStyle/>
        <a:p>
          <a:endParaRPr lang="en-US"/>
        </a:p>
      </dgm:t>
    </dgm:pt>
    <dgm:pt modelId="{DDEDCDD1-5D22-441D-91A3-20464C57DD81}">
      <dgm:prSet/>
      <dgm:spPr/>
      <dgm:t>
        <a:bodyPr/>
        <a:lstStyle/>
        <a:p>
          <a:r>
            <a:rPr lang="en-US"/>
            <a:t>Datetime</a:t>
          </a:r>
        </a:p>
      </dgm:t>
    </dgm:pt>
    <dgm:pt modelId="{D25BCD5F-E3E8-4642-9334-06791640102B}" type="parTrans" cxnId="{CDBE7F2E-C439-4B17-A7E2-B613852805EA}">
      <dgm:prSet/>
      <dgm:spPr/>
      <dgm:t>
        <a:bodyPr/>
        <a:lstStyle/>
        <a:p>
          <a:endParaRPr lang="en-US"/>
        </a:p>
      </dgm:t>
    </dgm:pt>
    <dgm:pt modelId="{516664ED-96FF-4CE4-A229-9F7D3103BDB9}" type="sibTrans" cxnId="{CDBE7F2E-C439-4B17-A7E2-B613852805EA}">
      <dgm:prSet/>
      <dgm:spPr/>
      <dgm:t>
        <a:bodyPr/>
        <a:lstStyle/>
        <a:p>
          <a:endParaRPr lang="en-US"/>
        </a:p>
      </dgm:t>
    </dgm:pt>
    <dgm:pt modelId="{A973F2DD-4BD7-4D2A-8594-D6DE32F77FF5}">
      <dgm:prSet/>
      <dgm:spPr/>
      <dgm:t>
        <a:bodyPr/>
        <a:lstStyle/>
        <a:p>
          <a:r>
            <a:rPr lang="en-US"/>
            <a:t>Used to represent date and time</a:t>
          </a:r>
        </a:p>
      </dgm:t>
    </dgm:pt>
    <dgm:pt modelId="{504902AD-A098-4D85-B1EC-2F9EE2CE1B0F}" type="parTrans" cxnId="{B230F49C-A406-4397-8214-E9F64FCD31DA}">
      <dgm:prSet/>
      <dgm:spPr/>
      <dgm:t>
        <a:bodyPr/>
        <a:lstStyle/>
        <a:p>
          <a:endParaRPr lang="en-US"/>
        </a:p>
      </dgm:t>
    </dgm:pt>
    <dgm:pt modelId="{7CE5EDC3-DF2B-490F-8F09-78FFB07A94DE}" type="sibTrans" cxnId="{B230F49C-A406-4397-8214-E9F64FCD31DA}">
      <dgm:prSet/>
      <dgm:spPr/>
      <dgm:t>
        <a:bodyPr/>
        <a:lstStyle/>
        <a:p>
          <a:endParaRPr lang="en-US"/>
        </a:p>
      </dgm:t>
    </dgm:pt>
    <dgm:pt modelId="{E5BC5964-909C-44B2-BEC7-0203ED15BCD4}">
      <dgm:prSet/>
      <dgm:spPr/>
      <dgm:t>
        <a:bodyPr/>
        <a:lstStyle/>
        <a:p>
          <a:r>
            <a:rPr lang="en-US"/>
            <a:t>Pytz</a:t>
          </a:r>
        </a:p>
      </dgm:t>
    </dgm:pt>
    <dgm:pt modelId="{8992A0E7-2B95-4D6F-AC43-51CC78BD4B7B}" type="parTrans" cxnId="{290D3A58-628D-4CAC-8404-65A098897026}">
      <dgm:prSet/>
      <dgm:spPr/>
      <dgm:t>
        <a:bodyPr/>
        <a:lstStyle/>
        <a:p>
          <a:endParaRPr lang="en-US"/>
        </a:p>
      </dgm:t>
    </dgm:pt>
    <dgm:pt modelId="{321AD461-DED3-45B8-9C2D-F50FC37BB864}" type="sibTrans" cxnId="{290D3A58-628D-4CAC-8404-65A098897026}">
      <dgm:prSet/>
      <dgm:spPr/>
      <dgm:t>
        <a:bodyPr/>
        <a:lstStyle/>
        <a:p>
          <a:endParaRPr lang="en-US"/>
        </a:p>
      </dgm:t>
    </dgm:pt>
    <dgm:pt modelId="{D399C121-46D1-481B-BDF8-25995D3E1E6A}">
      <dgm:prSet/>
      <dgm:spPr/>
      <dgm:t>
        <a:bodyPr/>
        <a:lstStyle/>
        <a:p>
          <a:r>
            <a:rPr lang="en-US"/>
            <a:t>Calculates time-zones and daylight savings times</a:t>
          </a:r>
        </a:p>
      </dgm:t>
    </dgm:pt>
    <dgm:pt modelId="{4D0BC60F-120A-45F6-B0D7-981C112F309E}" type="parTrans" cxnId="{7D5C42A4-DB7E-4AFB-A391-BCF19919B601}">
      <dgm:prSet/>
      <dgm:spPr/>
      <dgm:t>
        <a:bodyPr/>
        <a:lstStyle/>
        <a:p>
          <a:endParaRPr lang="en-US"/>
        </a:p>
      </dgm:t>
    </dgm:pt>
    <dgm:pt modelId="{2D791021-9CB9-449B-B4A5-626B808F6C5B}" type="sibTrans" cxnId="{7D5C42A4-DB7E-4AFB-A391-BCF19919B601}">
      <dgm:prSet/>
      <dgm:spPr/>
      <dgm:t>
        <a:bodyPr/>
        <a:lstStyle/>
        <a:p>
          <a:endParaRPr lang="en-US"/>
        </a:p>
      </dgm:t>
    </dgm:pt>
    <dgm:pt modelId="{FC302ED0-13DA-43AE-BC88-FA3E4BECB5ED}">
      <dgm:prSet/>
      <dgm:spPr/>
      <dgm:t>
        <a:bodyPr/>
        <a:lstStyle/>
        <a:p>
          <a:r>
            <a:rPr lang="en-US"/>
            <a:t>Pprint (Pretty Print)</a:t>
          </a:r>
        </a:p>
      </dgm:t>
    </dgm:pt>
    <dgm:pt modelId="{7809AD31-0251-420F-9ADD-9563691814DD}" type="parTrans" cxnId="{AA0BA377-7704-4AA3-84F3-22198685E692}">
      <dgm:prSet/>
      <dgm:spPr/>
      <dgm:t>
        <a:bodyPr/>
        <a:lstStyle/>
        <a:p>
          <a:endParaRPr lang="en-US"/>
        </a:p>
      </dgm:t>
    </dgm:pt>
    <dgm:pt modelId="{B4C98009-8B28-4E80-902B-073F756DBF2C}" type="sibTrans" cxnId="{AA0BA377-7704-4AA3-84F3-22198685E692}">
      <dgm:prSet/>
      <dgm:spPr/>
      <dgm:t>
        <a:bodyPr/>
        <a:lstStyle/>
        <a:p>
          <a:endParaRPr lang="en-US"/>
        </a:p>
      </dgm:t>
    </dgm:pt>
    <dgm:pt modelId="{A97E4B89-754E-4FC5-B53D-EC924B93E91D}">
      <dgm:prSet/>
      <dgm:spPr/>
      <dgm:t>
        <a:bodyPr/>
        <a:lstStyle/>
        <a:p>
          <a:r>
            <a:rPr lang="en-US"/>
            <a:t>Prints directly to the interpreter </a:t>
          </a:r>
        </a:p>
      </dgm:t>
    </dgm:pt>
    <dgm:pt modelId="{CB429F02-19B8-4A78-AA4B-3AE141DA9E62}" type="parTrans" cxnId="{5036F6C0-47FC-4B11-BED4-F0735B7EC34A}">
      <dgm:prSet/>
      <dgm:spPr/>
      <dgm:t>
        <a:bodyPr/>
        <a:lstStyle/>
        <a:p>
          <a:endParaRPr lang="en-US"/>
        </a:p>
      </dgm:t>
    </dgm:pt>
    <dgm:pt modelId="{C0C28307-2A9D-41EC-9B40-E2F774567F0E}" type="sibTrans" cxnId="{5036F6C0-47FC-4B11-BED4-F0735B7EC34A}">
      <dgm:prSet/>
      <dgm:spPr/>
      <dgm:t>
        <a:bodyPr/>
        <a:lstStyle/>
        <a:p>
          <a:endParaRPr lang="en-US"/>
        </a:p>
      </dgm:t>
    </dgm:pt>
    <dgm:pt modelId="{5E3A3BC6-40CE-4DB0-94AA-F686428A978F}">
      <dgm:prSet/>
      <dgm:spPr/>
      <dgm:t>
        <a:bodyPr/>
        <a:lstStyle/>
        <a:p>
          <a:r>
            <a:rPr lang="en-US"/>
            <a:t>Pp (Parallel Python)</a:t>
          </a:r>
        </a:p>
      </dgm:t>
    </dgm:pt>
    <dgm:pt modelId="{07849252-2E49-4B13-B600-150FAD695DBB}" type="parTrans" cxnId="{7A928064-2E9D-44D4-B187-3A1A7F74785E}">
      <dgm:prSet/>
      <dgm:spPr/>
      <dgm:t>
        <a:bodyPr/>
        <a:lstStyle/>
        <a:p>
          <a:endParaRPr lang="en-US"/>
        </a:p>
      </dgm:t>
    </dgm:pt>
    <dgm:pt modelId="{588F5AEA-1746-44E4-A90B-F41B2CCEBB70}" type="sibTrans" cxnId="{7A928064-2E9D-44D4-B187-3A1A7F74785E}">
      <dgm:prSet/>
      <dgm:spPr/>
      <dgm:t>
        <a:bodyPr/>
        <a:lstStyle/>
        <a:p>
          <a:endParaRPr lang="en-US"/>
        </a:p>
      </dgm:t>
    </dgm:pt>
    <dgm:pt modelId="{169C0228-75B8-42B9-B565-9F1A44E522E2}">
      <dgm:prSet/>
      <dgm:spPr/>
      <dgm:t>
        <a:bodyPr/>
        <a:lstStyle/>
        <a:p>
          <a:r>
            <a:rPr lang="en-US"/>
            <a:t>Allows for parallel programming</a:t>
          </a:r>
        </a:p>
      </dgm:t>
    </dgm:pt>
    <dgm:pt modelId="{9327F2D1-4D98-4431-8A2F-E20FD14A95D5}" type="parTrans" cxnId="{0C8BDF6D-DFDF-47AA-A413-EEB3DCCA9342}">
      <dgm:prSet/>
      <dgm:spPr/>
      <dgm:t>
        <a:bodyPr/>
        <a:lstStyle/>
        <a:p>
          <a:endParaRPr lang="en-US"/>
        </a:p>
      </dgm:t>
    </dgm:pt>
    <dgm:pt modelId="{C9FA5EBA-8270-4DAF-993F-155B88EC8F43}" type="sibTrans" cxnId="{0C8BDF6D-DFDF-47AA-A413-EEB3DCCA9342}">
      <dgm:prSet/>
      <dgm:spPr/>
      <dgm:t>
        <a:bodyPr/>
        <a:lstStyle/>
        <a:p>
          <a:endParaRPr lang="en-US"/>
        </a:p>
      </dgm:t>
    </dgm:pt>
    <dgm:pt modelId="{DFEB5E8A-FBED-4162-B56A-284DA75FF1B3}" type="pres">
      <dgm:prSet presAssocID="{3B00D430-E271-4E02-92DD-1AAA889F4811}" presName="Name0" presStyleCnt="0">
        <dgm:presLayoutVars>
          <dgm:dir/>
          <dgm:animLvl val="lvl"/>
          <dgm:resizeHandles val="exact"/>
        </dgm:presLayoutVars>
      </dgm:prSet>
      <dgm:spPr/>
    </dgm:pt>
    <dgm:pt modelId="{058B73FB-5ABF-429D-B692-E51426713E73}" type="pres">
      <dgm:prSet presAssocID="{5DE3474B-24BC-46E7-82B4-5FC24CF430E0}" presName="linNode" presStyleCnt="0"/>
      <dgm:spPr/>
    </dgm:pt>
    <dgm:pt modelId="{AD3B6EC6-5361-4DA3-9C68-0FFDADC5D225}" type="pres">
      <dgm:prSet presAssocID="{5DE3474B-24BC-46E7-82B4-5FC24CF430E0}" presName="parentText" presStyleLbl="solidFgAcc1" presStyleIdx="0" presStyleCnt="7" custScaleY="143455">
        <dgm:presLayoutVars>
          <dgm:chMax val="1"/>
          <dgm:bulletEnabled/>
        </dgm:presLayoutVars>
      </dgm:prSet>
      <dgm:spPr/>
    </dgm:pt>
    <dgm:pt modelId="{48B4E772-18CE-469F-B427-898CDBC094B0}" type="pres">
      <dgm:prSet presAssocID="{5DE3474B-24BC-46E7-82B4-5FC24CF430E0}" presName="descendantText" presStyleLbl="alignNode1" presStyleIdx="0" presStyleCnt="7">
        <dgm:presLayoutVars>
          <dgm:bulletEnabled/>
        </dgm:presLayoutVars>
      </dgm:prSet>
      <dgm:spPr/>
    </dgm:pt>
    <dgm:pt modelId="{4AC769E7-A7E3-4506-9413-8D925913ACA2}" type="pres">
      <dgm:prSet presAssocID="{DABFF8F1-AF50-4A4F-AF00-88B907A04AF0}" presName="sp" presStyleCnt="0"/>
      <dgm:spPr/>
    </dgm:pt>
    <dgm:pt modelId="{F856EBF9-7BE2-4632-9946-DCE05A3D8578}" type="pres">
      <dgm:prSet presAssocID="{E707041D-DB1E-4EAF-8774-1B644C550189}" presName="linNode" presStyleCnt="0"/>
      <dgm:spPr/>
    </dgm:pt>
    <dgm:pt modelId="{A181E38D-1C13-4C75-850E-F9D7F38FC09C}" type="pres">
      <dgm:prSet presAssocID="{E707041D-DB1E-4EAF-8774-1B644C550189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63A6BD09-4BD1-4F50-9F27-61470CF26149}" type="pres">
      <dgm:prSet presAssocID="{E707041D-DB1E-4EAF-8774-1B644C550189}" presName="descendantText" presStyleLbl="alignNode1" presStyleIdx="1" presStyleCnt="7">
        <dgm:presLayoutVars>
          <dgm:bulletEnabled/>
        </dgm:presLayoutVars>
      </dgm:prSet>
      <dgm:spPr/>
    </dgm:pt>
    <dgm:pt modelId="{0A915A06-7FFE-4795-950F-F54875B54591}" type="pres">
      <dgm:prSet presAssocID="{32CF0622-A613-4589-BB22-9E206E601886}" presName="sp" presStyleCnt="0"/>
      <dgm:spPr/>
    </dgm:pt>
    <dgm:pt modelId="{4865437E-B98E-46A3-87F1-80748D9BDFC1}" type="pres">
      <dgm:prSet presAssocID="{CBF5071C-CBF4-4775-BB68-4E9FE375E80B}" presName="linNode" presStyleCnt="0"/>
      <dgm:spPr/>
    </dgm:pt>
    <dgm:pt modelId="{3FA0C148-4437-4A58-ACE5-6D82D2A53CC6}" type="pres">
      <dgm:prSet presAssocID="{CBF5071C-CBF4-4775-BB68-4E9FE375E80B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84D5AD83-E0E3-4FBF-A364-91F28D3CAD60}" type="pres">
      <dgm:prSet presAssocID="{CBF5071C-CBF4-4775-BB68-4E9FE375E80B}" presName="descendantText" presStyleLbl="alignNode1" presStyleIdx="2" presStyleCnt="7">
        <dgm:presLayoutVars>
          <dgm:bulletEnabled/>
        </dgm:presLayoutVars>
      </dgm:prSet>
      <dgm:spPr/>
    </dgm:pt>
    <dgm:pt modelId="{44C77D81-D8B0-4C1B-842C-3FAC312F1B4C}" type="pres">
      <dgm:prSet presAssocID="{E84193BB-67F7-4B51-9FA7-F7EE51C76334}" presName="sp" presStyleCnt="0"/>
      <dgm:spPr/>
    </dgm:pt>
    <dgm:pt modelId="{4FDF1FAF-3C42-4FFF-B1BF-03C110D43063}" type="pres">
      <dgm:prSet presAssocID="{DDEDCDD1-5D22-441D-91A3-20464C57DD81}" presName="linNode" presStyleCnt="0"/>
      <dgm:spPr/>
    </dgm:pt>
    <dgm:pt modelId="{86666EF8-D054-43BB-ADB0-B0AE16A0A457}" type="pres">
      <dgm:prSet presAssocID="{DDEDCDD1-5D22-441D-91A3-20464C57DD81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857C5EAD-8898-41C6-B2A2-9A81B6D10059}" type="pres">
      <dgm:prSet presAssocID="{DDEDCDD1-5D22-441D-91A3-20464C57DD81}" presName="descendantText" presStyleLbl="alignNode1" presStyleIdx="3" presStyleCnt="7">
        <dgm:presLayoutVars>
          <dgm:bulletEnabled/>
        </dgm:presLayoutVars>
      </dgm:prSet>
      <dgm:spPr/>
    </dgm:pt>
    <dgm:pt modelId="{F7C0E244-D628-44B9-84A7-FF763EB40E79}" type="pres">
      <dgm:prSet presAssocID="{516664ED-96FF-4CE4-A229-9F7D3103BDB9}" presName="sp" presStyleCnt="0"/>
      <dgm:spPr/>
    </dgm:pt>
    <dgm:pt modelId="{EEC41268-3AB0-4574-888D-472BC6A68314}" type="pres">
      <dgm:prSet presAssocID="{E5BC5964-909C-44B2-BEC7-0203ED15BCD4}" presName="linNode" presStyleCnt="0"/>
      <dgm:spPr/>
    </dgm:pt>
    <dgm:pt modelId="{2543E680-B9AC-481B-A943-DE0E5ABE6819}" type="pres">
      <dgm:prSet presAssocID="{E5BC5964-909C-44B2-BEC7-0203ED15BCD4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5B6B3F03-244D-4A50-8BC3-7621FACE5D81}" type="pres">
      <dgm:prSet presAssocID="{E5BC5964-909C-44B2-BEC7-0203ED15BCD4}" presName="descendantText" presStyleLbl="alignNode1" presStyleIdx="4" presStyleCnt="7">
        <dgm:presLayoutVars>
          <dgm:bulletEnabled/>
        </dgm:presLayoutVars>
      </dgm:prSet>
      <dgm:spPr/>
    </dgm:pt>
    <dgm:pt modelId="{6D873288-0386-483A-97EE-B18DBA83EF8E}" type="pres">
      <dgm:prSet presAssocID="{321AD461-DED3-45B8-9C2D-F50FC37BB864}" presName="sp" presStyleCnt="0"/>
      <dgm:spPr/>
    </dgm:pt>
    <dgm:pt modelId="{03B4BAA0-2A44-4F07-9708-C8990678E1A5}" type="pres">
      <dgm:prSet presAssocID="{FC302ED0-13DA-43AE-BC88-FA3E4BECB5ED}" presName="linNode" presStyleCnt="0"/>
      <dgm:spPr/>
    </dgm:pt>
    <dgm:pt modelId="{1C690344-F1CD-46AC-AD5B-51158C20E0F8}" type="pres">
      <dgm:prSet presAssocID="{FC302ED0-13DA-43AE-BC88-FA3E4BECB5ED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56F1B4E6-48BF-4924-BAAC-0CB62C236BD4}" type="pres">
      <dgm:prSet presAssocID="{FC302ED0-13DA-43AE-BC88-FA3E4BECB5ED}" presName="descendantText" presStyleLbl="alignNode1" presStyleIdx="5" presStyleCnt="7">
        <dgm:presLayoutVars>
          <dgm:bulletEnabled/>
        </dgm:presLayoutVars>
      </dgm:prSet>
      <dgm:spPr/>
    </dgm:pt>
    <dgm:pt modelId="{702337F2-344F-4852-A3E7-0B601B6EBAFC}" type="pres">
      <dgm:prSet presAssocID="{B4C98009-8B28-4E80-902B-073F756DBF2C}" presName="sp" presStyleCnt="0"/>
      <dgm:spPr/>
    </dgm:pt>
    <dgm:pt modelId="{FE78F78F-D4D7-4FA3-B928-88229D078492}" type="pres">
      <dgm:prSet presAssocID="{5E3A3BC6-40CE-4DB0-94AA-F686428A978F}" presName="linNode" presStyleCnt="0"/>
      <dgm:spPr/>
    </dgm:pt>
    <dgm:pt modelId="{8EEB7C7F-A82B-4CE8-8973-2315C9AA049A}" type="pres">
      <dgm:prSet presAssocID="{5E3A3BC6-40CE-4DB0-94AA-F686428A978F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C9D9317E-A986-4F72-9C4B-8246BFCB9C21}" type="pres">
      <dgm:prSet presAssocID="{5E3A3BC6-40CE-4DB0-94AA-F686428A978F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18D54C10-E329-4AA6-B5F0-FF653AF4AF7F}" srcId="{3B00D430-E271-4E02-92DD-1AAA889F4811}" destId="{CBF5071C-CBF4-4775-BB68-4E9FE375E80B}" srcOrd="2" destOrd="0" parTransId="{C7547DC1-652B-42AD-B86A-71B344660127}" sibTransId="{E84193BB-67F7-4B51-9FA7-F7EE51C76334}"/>
    <dgm:cxn modelId="{CDBE7F2E-C439-4B17-A7E2-B613852805EA}" srcId="{3B00D430-E271-4E02-92DD-1AAA889F4811}" destId="{DDEDCDD1-5D22-441D-91A3-20464C57DD81}" srcOrd="3" destOrd="0" parTransId="{D25BCD5F-E3E8-4642-9334-06791640102B}" sibTransId="{516664ED-96FF-4CE4-A229-9F7D3103BDB9}"/>
    <dgm:cxn modelId="{0C446034-B923-4CF5-97E5-3D6CC14579A1}" type="presOf" srcId="{93960E6E-D17E-41EE-95C3-1C77A3E7F753}" destId="{63A6BD09-4BD1-4F50-9F27-61470CF26149}" srcOrd="0" destOrd="0" presId="urn:microsoft.com/office/officeart/2016/7/layout/VerticalHollowActionList"/>
    <dgm:cxn modelId="{366BD437-102E-431A-AF60-43ACC2BAD1FC}" type="presOf" srcId="{E5BC5964-909C-44B2-BEC7-0203ED15BCD4}" destId="{2543E680-B9AC-481B-A943-DE0E5ABE6819}" srcOrd="0" destOrd="0" presId="urn:microsoft.com/office/officeart/2016/7/layout/VerticalHollowActionList"/>
    <dgm:cxn modelId="{8BCAD837-CED2-4C51-9BBF-7E4A914C6635}" type="presOf" srcId="{FC302ED0-13DA-43AE-BC88-FA3E4BECB5ED}" destId="{1C690344-F1CD-46AC-AD5B-51158C20E0F8}" srcOrd="0" destOrd="0" presId="urn:microsoft.com/office/officeart/2016/7/layout/VerticalHollowActionList"/>
    <dgm:cxn modelId="{7A928064-2E9D-44D4-B187-3A1A7F74785E}" srcId="{3B00D430-E271-4E02-92DD-1AAA889F4811}" destId="{5E3A3BC6-40CE-4DB0-94AA-F686428A978F}" srcOrd="6" destOrd="0" parTransId="{07849252-2E49-4B13-B600-150FAD695DBB}" sibTransId="{588F5AEA-1746-44E4-A90B-F41B2CCEBB70}"/>
    <dgm:cxn modelId="{CEEA5668-8DF0-47E4-BFB0-E0D14552409E}" type="presOf" srcId="{D399C121-46D1-481B-BDF8-25995D3E1E6A}" destId="{5B6B3F03-244D-4A50-8BC3-7621FACE5D81}" srcOrd="0" destOrd="0" presId="urn:microsoft.com/office/officeart/2016/7/layout/VerticalHollowActionList"/>
    <dgm:cxn modelId="{D2A9644A-402C-433E-87E3-2E0FBA73C165}" type="presOf" srcId="{DDEDCDD1-5D22-441D-91A3-20464C57DD81}" destId="{86666EF8-D054-43BB-ADB0-B0AE16A0A457}" srcOrd="0" destOrd="0" presId="urn:microsoft.com/office/officeart/2016/7/layout/VerticalHollowActionList"/>
    <dgm:cxn modelId="{0C8BDF6D-DFDF-47AA-A413-EEB3DCCA9342}" srcId="{5E3A3BC6-40CE-4DB0-94AA-F686428A978F}" destId="{169C0228-75B8-42B9-B565-9F1A44E522E2}" srcOrd="0" destOrd="0" parTransId="{9327F2D1-4D98-4431-8A2F-E20FD14A95D5}" sibTransId="{C9FA5EBA-8270-4DAF-993F-155B88EC8F43}"/>
    <dgm:cxn modelId="{68358B6F-0CDE-4516-B3B6-27F8A60DBE12}" srcId="{3B00D430-E271-4E02-92DD-1AAA889F4811}" destId="{5DE3474B-24BC-46E7-82B4-5FC24CF430E0}" srcOrd="0" destOrd="0" parTransId="{CFCDFCE7-425C-4A1B-9C7B-92DFC6387EA2}" sibTransId="{DABFF8F1-AF50-4A4F-AF00-88B907A04AF0}"/>
    <dgm:cxn modelId="{BE373F55-D387-4421-963E-65352DA5809E}" type="presOf" srcId="{A97E4B89-754E-4FC5-B53D-EC924B93E91D}" destId="{56F1B4E6-48BF-4924-BAAC-0CB62C236BD4}" srcOrd="0" destOrd="0" presId="urn:microsoft.com/office/officeart/2016/7/layout/VerticalHollowActionList"/>
    <dgm:cxn modelId="{AA0BA377-7704-4AA3-84F3-22198685E692}" srcId="{3B00D430-E271-4E02-92DD-1AAA889F4811}" destId="{FC302ED0-13DA-43AE-BC88-FA3E4BECB5ED}" srcOrd="5" destOrd="0" parTransId="{7809AD31-0251-420F-9ADD-9563691814DD}" sibTransId="{B4C98009-8B28-4E80-902B-073F756DBF2C}"/>
    <dgm:cxn modelId="{290D3A58-628D-4CAC-8404-65A098897026}" srcId="{3B00D430-E271-4E02-92DD-1AAA889F4811}" destId="{E5BC5964-909C-44B2-BEC7-0203ED15BCD4}" srcOrd="4" destOrd="0" parTransId="{8992A0E7-2B95-4D6F-AC43-51CC78BD4B7B}" sibTransId="{321AD461-DED3-45B8-9C2D-F50FC37BB864}"/>
    <dgm:cxn modelId="{F5E3407B-D1F0-4EE4-9650-F17FF5484EA0}" type="presOf" srcId="{3B00D430-E271-4E02-92DD-1AAA889F4811}" destId="{DFEB5E8A-FBED-4162-B56A-284DA75FF1B3}" srcOrd="0" destOrd="0" presId="urn:microsoft.com/office/officeart/2016/7/layout/VerticalHollowActionList"/>
    <dgm:cxn modelId="{1547AF80-FC45-4CCE-AE70-CE9CE6741B40}" type="presOf" srcId="{5DE3474B-24BC-46E7-82B4-5FC24CF430E0}" destId="{AD3B6EC6-5361-4DA3-9C68-0FFDADC5D225}" srcOrd="0" destOrd="0" presId="urn:microsoft.com/office/officeart/2016/7/layout/VerticalHollowActionList"/>
    <dgm:cxn modelId="{979B7585-6BAB-4A7D-BC2A-C2DC2C6B37A1}" type="presOf" srcId="{E707041D-DB1E-4EAF-8774-1B644C550189}" destId="{A181E38D-1C13-4C75-850E-F9D7F38FC09C}" srcOrd="0" destOrd="0" presId="urn:microsoft.com/office/officeart/2016/7/layout/VerticalHollowActionList"/>
    <dgm:cxn modelId="{F9DD9585-6E3A-4DD9-90FF-A77C1F457EC8}" type="presOf" srcId="{5E3A3BC6-40CE-4DB0-94AA-F686428A978F}" destId="{8EEB7C7F-A82B-4CE8-8973-2315C9AA049A}" srcOrd="0" destOrd="0" presId="urn:microsoft.com/office/officeart/2016/7/layout/VerticalHollowActionList"/>
    <dgm:cxn modelId="{B230F49C-A406-4397-8214-E9F64FCD31DA}" srcId="{DDEDCDD1-5D22-441D-91A3-20464C57DD81}" destId="{A973F2DD-4BD7-4D2A-8594-D6DE32F77FF5}" srcOrd="0" destOrd="0" parTransId="{504902AD-A098-4D85-B1EC-2F9EE2CE1B0F}" sibTransId="{7CE5EDC3-DF2B-490F-8F09-78FFB07A94DE}"/>
    <dgm:cxn modelId="{872282A2-052C-4476-88D5-3691A95248D4}" type="presOf" srcId="{C48D89C4-8728-4454-B281-E24FA252D48B}" destId="{84D5AD83-E0E3-4FBF-A364-91F28D3CAD60}" srcOrd="0" destOrd="0" presId="urn:microsoft.com/office/officeart/2016/7/layout/VerticalHollowActionList"/>
    <dgm:cxn modelId="{7D5C42A4-DB7E-4AFB-A391-BCF19919B601}" srcId="{E5BC5964-909C-44B2-BEC7-0203ED15BCD4}" destId="{D399C121-46D1-481B-BDF8-25995D3E1E6A}" srcOrd="0" destOrd="0" parTransId="{4D0BC60F-120A-45F6-B0D7-981C112F309E}" sibTransId="{2D791021-9CB9-449B-B4A5-626B808F6C5B}"/>
    <dgm:cxn modelId="{3F26ADB5-7A9D-40D6-9082-5E9DB9C74BBD}" srcId="{5DE3474B-24BC-46E7-82B4-5FC24CF430E0}" destId="{0170965A-BEB2-4730-B142-978D3CDFC93C}" srcOrd="0" destOrd="0" parTransId="{583D41D3-587A-486A-834A-B5E497929447}" sibTransId="{214080DB-6CC3-460D-96FF-3D5C4BAD9A51}"/>
    <dgm:cxn modelId="{5036F6C0-47FC-4B11-BED4-F0735B7EC34A}" srcId="{FC302ED0-13DA-43AE-BC88-FA3E4BECB5ED}" destId="{A97E4B89-754E-4FC5-B53D-EC924B93E91D}" srcOrd="0" destOrd="0" parTransId="{CB429F02-19B8-4A78-AA4B-3AE141DA9E62}" sibTransId="{C0C28307-2A9D-41EC-9B40-E2F774567F0E}"/>
    <dgm:cxn modelId="{E6D0DECA-8852-4D11-AB48-17E7DE2CE907}" srcId="{3B00D430-E271-4E02-92DD-1AAA889F4811}" destId="{E707041D-DB1E-4EAF-8774-1B644C550189}" srcOrd="1" destOrd="0" parTransId="{2F783E51-D8C2-4BAD-8402-896DF5B3EF25}" sibTransId="{32CF0622-A613-4589-BB22-9E206E601886}"/>
    <dgm:cxn modelId="{A2B8A2D0-3EF0-470C-8E2D-41510A8A1302}" type="presOf" srcId="{169C0228-75B8-42B9-B565-9F1A44E522E2}" destId="{C9D9317E-A986-4F72-9C4B-8246BFCB9C21}" srcOrd="0" destOrd="0" presId="urn:microsoft.com/office/officeart/2016/7/layout/VerticalHollowActionList"/>
    <dgm:cxn modelId="{09E42ADA-ED5A-4FB8-AE33-D58E57913312}" srcId="{CBF5071C-CBF4-4775-BB68-4E9FE375E80B}" destId="{C48D89C4-8728-4454-B281-E24FA252D48B}" srcOrd="0" destOrd="0" parTransId="{29C82D63-51E9-4DE3-B8AC-C9EE69115B93}" sibTransId="{BBFF01A5-209D-4CF5-95DC-76CAB1BF08FC}"/>
    <dgm:cxn modelId="{27860EDC-8EA3-4E1D-B9F7-75DDF2167DDD}" type="presOf" srcId="{0170965A-BEB2-4730-B142-978D3CDFC93C}" destId="{48B4E772-18CE-469F-B427-898CDBC094B0}" srcOrd="0" destOrd="0" presId="urn:microsoft.com/office/officeart/2016/7/layout/VerticalHollowActionList"/>
    <dgm:cxn modelId="{7F1E23DD-A66A-4C06-825B-E8487B8611E2}" type="presOf" srcId="{CBF5071C-CBF4-4775-BB68-4E9FE375E80B}" destId="{3FA0C148-4437-4A58-ACE5-6D82D2A53CC6}" srcOrd="0" destOrd="0" presId="urn:microsoft.com/office/officeart/2016/7/layout/VerticalHollowActionList"/>
    <dgm:cxn modelId="{F86F6BF1-61FE-4D42-9A0C-9995329C8A96}" type="presOf" srcId="{A973F2DD-4BD7-4D2A-8594-D6DE32F77FF5}" destId="{857C5EAD-8898-41C6-B2A2-9A81B6D10059}" srcOrd="0" destOrd="0" presId="urn:microsoft.com/office/officeart/2016/7/layout/VerticalHollowActionList"/>
    <dgm:cxn modelId="{E91A9EF5-4FA5-4515-9EA0-DEA8F797E610}" srcId="{E707041D-DB1E-4EAF-8774-1B644C550189}" destId="{93960E6E-D17E-41EE-95C3-1C77A3E7F753}" srcOrd="0" destOrd="0" parTransId="{F24E99A2-2629-4DC7-AE85-960DF50909C1}" sibTransId="{9A065F2E-AD73-4831-A3D6-BF2E2CCA96B3}"/>
    <dgm:cxn modelId="{A3545D64-A6D9-4551-9AAD-FB4975DB722A}" type="presParOf" srcId="{DFEB5E8A-FBED-4162-B56A-284DA75FF1B3}" destId="{058B73FB-5ABF-429D-B692-E51426713E73}" srcOrd="0" destOrd="0" presId="urn:microsoft.com/office/officeart/2016/7/layout/VerticalHollowActionList"/>
    <dgm:cxn modelId="{7DB1F1E5-1AA5-4083-8401-6A175836FB03}" type="presParOf" srcId="{058B73FB-5ABF-429D-B692-E51426713E73}" destId="{AD3B6EC6-5361-4DA3-9C68-0FFDADC5D225}" srcOrd="0" destOrd="0" presId="urn:microsoft.com/office/officeart/2016/7/layout/VerticalHollowActionList"/>
    <dgm:cxn modelId="{DDB69E77-3880-4BBB-A067-599459681792}" type="presParOf" srcId="{058B73FB-5ABF-429D-B692-E51426713E73}" destId="{48B4E772-18CE-469F-B427-898CDBC094B0}" srcOrd="1" destOrd="0" presId="urn:microsoft.com/office/officeart/2016/7/layout/VerticalHollowActionList"/>
    <dgm:cxn modelId="{DF113001-3FDC-4929-BABF-2F6CBE610FFD}" type="presParOf" srcId="{DFEB5E8A-FBED-4162-B56A-284DA75FF1B3}" destId="{4AC769E7-A7E3-4506-9413-8D925913ACA2}" srcOrd="1" destOrd="0" presId="urn:microsoft.com/office/officeart/2016/7/layout/VerticalHollowActionList"/>
    <dgm:cxn modelId="{F6088369-8FEC-446D-AA06-76385F734674}" type="presParOf" srcId="{DFEB5E8A-FBED-4162-B56A-284DA75FF1B3}" destId="{F856EBF9-7BE2-4632-9946-DCE05A3D8578}" srcOrd="2" destOrd="0" presId="urn:microsoft.com/office/officeart/2016/7/layout/VerticalHollowActionList"/>
    <dgm:cxn modelId="{966C9E8C-1026-46D1-A012-5BE225409B35}" type="presParOf" srcId="{F856EBF9-7BE2-4632-9946-DCE05A3D8578}" destId="{A181E38D-1C13-4C75-850E-F9D7F38FC09C}" srcOrd="0" destOrd="0" presId="urn:microsoft.com/office/officeart/2016/7/layout/VerticalHollowActionList"/>
    <dgm:cxn modelId="{9109B4E9-A996-4EEB-889F-E8093656B9B5}" type="presParOf" srcId="{F856EBF9-7BE2-4632-9946-DCE05A3D8578}" destId="{63A6BD09-4BD1-4F50-9F27-61470CF26149}" srcOrd="1" destOrd="0" presId="urn:microsoft.com/office/officeart/2016/7/layout/VerticalHollowActionList"/>
    <dgm:cxn modelId="{407A3692-09B5-42F0-A118-6BF32EFA1288}" type="presParOf" srcId="{DFEB5E8A-FBED-4162-B56A-284DA75FF1B3}" destId="{0A915A06-7FFE-4795-950F-F54875B54591}" srcOrd="3" destOrd="0" presId="urn:microsoft.com/office/officeart/2016/7/layout/VerticalHollowActionList"/>
    <dgm:cxn modelId="{E7662B8E-1799-4435-B6EF-627754B01B0F}" type="presParOf" srcId="{DFEB5E8A-FBED-4162-B56A-284DA75FF1B3}" destId="{4865437E-B98E-46A3-87F1-80748D9BDFC1}" srcOrd="4" destOrd="0" presId="urn:microsoft.com/office/officeart/2016/7/layout/VerticalHollowActionList"/>
    <dgm:cxn modelId="{924FFAE7-1CBE-4132-9EAB-A8853461B5CB}" type="presParOf" srcId="{4865437E-B98E-46A3-87F1-80748D9BDFC1}" destId="{3FA0C148-4437-4A58-ACE5-6D82D2A53CC6}" srcOrd="0" destOrd="0" presId="urn:microsoft.com/office/officeart/2016/7/layout/VerticalHollowActionList"/>
    <dgm:cxn modelId="{8F80E239-6BE6-47FD-BCEE-594338877BD3}" type="presParOf" srcId="{4865437E-B98E-46A3-87F1-80748D9BDFC1}" destId="{84D5AD83-E0E3-4FBF-A364-91F28D3CAD60}" srcOrd="1" destOrd="0" presId="urn:microsoft.com/office/officeart/2016/7/layout/VerticalHollowActionList"/>
    <dgm:cxn modelId="{0EC43A4F-4EEE-475D-9E1C-6066C147D203}" type="presParOf" srcId="{DFEB5E8A-FBED-4162-B56A-284DA75FF1B3}" destId="{44C77D81-D8B0-4C1B-842C-3FAC312F1B4C}" srcOrd="5" destOrd="0" presId="urn:microsoft.com/office/officeart/2016/7/layout/VerticalHollowActionList"/>
    <dgm:cxn modelId="{DF20F142-B712-4CE0-9AF5-2EF3D20603C2}" type="presParOf" srcId="{DFEB5E8A-FBED-4162-B56A-284DA75FF1B3}" destId="{4FDF1FAF-3C42-4FFF-B1BF-03C110D43063}" srcOrd="6" destOrd="0" presId="urn:microsoft.com/office/officeart/2016/7/layout/VerticalHollowActionList"/>
    <dgm:cxn modelId="{FBED89EB-2CCF-4647-AE93-A66713A14EF3}" type="presParOf" srcId="{4FDF1FAF-3C42-4FFF-B1BF-03C110D43063}" destId="{86666EF8-D054-43BB-ADB0-B0AE16A0A457}" srcOrd="0" destOrd="0" presId="urn:microsoft.com/office/officeart/2016/7/layout/VerticalHollowActionList"/>
    <dgm:cxn modelId="{4D642F1E-C4EF-46C2-B7B0-9511C431EACC}" type="presParOf" srcId="{4FDF1FAF-3C42-4FFF-B1BF-03C110D43063}" destId="{857C5EAD-8898-41C6-B2A2-9A81B6D10059}" srcOrd="1" destOrd="0" presId="urn:microsoft.com/office/officeart/2016/7/layout/VerticalHollowActionList"/>
    <dgm:cxn modelId="{88FB2948-ABD7-472E-BAA4-560803737AAC}" type="presParOf" srcId="{DFEB5E8A-FBED-4162-B56A-284DA75FF1B3}" destId="{F7C0E244-D628-44B9-84A7-FF763EB40E79}" srcOrd="7" destOrd="0" presId="urn:microsoft.com/office/officeart/2016/7/layout/VerticalHollowActionList"/>
    <dgm:cxn modelId="{6BF321F2-0453-481B-A2F3-0945ACC82327}" type="presParOf" srcId="{DFEB5E8A-FBED-4162-B56A-284DA75FF1B3}" destId="{EEC41268-3AB0-4574-888D-472BC6A68314}" srcOrd="8" destOrd="0" presId="urn:microsoft.com/office/officeart/2016/7/layout/VerticalHollowActionList"/>
    <dgm:cxn modelId="{AB25D8F9-8125-4F2D-B755-D76247D0A470}" type="presParOf" srcId="{EEC41268-3AB0-4574-888D-472BC6A68314}" destId="{2543E680-B9AC-481B-A943-DE0E5ABE6819}" srcOrd="0" destOrd="0" presId="urn:microsoft.com/office/officeart/2016/7/layout/VerticalHollowActionList"/>
    <dgm:cxn modelId="{2FA0AF7D-D986-4165-BA97-27AD878E51B8}" type="presParOf" srcId="{EEC41268-3AB0-4574-888D-472BC6A68314}" destId="{5B6B3F03-244D-4A50-8BC3-7621FACE5D81}" srcOrd="1" destOrd="0" presId="urn:microsoft.com/office/officeart/2016/7/layout/VerticalHollowActionList"/>
    <dgm:cxn modelId="{9FA6B26B-581A-4007-AE8E-E4BF698CCF40}" type="presParOf" srcId="{DFEB5E8A-FBED-4162-B56A-284DA75FF1B3}" destId="{6D873288-0386-483A-97EE-B18DBA83EF8E}" srcOrd="9" destOrd="0" presId="urn:microsoft.com/office/officeart/2016/7/layout/VerticalHollowActionList"/>
    <dgm:cxn modelId="{EF70D81C-39D7-4428-9068-CDCE484266F0}" type="presParOf" srcId="{DFEB5E8A-FBED-4162-B56A-284DA75FF1B3}" destId="{03B4BAA0-2A44-4F07-9708-C8990678E1A5}" srcOrd="10" destOrd="0" presId="urn:microsoft.com/office/officeart/2016/7/layout/VerticalHollowActionList"/>
    <dgm:cxn modelId="{ABE7C722-E1FE-4F4B-A86C-C04AA428C21C}" type="presParOf" srcId="{03B4BAA0-2A44-4F07-9708-C8990678E1A5}" destId="{1C690344-F1CD-46AC-AD5B-51158C20E0F8}" srcOrd="0" destOrd="0" presId="urn:microsoft.com/office/officeart/2016/7/layout/VerticalHollowActionList"/>
    <dgm:cxn modelId="{F3E3E872-D1D8-450C-952C-97348E13176F}" type="presParOf" srcId="{03B4BAA0-2A44-4F07-9708-C8990678E1A5}" destId="{56F1B4E6-48BF-4924-BAAC-0CB62C236BD4}" srcOrd="1" destOrd="0" presId="urn:microsoft.com/office/officeart/2016/7/layout/VerticalHollowActionList"/>
    <dgm:cxn modelId="{E0406846-6E2C-4EFF-8818-70BCE59D133A}" type="presParOf" srcId="{DFEB5E8A-FBED-4162-B56A-284DA75FF1B3}" destId="{702337F2-344F-4852-A3E7-0B601B6EBAFC}" srcOrd="11" destOrd="0" presId="urn:microsoft.com/office/officeart/2016/7/layout/VerticalHollowActionList"/>
    <dgm:cxn modelId="{6B159986-AAE7-4F7D-ABBA-4C4A77A859EF}" type="presParOf" srcId="{DFEB5E8A-FBED-4162-B56A-284DA75FF1B3}" destId="{FE78F78F-D4D7-4FA3-B928-88229D078492}" srcOrd="12" destOrd="0" presId="urn:microsoft.com/office/officeart/2016/7/layout/VerticalHollowActionList"/>
    <dgm:cxn modelId="{1B714780-362A-4424-B657-690892E51EEA}" type="presParOf" srcId="{FE78F78F-D4D7-4FA3-B928-88229D078492}" destId="{8EEB7C7F-A82B-4CE8-8973-2315C9AA049A}" srcOrd="0" destOrd="0" presId="urn:microsoft.com/office/officeart/2016/7/layout/VerticalHollowActionList"/>
    <dgm:cxn modelId="{BBA68D0B-45A2-4E26-A831-0C0A547F256C}" type="presParOf" srcId="{FE78F78F-D4D7-4FA3-B928-88229D078492}" destId="{C9D9317E-A986-4F72-9C4B-8246BFCB9C2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D5787-BC65-4331-88B6-1F811B5453C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8FDE6B-FD8A-4214-B7C7-68A7608D3D2D}">
      <dgm:prSet/>
      <dgm:spPr/>
      <dgm:t>
        <a:bodyPr/>
        <a:lstStyle/>
        <a:p>
          <a:r>
            <a:rPr lang="en-US"/>
            <a:t>Readini()</a:t>
          </a:r>
        </a:p>
      </dgm:t>
    </dgm:pt>
    <dgm:pt modelId="{9D2EEE92-1A7E-46EE-BD09-E6C4330A12BE}" type="parTrans" cxnId="{E08B9681-A9FF-43E2-8C85-FF9F4AEB4A5D}">
      <dgm:prSet/>
      <dgm:spPr/>
      <dgm:t>
        <a:bodyPr/>
        <a:lstStyle/>
        <a:p>
          <a:endParaRPr lang="en-US"/>
        </a:p>
      </dgm:t>
    </dgm:pt>
    <dgm:pt modelId="{694E3EEE-4565-4F76-9784-A64628BC43D5}" type="sibTrans" cxnId="{E08B9681-A9FF-43E2-8C85-FF9F4AEB4A5D}">
      <dgm:prSet/>
      <dgm:spPr/>
      <dgm:t>
        <a:bodyPr/>
        <a:lstStyle/>
        <a:p>
          <a:endParaRPr lang="en-US"/>
        </a:p>
      </dgm:t>
    </dgm:pt>
    <dgm:pt modelId="{7A26CAAB-78AB-4D31-A43A-D08F8359BBC6}">
      <dgm:prSet/>
      <dgm:spPr/>
      <dgm:t>
        <a:bodyPr/>
        <a:lstStyle/>
        <a:p>
          <a:r>
            <a:rPr lang="en-US" dirty="0"/>
            <a:t>Attempts to open a FETCH.ini that’ll be in the same file location as Fetch.py to use as a configuration such as ID names and which server/</a:t>
          </a:r>
          <a:r>
            <a:rPr lang="en-US" dirty="0" err="1"/>
            <a:t>api</a:t>
          </a:r>
          <a:r>
            <a:rPr lang="en-US" dirty="0"/>
            <a:t> to contact</a:t>
          </a:r>
        </a:p>
      </dgm:t>
    </dgm:pt>
    <dgm:pt modelId="{B40F864C-468B-4061-B647-BAB506608AEC}" type="parTrans" cxnId="{5041450F-B123-4613-981B-FF0D60DB03EF}">
      <dgm:prSet/>
      <dgm:spPr/>
      <dgm:t>
        <a:bodyPr/>
        <a:lstStyle/>
        <a:p>
          <a:endParaRPr lang="en-US"/>
        </a:p>
      </dgm:t>
    </dgm:pt>
    <dgm:pt modelId="{A228B417-0D87-4B53-935C-1E415DE723EB}" type="sibTrans" cxnId="{5041450F-B123-4613-981B-FF0D60DB03EF}">
      <dgm:prSet/>
      <dgm:spPr/>
      <dgm:t>
        <a:bodyPr/>
        <a:lstStyle/>
        <a:p>
          <a:endParaRPr lang="en-US"/>
        </a:p>
      </dgm:t>
    </dgm:pt>
    <dgm:pt modelId="{CFF5E899-C4AD-4090-97C8-72C992038296}">
      <dgm:prSet/>
      <dgm:spPr/>
      <dgm:t>
        <a:bodyPr/>
        <a:lstStyle/>
        <a:p>
          <a:r>
            <a:rPr lang="en-US" dirty="0"/>
            <a:t>If it doesn’t exist it will make a default one in that file location to go off of</a:t>
          </a:r>
        </a:p>
      </dgm:t>
    </dgm:pt>
    <dgm:pt modelId="{A707B71C-940C-4A37-AB48-E1C654ADB76E}" type="parTrans" cxnId="{8B8E8D9E-2BFE-4B35-A075-844D506F1696}">
      <dgm:prSet/>
      <dgm:spPr/>
      <dgm:t>
        <a:bodyPr/>
        <a:lstStyle/>
        <a:p>
          <a:endParaRPr lang="en-US"/>
        </a:p>
      </dgm:t>
    </dgm:pt>
    <dgm:pt modelId="{3BC296C7-3BBD-4EAE-94A5-27D3EBE1FF6B}" type="sibTrans" cxnId="{8B8E8D9E-2BFE-4B35-A075-844D506F1696}">
      <dgm:prSet/>
      <dgm:spPr/>
      <dgm:t>
        <a:bodyPr/>
        <a:lstStyle/>
        <a:p>
          <a:endParaRPr lang="en-US"/>
        </a:p>
      </dgm:t>
    </dgm:pt>
    <dgm:pt modelId="{A108BD81-1F70-4AE8-A3D8-60BE476924EE}">
      <dgm:prSet/>
      <dgm:spPr/>
      <dgm:t>
        <a:bodyPr/>
        <a:lstStyle/>
        <a:p>
          <a:r>
            <a:rPr lang="en-US"/>
            <a:t>Doplainjson()</a:t>
          </a:r>
        </a:p>
      </dgm:t>
    </dgm:pt>
    <dgm:pt modelId="{01390951-CA68-4CBA-87C6-85DE8E36B719}" type="parTrans" cxnId="{CC223B64-EC17-4549-93A8-87BABD3554F5}">
      <dgm:prSet/>
      <dgm:spPr/>
      <dgm:t>
        <a:bodyPr/>
        <a:lstStyle/>
        <a:p>
          <a:endParaRPr lang="en-US"/>
        </a:p>
      </dgm:t>
    </dgm:pt>
    <dgm:pt modelId="{DF4225C1-ABEF-4FA5-B370-F64A72323E0B}" type="sibTrans" cxnId="{CC223B64-EC17-4549-93A8-87BABD3554F5}">
      <dgm:prSet/>
      <dgm:spPr/>
      <dgm:t>
        <a:bodyPr/>
        <a:lstStyle/>
        <a:p>
          <a:endParaRPr lang="en-US"/>
        </a:p>
      </dgm:t>
    </dgm:pt>
    <dgm:pt modelId="{43770D01-42A5-4CB9-83C2-6E4779991BEA}">
      <dgm:prSet/>
      <dgm:spPr/>
      <dgm:t>
        <a:bodyPr/>
        <a:lstStyle/>
        <a:p>
          <a:r>
            <a:rPr lang="en-US"/>
            <a:t>NO LONGER NEED</a:t>
          </a:r>
        </a:p>
      </dgm:t>
    </dgm:pt>
    <dgm:pt modelId="{F96B74B9-F880-4762-82F7-AE4F595DCE6F}" type="parTrans" cxnId="{C235A990-C39D-49B8-98C6-43A7F032A453}">
      <dgm:prSet/>
      <dgm:spPr/>
      <dgm:t>
        <a:bodyPr/>
        <a:lstStyle/>
        <a:p>
          <a:endParaRPr lang="en-US"/>
        </a:p>
      </dgm:t>
    </dgm:pt>
    <dgm:pt modelId="{D9A33E6A-C620-4B97-89A1-473BA383F8F6}" type="sibTrans" cxnId="{C235A990-C39D-49B8-98C6-43A7F032A453}">
      <dgm:prSet/>
      <dgm:spPr/>
      <dgm:t>
        <a:bodyPr/>
        <a:lstStyle/>
        <a:p>
          <a:endParaRPr lang="en-US"/>
        </a:p>
      </dgm:t>
    </dgm:pt>
    <dgm:pt modelId="{E899AD66-E460-4C7C-9EDB-91AB21EEC018}">
      <dgm:prSet/>
      <dgm:spPr/>
      <dgm:t>
        <a:bodyPr/>
        <a:lstStyle/>
        <a:p>
          <a:r>
            <a:rPr lang="en-US"/>
            <a:t>Dodatajson()</a:t>
          </a:r>
        </a:p>
      </dgm:t>
    </dgm:pt>
    <dgm:pt modelId="{FD617527-2CD8-44BC-B1EC-6F4E28E6A6E7}" type="parTrans" cxnId="{C4C309D6-05A9-4A0F-9C25-DF6EDB9DFBDE}">
      <dgm:prSet/>
      <dgm:spPr/>
      <dgm:t>
        <a:bodyPr/>
        <a:lstStyle/>
        <a:p>
          <a:endParaRPr lang="en-US"/>
        </a:p>
      </dgm:t>
    </dgm:pt>
    <dgm:pt modelId="{78ADC48B-2CA4-414C-BAD5-7E388B957234}" type="sibTrans" cxnId="{C4C309D6-05A9-4A0F-9C25-DF6EDB9DFBDE}">
      <dgm:prSet/>
      <dgm:spPr/>
      <dgm:t>
        <a:bodyPr/>
        <a:lstStyle/>
        <a:p>
          <a:endParaRPr lang="en-US"/>
        </a:p>
      </dgm:t>
    </dgm:pt>
    <dgm:pt modelId="{B80529BC-4D8C-4540-9FCE-DA20297F939E}">
      <dgm:prSet/>
      <dgm:spPr/>
      <dgm:t>
        <a:bodyPr/>
        <a:lstStyle/>
        <a:p>
          <a:r>
            <a:rPr lang="en-US"/>
            <a:t>NO LONGER NEED</a:t>
          </a:r>
        </a:p>
      </dgm:t>
    </dgm:pt>
    <dgm:pt modelId="{9DA0F429-93D0-4631-87AB-E3F483215F7F}" type="parTrans" cxnId="{E2FD47A1-E19A-43E5-8AFA-4C0093E57F74}">
      <dgm:prSet/>
      <dgm:spPr/>
      <dgm:t>
        <a:bodyPr/>
        <a:lstStyle/>
        <a:p>
          <a:endParaRPr lang="en-US"/>
        </a:p>
      </dgm:t>
    </dgm:pt>
    <dgm:pt modelId="{7C2494C0-10AF-4312-84F7-6A9BC8C11244}" type="sibTrans" cxnId="{E2FD47A1-E19A-43E5-8AFA-4C0093E57F74}">
      <dgm:prSet/>
      <dgm:spPr/>
      <dgm:t>
        <a:bodyPr/>
        <a:lstStyle/>
        <a:p>
          <a:endParaRPr lang="en-US"/>
        </a:p>
      </dgm:t>
    </dgm:pt>
    <dgm:pt modelId="{FF5BF60B-4F1E-455B-B324-27C4DCF2F0E3}">
      <dgm:prSet/>
      <dgm:spPr/>
      <dgm:t>
        <a:bodyPr/>
        <a:lstStyle/>
        <a:p>
          <a:r>
            <a:rPr lang="en-US"/>
            <a:t>Dothingspeak()</a:t>
          </a:r>
        </a:p>
      </dgm:t>
    </dgm:pt>
    <dgm:pt modelId="{5394C614-AC51-4C01-BE0E-DD99D8D23323}" type="parTrans" cxnId="{87EB5B68-340A-4809-A161-893905986F4A}">
      <dgm:prSet/>
      <dgm:spPr/>
      <dgm:t>
        <a:bodyPr/>
        <a:lstStyle/>
        <a:p>
          <a:endParaRPr lang="en-US"/>
        </a:p>
      </dgm:t>
    </dgm:pt>
    <dgm:pt modelId="{EA7A57E3-BBE8-4ADA-A16C-FE1A66CD0CF3}" type="sibTrans" cxnId="{87EB5B68-340A-4809-A161-893905986F4A}">
      <dgm:prSet/>
      <dgm:spPr/>
      <dgm:t>
        <a:bodyPr/>
        <a:lstStyle/>
        <a:p>
          <a:endParaRPr lang="en-US"/>
        </a:p>
      </dgm:t>
    </dgm:pt>
    <dgm:pt modelId="{BE8DD377-BBDF-4877-8116-E58D09B8BDC2}">
      <dgm:prSet/>
      <dgm:spPr/>
      <dgm:t>
        <a:bodyPr/>
        <a:lstStyle/>
        <a:p>
          <a:r>
            <a:rPr lang="en-US" dirty="0"/>
            <a:t>Fetches data from </a:t>
          </a:r>
          <a:r>
            <a:rPr lang="en-US" dirty="0" err="1"/>
            <a:t>thingspeak</a:t>
          </a:r>
          <a:r>
            <a:rPr lang="en-US" dirty="0"/>
            <a:t> server for .</a:t>
          </a:r>
          <a:r>
            <a:rPr lang="en-US" dirty="0" err="1"/>
            <a:t>ini</a:t>
          </a:r>
          <a:r>
            <a:rPr lang="en-US" dirty="0"/>
            <a:t> ID tags given and brings back the </a:t>
          </a:r>
          <a:r>
            <a:rPr lang="en-US" dirty="0" err="1"/>
            <a:t>Json</a:t>
          </a:r>
          <a:r>
            <a:rPr lang="en-US" dirty="0"/>
            <a:t> file to be converted to a string (to be printed)</a:t>
          </a:r>
        </a:p>
      </dgm:t>
    </dgm:pt>
    <dgm:pt modelId="{C51F73E1-1D56-462A-BDAB-1C5CA9B87416}" type="parTrans" cxnId="{9E4CDC62-6FF2-47F6-8ED2-E6A65147E60C}">
      <dgm:prSet/>
      <dgm:spPr/>
      <dgm:t>
        <a:bodyPr/>
        <a:lstStyle/>
        <a:p>
          <a:endParaRPr lang="en-US"/>
        </a:p>
      </dgm:t>
    </dgm:pt>
    <dgm:pt modelId="{284BFAC7-7797-48B1-A9CB-F9439127E5E5}" type="sibTrans" cxnId="{9E4CDC62-6FF2-47F6-8ED2-E6A65147E60C}">
      <dgm:prSet/>
      <dgm:spPr/>
      <dgm:t>
        <a:bodyPr/>
        <a:lstStyle/>
        <a:p>
          <a:endParaRPr lang="en-US"/>
        </a:p>
      </dgm:t>
    </dgm:pt>
    <dgm:pt modelId="{47EED2BA-23D5-4630-BEEB-33646653C71E}">
      <dgm:prSet/>
      <dgm:spPr/>
      <dgm:t>
        <a:bodyPr/>
        <a:lstStyle/>
        <a:p>
          <a:r>
            <a:rPr lang="en-US"/>
            <a:t>Doapi()</a:t>
          </a:r>
        </a:p>
      </dgm:t>
    </dgm:pt>
    <dgm:pt modelId="{426E54A2-4025-4A10-8D57-9ED241EDA791}" type="parTrans" cxnId="{37AA7B67-8F29-4F8C-98E5-7108BC4F2CB4}">
      <dgm:prSet/>
      <dgm:spPr/>
      <dgm:t>
        <a:bodyPr/>
        <a:lstStyle/>
        <a:p>
          <a:endParaRPr lang="en-US"/>
        </a:p>
      </dgm:t>
    </dgm:pt>
    <dgm:pt modelId="{794EF960-92B6-4F26-88E5-915C2C2BF3C8}" type="sibTrans" cxnId="{37AA7B67-8F29-4F8C-98E5-7108BC4F2CB4}">
      <dgm:prSet/>
      <dgm:spPr/>
      <dgm:t>
        <a:bodyPr/>
        <a:lstStyle/>
        <a:p>
          <a:endParaRPr lang="en-US"/>
        </a:p>
      </dgm:t>
    </dgm:pt>
    <dgm:pt modelId="{A236AA34-0C47-4E98-BEBB-9859A46810C4}">
      <dgm:prSet/>
      <dgm:spPr/>
      <dgm:t>
        <a:bodyPr/>
        <a:lstStyle/>
        <a:p>
          <a:r>
            <a:rPr lang="en-US" dirty="0"/>
            <a:t>Same function as </a:t>
          </a:r>
          <a:r>
            <a:rPr lang="en-US" dirty="0" err="1"/>
            <a:t>Dothingspeak</a:t>
          </a:r>
          <a:r>
            <a:rPr lang="en-US" dirty="0"/>
            <a:t>() just now it uses the </a:t>
          </a:r>
          <a:r>
            <a:rPr lang="en-US" dirty="0" err="1"/>
            <a:t>PurpleAir’s</a:t>
          </a:r>
          <a:r>
            <a:rPr lang="en-US" dirty="0"/>
            <a:t> API instead of </a:t>
          </a:r>
          <a:r>
            <a:rPr lang="en-US" dirty="0" err="1"/>
            <a:t>Thingspeak’s</a:t>
          </a:r>
          <a:r>
            <a:rPr lang="en-US" dirty="0"/>
            <a:t> API.</a:t>
          </a:r>
        </a:p>
      </dgm:t>
    </dgm:pt>
    <dgm:pt modelId="{327CC78B-F280-4552-8B39-3B7BB703A1E8}" type="parTrans" cxnId="{61F81C58-7886-433D-B7CD-FD2E8B004B77}">
      <dgm:prSet/>
      <dgm:spPr/>
      <dgm:t>
        <a:bodyPr/>
        <a:lstStyle/>
        <a:p>
          <a:endParaRPr lang="en-US"/>
        </a:p>
      </dgm:t>
    </dgm:pt>
    <dgm:pt modelId="{8A58C074-99F1-49FA-915C-64A1B03C7B0B}" type="sibTrans" cxnId="{61F81C58-7886-433D-B7CD-FD2E8B004B77}">
      <dgm:prSet/>
      <dgm:spPr/>
      <dgm:t>
        <a:bodyPr/>
        <a:lstStyle/>
        <a:p>
          <a:endParaRPr lang="en-US"/>
        </a:p>
      </dgm:t>
    </dgm:pt>
    <dgm:pt modelId="{8DC087A5-4C3D-46D3-9DEC-46200B11566B}">
      <dgm:prSet/>
      <dgm:spPr/>
      <dgm:t>
        <a:bodyPr/>
        <a:lstStyle/>
        <a:p>
          <a:r>
            <a:rPr lang="en-US" dirty="0" err="1"/>
            <a:t>PurpleAir</a:t>
          </a:r>
          <a:r>
            <a:rPr lang="en-US" dirty="0"/>
            <a:t> is going to be cutting them out in the future</a:t>
          </a:r>
        </a:p>
      </dgm:t>
    </dgm:pt>
    <dgm:pt modelId="{FFC77BF6-F033-4483-92D9-1CF19E2E2B9A}" type="parTrans" cxnId="{8FEC9E5F-1980-40F7-B2A5-B9E1AC7B646B}">
      <dgm:prSet/>
      <dgm:spPr/>
      <dgm:t>
        <a:bodyPr/>
        <a:lstStyle/>
        <a:p>
          <a:endParaRPr lang="en-US"/>
        </a:p>
      </dgm:t>
    </dgm:pt>
    <dgm:pt modelId="{B9630063-318E-49CE-81BB-76C615569736}" type="sibTrans" cxnId="{8FEC9E5F-1980-40F7-B2A5-B9E1AC7B646B}">
      <dgm:prSet/>
      <dgm:spPr/>
      <dgm:t>
        <a:bodyPr/>
        <a:lstStyle/>
        <a:p>
          <a:endParaRPr lang="en-US"/>
        </a:p>
      </dgm:t>
    </dgm:pt>
    <dgm:pt modelId="{0B6908F8-1CE0-42A1-A2CC-3D139BB0E015}">
      <dgm:prSet/>
      <dgm:spPr/>
      <dgm:t>
        <a:bodyPr/>
        <a:lstStyle/>
        <a:p>
          <a:r>
            <a:rPr lang="en-US" dirty="0"/>
            <a:t>Should be relied on heavily in the future as </a:t>
          </a:r>
          <a:r>
            <a:rPr lang="en-US" dirty="0" err="1"/>
            <a:t>PurpleAir</a:t>
          </a:r>
          <a:r>
            <a:rPr lang="en-US" dirty="0"/>
            <a:t> cuts out </a:t>
          </a:r>
          <a:r>
            <a:rPr lang="en-US" dirty="0" err="1"/>
            <a:t>Thingspeak</a:t>
          </a:r>
          <a:endParaRPr lang="en-US" dirty="0"/>
        </a:p>
      </dgm:t>
    </dgm:pt>
    <dgm:pt modelId="{09488520-EF9B-4E94-B055-C748D158B08A}" type="parTrans" cxnId="{1EF2CFF7-B664-4825-8109-2D744ABD3193}">
      <dgm:prSet/>
      <dgm:spPr/>
      <dgm:t>
        <a:bodyPr/>
        <a:lstStyle/>
        <a:p>
          <a:endParaRPr lang="en-US"/>
        </a:p>
      </dgm:t>
    </dgm:pt>
    <dgm:pt modelId="{A38ADE0A-FACB-4EFB-9632-66F56FD049C7}" type="sibTrans" cxnId="{1EF2CFF7-B664-4825-8109-2D744ABD3193}">
      <dgm:prSet/>
      <dgm:spPr/>
      <dgm:t>
        <a:bodyPr/>
        <a:lstStyle/>
        <a:p>
          <a:endParaRPr lang="en-US"/>
        </a:p>
      </dgm:t>
    </dgm:pt>
    <dgm:pt modelId="{986655E7-63B3-4779-8E80-3F3367231B30}" type="pres">
      <dgm:prSet presAssocID="{3BDD5787-BC65-4331-88B6-1F811B5453C3}" presName="vert0" presStyleCnt="0">
        <dgm:presLayoutVars>
          <dgm:dir/>
          <dgm:animOne val="branch"/>
          <dgm:animLvl val="lvl"/>
        </dgm:presLayoutVars>
      </dgm:prSet>
      <dgm:spPr/>
    </dgm:pt>
    <dgm:pt modelId="{DF09AAF3-9CD1-43ED-9AA0-735FA26A411C}" type="pres">
      <dgm:prSet presAssocID="{F98FDE6B-FD8A-4214-B7C7-68A7608D3D2D}" presName="thickLine" presStyleLbl="alignNode1" presStyleIdx="0" presStyleCnt="5"/>
      <dgm:spPr/>
    </dgm:pt>
    <dgm:pt modelId="{52E36533-8F3B-4975-9B8D-FE5502EA707D}" type="pres">
      <dgm:prSet presAssocID="{F98FDE6B-FD8A-4214-B7C7-68A7608D3D2D}" presName="horz1" presStyleCnt="0"/>
      <dgm:spPr/>
    </dgm:pt>
    <dgm:pt modelId="{11E1CBDD-0732-44F8-B8A2-5EA9CBA7F1A9}" type="pres">
      <dgm:prSet presAssocID="{F98FDE6B-FD8A-4214-B7C7-68A7608D3D2D}" presName="tx1" presStyleLbl="revTx" presStyleIdx="0" presStyleCnt="13"/>
      <dgm:spPr/>
    </dgm:pt>
    <dgm:pt modelId="{C761F4AD-1D26-44D0-816B-1862B2E1CC89}" type="pres">
      <dgm:prSet presAssocID="{F98FDE6B-FD8A-4214-B7C7-68A7608D3D2D}" presName="vert1" presStyleCnt="0"/>
      <dgm:spPr/>
    </dgm:pt>
    <dgm:pt modelId="{F40BBD3A-6169-4C86-836E-11CD8868FB8B}" type="pres">
      <dgm:prSet presAssocID="{7A26CAAB-78AB-4D31-A43A-D08F8359BBC6}" presName="vertSpace2a" presStyleCnt="0"/>
      <dgm:spPr/>
    </dgm:pt>
    <dgm:pt modelId="{CDAC6B3A-E669-4926-B5C6-8D2540BC3CB5}" type="pres">
      <dgm:prSet presAssocID="{7A26CAAB-78AB-4D31-A43A-D08F8359BBC6}" presName="horz2" presStyleCnt="0"/>
      <dgm:spPr/>
    </dgm:pt>
    <dgm:pt modelId="{7766892A-266C-4EB0-A84F-5C796919BF8C}" type="pres">
      <dgm:prSet presAssocID="{7A26CAAB-78AB-4D31-A43A-D08F8359BBC6}" presName="horzSpace2" presStyleCnt="0"/>
      <dgm:spPr/>
    </dgm:pt>
    <dgm:pt modelId="{D6B4C57C-FDCE-4C88-966B-C793141627CE}" type="pres">
      <dgm:prSet presAssocID="{7A26CAAB-78AB-4D31-A43A-D08F8359BBC6}" presName="tx2" presStyleLbl="revTx" presStyleIdx="1" presStyleCnt="13"/>
      <dgm:spPr/>
    </dgm:pt>
    <dgm:pt modelId="{2E5B6CB8-D078-45E5-883B-72892B0038BE}" type="pres">
      <dgm:prSet presAssocID="{7A26CAAB-78AB-4D31-A43A-D08F8359BBC6}" presName="vert2" presStyleCnt="0"/>
      <dgm:spPr/>
    </dgm:pt>
    <dgm:pt modelId="{E2311029-E42F-4DD6-AA43-FEC36C9A6E7E}" type="pres">
      <dgm:prSet presAssocID="{CFF5E899-C4AD-4090-97C8-72C992038296}" presName="horz3" presStyleCnt="0"/>
      <dgm:spPr/>
    </dgm:pt>
    <dgm:pt modelId="{025D7A5D-F905-4C41-A2EA-9FD86A0710E0}" type="pres">
      <dgm:prSet presAssocID="{CFF5E899-C4AD-4090-97C8-72C992038296}" presName="horzSpace3" presStyleCnt="0"/>
      <dgm:spPr/>
    </dgm:pt>
    <dgm:pt modelId="{E6DD3B3C-7B2A-4C66-8CEF-4956E1D86778}" type="pres">
      <dgm:prSet presAssocID="{CFF5E899-C4AD-4090-97C8-72C992038296}" presName="tx3" presStyleLbl="revTx" presStyleIdx="2" presStyleCnt="13"/>
      <dgm:spPr/>
    </dgm:pt>
    <dgm:pt modelId="{D0AE6631-6D76-4FD1-89B1-CE5468E7E98B}" type="pres">
      <dgm:prSet presAssocID="{CFF5E899-C4AD-4090-97C8-72C992038296}" presName="vert3" presStyleCnt="0"/>
      <dgm:spPr/>
    </dgm:pt>
    <dgm:pt modelId="{6BC21E77-1E72-43F9-9527-843F64CC027E}" type="pres">
      <dgm:prSet presAssocID="{7A26CAAB-78AB-4D31-A43A-D08F8359BBC6}" presName="thinLine2b" presStyleLbl="callout" presStyleIdx="0" presStyleCnt="5"/>
      <dgm:spPr/>
    </dgm:pt>
    <dgm:pt modelId="{837A0A86-649E-40A5-B692-FCA8AC8459D6}" type="pres">
      <dgm:prSet presAssocID="{7A26CAAB-78AB-4D31-A43A-D08F8359BBC6}" presName="vertSpace2b" presStyleCnt="0"/>
      <dgm:spPr/>
    </dgm:pt>
    <dgm:pt modelId="{E2FCFC6B-C52A-4803-BDC7-5B5A6BE4082D}" type="pres">
      <dgm:prSet presAssocID="{A108BD81-1F70-4AE8-A3D8-60BE476924EE}" presName="thickLine" presStyleLbl="alignNode1" presStyleIdx="1" presStyleCnt="5"/>
      <dgm:spPr/>
    </dgm:pt>
    <dgm:pt modelId="{D4E69B7D-6775-4E1F-A97D-D9A477CC7FBD}" type="pres">
      <dgm:prSet presAssocID="{A108BD81-1F70-4AE8-A3D8-60BE476924EE}" presName="horz1" presStyleCnt="0"/>
      <dgm:spPr/>
    </dgm:pt>
    <dgm:pt modelId="{958558B8-B605-4AE8-B3DE-09B27ED110B3}" type="pres">
      <dgm:prSet presAssocID="{A108BD81-1F70-4AE8-A3D8-60BE476924EE}" presName="tx1" presStyleLbl="revTx" presStyleIdx="3" presStyleCnt="13"/>
      <dgm:spPr/>
    </dgm:pt>
    <dgm:pt modelId="{4FB5241D-A0DB-47D1-9FFD-8A65D6C38662}" type="pres">
      <dgm:prSet presAssocID="{A108BD81-1F70-4AE8-A3D8-60BE476924EE}" presName="vert1" presStyleCnt="0"/>
      <dgm:spPr/>
    </dgm:pt>
    <dgm:pt modelId="{D5B0AC8B-5E93-423F-82C5-BC806303D30A}" type="pres">
      <dgm:prSet presAssocID="{43770D01-42A5-4CB9-83C2-6E4779991BEA}" presName="vertSpace2a" presStyleCnt="0"/>
      <dgm:spPr/>
    </dgm:pt>
    <dgm:pt modelId="{D72C7BD3-8D53-4DEA-A62D-76967D56ED01}" type="pres">
      <dgm:prSet presAssocID="{43770D01-42A5-4CB9-83C2-6E4779991BEA}" presName="horz2" presStyleCnt="0"/>
      <dgm:spPr/>
    </dgm:pt>
    <dgm:pt modelId="{8B1FF942-C6B3-470D-823D-501C6D1EF04D}" type="pres">
      <dgm:prSet presAssocID="{43770D01-42A5-4CB9-83C2-6E4779991BEA}" presName="horzSpace2" presStyleCnt="0"/>
      <dgm:spPr/>
    </dgm:pt>
    <dgm:pt modelId="{64D20768-B285-4662-BCA0-4FE782DFD152}" type="pres">
      <dgm:prSet presAssocID="{43770D01-42A5-4CB9-83C2-6E4779991BEA}" presName="tx2" presStyleLbl="revTx" presStyleIdx="4" presStyleCnt="13"/>
      <dgm:spPr/>
    </dgm:pt>
    <dgm:pt modelId="{CEC32CBC-938C-4885-85C5-5C431C5BE5FD}" type="pres">
      <dgm:prSet presAssocID="{43770D01-42A5-4CB9-83C2-6E4779991BEA}" presName="vert2" presStyleCnt="0"/>
      <dgm:spPr/>
    </dgm:pt>
    <dgm:pt modelId="{650EA349-EDA7-480D-8A32-6376D2215A1A}" type="pres">
      <dgm:prSet presAssocID="{43770D01-42A5-4CB9-83C2-6E4779991BEA}" presName="thinLine2b" presStyleLbl="callout" presStyleIdx="1" presStyleCnt="5"/>
      <dgm:spPr/>
    </dgm:pt>
    <dgm:pt modelId="{09778F81-0F46-4093-B320-9211586851B9}" type="pres">
      <dgm:prSet presAssocID="{43770D01-42A5-4CB9-83C2-6E4779991BEA}" presName="vertSpace2b" presStyleCnt="0"/>
      <dgm:spPr/>
    </dgm:pt>
    <dgm:pt modelId="{A3FED1CF-7E35-406A-9C81-A157D148AF57}" type="pres">
      <dgm:prSet presAssocID="{E899AD66-E460-4C7C-9EDB-91AB21EEC018}" presName="thickLine" presStyleLbl="alignNode1" presStyleIdx="2" presStyleCnt="5"/>
      <dgm:spPr/>
    </dgm:pt>
    <dgm:pt modelId="{42778894-895A-494C-A181-4D099DF9158B}" type="pres">
      <dgm:prSet presAssocID="{E899AD66-E460-4C7C-9EDB-91AB21EEC018}" presName="horz1" presStyleCnt="0"/>
      <dgm:spPr/>
    </dgm:pt>
    <dgm:pt modelId="{18E6815D-B451-4ED3-A791-62229A6A5F25}" type="pres">
      <dgm:prSet presAssocID="{E899AD66-E460-4C7C-9EDB-91AB21EEC018}" presName="tx1" presStyleLbl="revTx" presStyleIdx="5" presStyleCnt="13"/>
      <dgm:spPr/>
    </dgm:pt>
    <dgm:pt modelId="{78B656DD-4159-45E2-B786-3F4AD27BDF44}" type="pres">
      <dgm:prSet presAssocID="{E899AD66-E460-4C7C-9EDB-91AB21EEC018}" presName="vert1" presStyleCnt="0"/>
      <dgm:spPr/>
    </dgm:pt>
    <dgm:pt modelId="{02BCB812-8449-449F-8C5C-FA87F4BD7C8F}" type="pres">
      <dgm:prSet presAssocID="{B80529BC-4D8C-4540-9FCE-DA20297F939E}" presName="vertSpace2a" presStyleCnt="0"/>
      <dgm:spPr/>
    </dgm:pt>
    <dgm:pt modelId="{7CD86804-19C7-4ABE-B96C-689AE6E9253C}" type="pres">
      <dgm:prSet presAssocID="{B80529BC-4D8C-4540-9FCE-DA20297F939E}" presName="horz2" presStyleCnt="0"/>
      <dgm:spPr/>
    </dgm:pt>
    <dgm:pt modelId="{87E92B53-E04B-459A-B5AD-180F375D47BC}" type="pres">
      <dgm:prSet presAssocID="{B80529BC-4D8C-4540-9FCE-DA20297F939E}" presName="horzSpace2" presStyleCnt="0"/>
      <dgm:spPr/>
    </dgm:pt>
    <dgm:pt modelId="{0C37FB98-174C-475D-9506-45B42238499C}" type="pres">
      <dgm:prSet presAssocID="{B80529BC-4D8C-4540-9FCE-DA20297F939E}" presName="tx2" presStyleLbl="revTx" presStyleIdx="6" presStyleCnt="13"/>
      <dgm:spPr/>
    </dgm:pt>
    <dgm:pt modelId="{A3B90A52-FF85-42F7-9A27-C8D565CBAC56}" type="pres">
      <dgm:prSet presAssocID="{B80529BC-4D8C-4540-9FCE-DA20297F939E}" presName="vert2" presStyleCnt="0"/>
      <dgm:spPr/>
    </dgm:pt>
    <dgm:pt modelId="{5EB2ED3F-608F-4525-8E06-D81463FBE0AE}" type="pres">
      <dgm:prSet presAssocID="{B80529BC-4D8C-4540-9FCE-DA20297F939E}" presName="thinLine2b" presStyleLbl="callout" presStyleIdx="2" presStyleCnt="5"/>
      <dgm:spPr/>
    </dgm:pt>
    <dgm:pt modelId="{2F5AC135-1548-4263-A99A-1FAAB3A4AB02}" type="pres">
      <dgm:prSet presAssocID="{B80529BC-4D8C-4540-9FCE-DA20297F939E}" presName="vertSpace2b" presStyleCnt="0"/>
      <dgm:spPr/>
    </dgm:pt>
    <dgm:pt modelId="{E565E31C-FCC3-490B-9649-9071A695986F}" type="pres">
      <dgm:prSet presAssocID="{FF5BF60B-4F1E-455B-B324-27C4DCF2F0E3}" presName="thickLine" presStyleLbl="alignNode1" presStyleIdx="3" presStyleCnt="5"/>
      <dgm:spPr/>
    </dgm:pt>
    <dgm:pt modelId="{8B3259BA-CAAB-4538-90E6-6045471D5D07}" type="pres">
      <dgm:prSet presAssocID="{FF5BF60B-4F1E-455B-B324-27C4DCF2F0E3}" presName="horz1" presStyleCnt="0"/>
      <dgm:spPr/>
    </dgm:pt>
    <dgm:pt modelId="{FF20D2AE-5E68-402B-816C-F394DEC83239}" type="pres">
      <dgm:prSet presAssocID="{FF5BF60B-4F1E-455B-B324-27C4DCF2F0E3}" presName="tx1" presStyleLbl="revTx" presStyleIdx="7" presStyleCnt="13"/>
      <dgm:spPr/>
    </dgm:pt>
    <dgm:pt modelId="{E71F84A3-8AB8-43C9-A1FB-A7D9B2EF38E4}" type="pres">
      <dgm:prSet presAssocID="{FF5BF60B-4F1E-455B-B324-27C4DCF2F0E3}" presName="vert1" presStyleCnt="0"/>
      <dgm:spPr/>
    </dgm:pt>
    <dgm:pt modelId="{9CED8180-9AB4-4F67-8DCA-03B4EF98B4F8}" type="pres">
      <dgm:prSet presAssocID="{BE8DD377-BBDF-4877-8116-E58D09B8BDC2}" presName="vertSpace2a" presStyleCnt="0"/>
      <dgm:spPr/>
    </dgm:pt>
    <dgm:pt modelId="{3C8F4889-78E7-45BF-8BE0-1D22A818D73F}" type="pres">
      <dgm:prSet presAssocID="{BE8DD377-BBDF-4877-8116-E58D09B8BDC2}" presName="horz2" presStyleCnt="0"/>
      <dgm:spPr/>
    </dgm:pt>
    <dgm:pt modelId="{E4A132C1-7751-430A-8DEA-41ED075A8387}" type="pres">
      <dgm:prSet presAssocID="{BE8DD377-BBDF-4877-8116-E58D09B8BDC2}" presName="horzSpace2" presStyleCnt="0"/>
      <dgm:spPr/>
    </dgm:pt>
    <dgm:pt modelId="{CA549921-9B25-4835-A08D-84017187E2DF}" type="pres">
      <dgm:prSet presAssocID="{BE8DD377-BBDF-4877-8116-E58D09B8BDC2}" presName="tx2" presStyleLbl="revTx" presStyleIdx="8" presStyleCnt="13"/>
      <dgm:spPr/>
    </dgm:pt>
    <dgm:pt modelId="{B50DA394-282B-418D-9F2C-F15D6E612914}" type="pres">
      <dgm:prSet presAssocID="{BE8DD377-BBDF-4877-8116-E58D09B8BDC2}" presName="vert2" presStyleCnt="0"/>
      <dgm:spPr/>
    </dgm:pt>
    <dgm:pt modelId="{93DB90EC-7F45-4AE1-9998-D42C14C212EE}" type="pres">
      <dgm:prSet presAssocID="{8DC087A5-4C3D-46D3-9DEC-46200B11566B}" presName="horz3" presStyleCnt="0"/>
      <dgm:spPr/>
    </dgm:pt>
    <dgm:pt modelId="{D5B8B8A3-3917-4FED-A5F3-B9A95DD27211}" type="pres">
      <dgm:prSet presAssocID="{8DC087A5-4C3D-46D3-9DEC-46200B11566B}" presName="horzSpace3" presStyleCnt="0"/>
      <dgm:spPr/>
    </dgm:pt>
    <dgm:pt modelId="{B2FA48CB-2370-4C32-86D5-62C70A3EA5A0}" type="pres">
      <dgm:prSet presAssocID="{8DC087A5-4C3D-46D3-9DEC-46200B11566B}" presName="tx3" presStyleLbl="revTx" presStyleIdx="9" presStyleCnt="13"/>
      <dgm:spPr/>
    </dgm:pt>
    <dgm:pt modelId="{211EDC64-C235-4E2A-8C2F-19ED7ACBFD17}" type="pres">
      <dgm:prSet presAssocID="{8DC087A5-4C3D-46D3-9DEC-46200B11566B}" presName="vert3" presStyleCnt="0"/>
      <dgm:spPr/>
    </dgm:pt>
    <dgm:pt modelId="{17B0265C-0F7C-437A-B4B4-8646ED1346C9}" type="pres">
      <dgm:prSet presAssocID="{BE8DD377-BBDF-4877-8116-E58D09B8BDC2}" presName="thinLine2b" presStyleLbl="callout" presStyleIdx="3" presStyleCnt="5"/>
      <dgm:spPr/>
    </dgm:pt>
    <dgm:pt modelId="{083107C1-55FC-4867-8FDD-1984F7FFCCA1}" type="pres">
      <dgm:prSet presAssocID="{BE8DD377-BBDF-4877-8116-E58D09B8BDC2}" presName="vertSpace2b" presStyleCnt="0"/>
      <dgm:spPr/>
    </dgm:pt>
    <dgm:pt modelId="{A2696083-AD70-44F2-94F1-7A20F172DECA}" type="pres">
      <dgm:prSet presAssocID="{47EED2BA-23D5-4630-BEEB-33646653C71E}" presName="thickLine" presStyleLbl="alignNode1" presStyleIdx="4" presStyleCnt="5"/>
      <dgm:spPr/>
    </dgm:pt>
    <dgm:pt modelId="{1B9983DD-D7E6-4806-B81C-0D28E481735C}" type="pres">
      <dgm:prSet presAssocID="{47EED2BA-23D5-4630-BEEB-33646653C71E}" presName="horz1" presStyleCnt="0"/>
      <dgm:spPr/>
    </dgm:pt>
    <dgm:pt modelId="{3AD9484F-0DC6-4F26-BD7F-7DFA2615AF3F}" type="pres">
      <dgm:prSet presAssocID="{47EED2BA-23D5-4630-BEEB-33646653C71E}" presName="tx1" presStyleLbl="revTx" presStyleIdx="10" presStyleCnt="13"/>
      <dgm:spPr/>
    </dgm:pt>
    <dgm:pt modelId="{43680E4A-4BDA-4982-B14F-B430D4DB7013}" type="pres">
      <dgm:prSet presAssocID="{47EED2BA-23D5-4630-BEEB-33646653C71E}" presName="vert1" presStyleCnt="0"/>
      <dgm:spPr/>
    </dgm:pt>
    <dgm:pt modelId="{40E65E24-7BE5-41BB-B996-ABF890D2CB34}" type="pres">
      <dgm:prSet presAssocID="{A236AA34-0C47-4E98-BEBB-9859A46810C4}" presName="vertSpace2a" presStyleCnt="0"/>
      <dgm:spPr/>
    </dgm:pt>
    <dgm:pt modelId="{B7057867-3242-4ACD-A56D-8E84266E89F0}" type="pres">
      <dgm:prSet presAssocID="{A236AA34-0C47-4E98-BEBB-9859A46810C4}" presName="horz2" presStyleCnt="0"/>
      <dgm:spPr/>
    </dgm:pt>
    <dgm:pt modelId="{BA5F8A11-C6C3-4792-8AD2-CCE4E378C8E8}" type="pres">
      <dgm:prSet presAssocID="{A236AA34-0C47-4E98-BEBB-9859A46810C4}" presName="horzSpace2" presStyleCnt="0"/>
      <dgm:spPr/>
    </dgm:pt>
    <dgm:pt modelId="{10DD365E-C019-458E-B5CF-2F3A92014CC6}" type="pres">
      <dgm:prSet presAssocID="{A236AA34-0C47-4E98-BEBB-9859A46810C4}" presName="tx2" presStyleLbl="revTx" presStyleIdx="11" presStyleCnt="13"/>
      <dgm:spPr/>
    </dgm:pt>
    <dgm:pt modelId="{58EFA9A6-C317-492F-BC86-C0BBC109265F}" type="pres">
      <dgm:prSet presAssocID="{A236AA34-0C47-4E98-BEBB-9859A46810C4}" presName="vert2" presStyleCnt="0"/>
      <dgm:spPr/>
    </dgm:pt>
    <dgm:pt modelId="{CC47366D-9222-4AC2-8821-A5EC667AA287}" type="pres">
      <dgm:prSet presAssocID="{0B6908F8-1CE0-42A1-A2CC-3D139BB0E015}" presName="horz3" presStyleCnt="0"/>
      <dgm:spPr/>
    </dgm:pt>
    <dgm:pt modelId="{E3BC543C-E4E4-4780-9BBA-AE4FF0EA4326}" type="pres">
      <dgm:prSet presAssocID="{0B6908F8-1CE0-42A1-A2CC-3D139BB0E015}" presName="horzSpace3" presStyleCnt="0"/>
      <dgm:spPr/>
    </dgm:pt>
    <dgm:pt modelId="{16D03EB1-9608-46D7-AC9B-0B5A6DADB231}" type="pres">
      <dgm:prSet presAssocID="{0B6908F8-1CE0-42A1-A2CC-3D139BB0E015}" presName="tx3" presStyleLbl="revTx" presStyleIdx="12" presStyleCnt="13"/>
      <dgm:spPr/>
    </dgm:pt>
    <dgm:pt modelId="{8D5C63B2-E583-4D5A-A697-70D6FBD03BB0}" type="pres">
      <dgm:prSet presAssocID="{0B6908F8-1CE0-42A1-A2CC-3D139BB0E015}" presName="vert3" presStyleCnt="0"/>
      <dgm:spPr/>
    </dgm:pt>
    <dgm:pt modelId="{0392D9DA-702D-4D77-BC2A-2F08EB0BE923}" type="pres">
      <dgm:prSet presAssocID="{A236AA34-0C47-4E98-BEBB-9859A46810C4}" presName="thinLine2b" presStyleLbl="callout" presStyleIdx="4" presStyleCnt="5"/>
      <dgm:spPr/>
    </dgm:pt>
    <dgm:pt modelId="{644105AD-EB44-4824-ABB9-30B60200FA1A}" type="pres">
      <dgm:prSet presAssocID="{A236AA34-0C47-4E98-BEBB-9859A46810C4}" presName="vertSpace2b" presStyleCnt="0"/>
      <dgm:spPr/>
    </dgm:pt>
  </dgm:ptLst>
  <dgm:cxnLst>
    <dgm:cxn modelId="{F5835F00-5564-434C-B8E4-6DDF6D78C243}" type="presOf" srcId="{B80529BC-4D8C-4540-9FCE-DA20297F939E}" destId="{0C37FB98-174C-475D-9506-45B42238499C}" srcOrd="0" destOrd="0" presId="urn:microsoft.com/office/officeart/2008/layout/LinedList"/>
    <dgm:cxn modelId="{5041450F-B123-4613-981B-FF0D60DB03EF}" srcId="{F98FDE6B-FD8A-4214-B7C7-68A7608D3D2D}" destId="{7A26CAAB-78AB-4D31-A43A-D08F8359BBC6}" srcOrd="0" destOrd="0" parTransId="{B40F864C-468B-4061-B647-BAB506608AEC}" sibTransId="{A228B417-0D87-4B53-935C-1E415DE723EB}"/>
    <dgm:cxn modelId="{D5C2561B-48F9-4B33-9423-6B1C387B130D}" type="presOf" srcId="{3BDD5787-BC65-4331-88B6-1F811B5453C3}" destId="{986655E7-63B3-4779-8E80-3F3367231B30}" srcOrd="0" destOrd="0" presId="urn:microsoft.com/office/officeart/2008/layout/LinedList"/>
    <dgm:cxn modelId="{D3BC8929-3C6C-4487-80E4-34E818641258}" type="presOf" srcId="{FF5BF60B-4F1E-455B-B324-27C4DCF2F0E3}" destId="{FF20D2AE-5E68-402B-816C-F394DEC83239}" srcOrd="0" destOrd="0" presId="urn:microsoft.com/office/officeart/2008/layout/LinedList"/>
    <dgm:cxn modelId="{8FEC9E5F-1980-40F7-B2A5-B9E1AC7B646B}" srcId="{BE8DD377-BBDF-4877-8116-E58D09B8BDC2}" destId="{8DC087A5-4C3D-46D3-9DEC-46200B11566B}" srcOrd="0" destOrd="0" parTransId="{FFC77BF6-F033-4483-92D9-1CF19E2E2B9A}" sibTransId="{B9630063-318E-49CE-81BB-76C615569736}"/>
    <dgm:cxn modelId="{9E4CDC62-6FF2-47F6-8ED2-E6A65147E60C}" srcId="{FF5BF60B-4F1E-455B-B324-27C4DCF2F0E3}" destId="{BE8DD377-BBDF-4877-8116-E58D09B8BDC2}" srcOrd="0" destOrd="0" parTransId="{C51F73E1-1D56-462A-BDAB-1C5CA9B87416}" sibTransId="{284BFAC7-7797-48B1-A9CB-F9439127E5E5}"/>
    <dgm:cxn modelId="{CC223B64-EC17-4549-93A8-87BABD3554F5}" srcId="{3BDD5787-BC65-4331-88B6-1F811B5453C3}" destId="{A108BD81-1F70-4AE8-A3D8-60BE476924EE}" srcOrd="1" destOrd="0" parTransId="{01390951-CA68-4CBA-87C6-85DE8E36B719}" sibTransId="{DF4225C1-ABEF-4FA5-B370-F64A72323E0B}"/>
    <dgm:cxn modelId="{37AA7B67-8F29-4F8C-98E5-7108BC4F2CB4}" srcId="{3BDD5787-BC65-4331-88B6-1F811B5453C3}" destId="{47EED2BA-23D5-4630-BEEB-33646653C71E}" srcOrd="4" destOrd="0" parTransId="{426E54A2-4025-4A10-8D57-9ED241EDA791}" sibTransId="{794EF960-92B6-4F26-88E5-915C2C2BF3C8}"/>
    <dgm:cxn modelId="{48FB0568-C11D-4ED3-BCCE-485D4F9DD7F2}" type="presOf" srcId="{47EED2BA-23D5-4630-BEEB-33646653C71E}" destId="{3AD9484F-0DC6-4F26-BD7F-7DFA2615AF3F}" srcOrd="0" destOrd="0" presId="urn:microsoft.com/office/officeart/2008/layout/LinedList"/>
    <dgm:cxn modelId="{87EB5B68-340A-4809-A161-893905986F4A}" srcId="{3BDD5787-BC65-4331-88B6-1F811B5453C3}" destId="{FF5BF60B-4F1E-455B-B324-27C4DCF2F0E3}" srcOrd="3" destOrd="0" parTransId="{5394C614-AC51-4C01-BE0E-DD99D8D23323}" sibTransId="{EA7A57E3-BBE8-4ADA-A16C-FE1A66CD0CF3}"/>
    <dgm:cxn modelId="{8261586B-6B19-47D9-87B9-B8D689B864B8}" type="presOf" srcId="{A236AA34-0C47-4E98-BEBB-9859A46810C4}" destId="{10DD365E-C019-458E-B5CF-2F3A92014CC6}" srcOrd="0" destOrd="0" presId="urn:microsoft.com/office/officeart/2008/layout/LinedList"/>
    <dgm:cxn modelId="{087C5272-2B2D-4366-A0DF-46573734CFE1}" type="presOf" srcId="{43770D01-42A5-4CB9-83C2-6E4779991BEA}" destId="{64D20768-B285-4662-BCA0-4FE782DFD152}" srcOrd="0" destOrd="0" presId="urn:microsoft.com/office/officeart/2008/layout/LinedList"/>
    <dgm:cxn modelId="{12FB1A73-B61D-44AB-A47F-7E0D71AB0935}" type="presOf" srcId="{F98FDE6B-FD8A-4214-B7C7-68A7608D3D2D}" destId="{11E1CBDD-0732-44F8-B8A2-5EA9CBA7F1A9}" srcOrd="0" destOrd="0" presId="urn:microsoft.com/office/officeart/2008/layout/LinedList"/>
    <dgm:cxn modelId="{E8314257-CB26-49F5-9BAC-9F02A40DC9FE}" type="presOf" srcId="{A108BD81-1F70-4AE8-A3D8-60BE476924EE}" destId="{958558B8-B605-4AE8-B3DE-09B27ED110B3}" srcOrd="0" destOrd="0" presId="urn:microsoft.com/office/officeart/2008/layout/LinedList"/>
    <dgm:cxn modelId="{61F81C58-7886-433D-B7CD-FD2E8B004B77}" srcId="{47EED2BA-23D5-4630-BEEB-33646653C71E}" destId="{A236AA34-0C47-4E98-BEBB-9859A46810C4}" srcOrd="0" destOrd="0" parTransId="{327CC78B-F280-4552-8B39-3B7BB703A1E8}" sibTransId="{8A58C074-99F1-49FA-915C-64A1B03C7B0B}"/>
    <dgm:cxn modelId="{E08B9681-A9FF-43E2-8C85-FF9F4AEB4A5D}" srcId="{3BDD5787-BC65-4331-88B6-1F811B5453C3}" destId="{F98FDE6B-FD8A-4214-B7C7-68A7608D3D2D}" srcOrd="0" destOrd="0" parTransId="{9D2EEE92-1A7E-46EE-BD09-E6C4330A12BE}" sibTransId="{694E3EEE-4565-4F76-9784-A64628BC43D5}"/>
    <dgm:cxn modelId="{C235A990-C39D-49B8-98C6-43A7F032A453}" srcId="{A108BD81-1F70-4AE8-A3D8-60BE476924EE}" destId="{43770D01-42A5-4CB9-83C2-6E4779991BEA}" srcOrd="0" destOrd="0" parTransId="{F96B74B9-F880-4762-82F7-AE4F595DCE6F}" sibTransId="{D9A33E6A-C620-4B97-89A1-473BA383F8F6}"/>
    <dgm:cxn modelId="{F246FB95-DAC3-4EE3-974F-8EA8AABF6959}" type="presOf" srcId="{CFF5E899-C4AD-4090-97C8-72C992038296}" destId="{E6DD3B3C-7B2A-4C66-8CEF-4956E1D86778}" srcOrd="0" destOrd="0" presId="urn:microsoft.com/office/officeart/2008/layout/LinedList"/>
    <dgm:cxn modelId="{8B8E8D9E-2BFE-4B35-A075-844D506F1696}" srcId="{7A26CAAB-78AB-4D31-A43A-D08F8359BBC6}" destId="{CFF5E899-C4AD-4090-97C8-72C992038296}" srcOrd="0" destOrd="0" parTransId="{A707B71C-940C-4A37-AB48-E1C654ADB76E}" sibTransId="{3BC296C7-3BBD-4EAE-94A5-27D3EBE1FF6B}"/>
    <dgm:cxn modelId="{E2FD47A1-E19A-43E5-8AFA-4C0093E57F74}" srcId="{E899AD66-E460-4C7C-9EDB-91AB21EEC018}" destId="{B80529BC-4D8C-4540-9FCE-DA20297F939E}" srcOrd="0" destOrd="0" parTransId="{9DA0F429-93D0-4631-87AB-E3F483215F7F}" sibTransId="{7C2494C0-10AF-4312-84F7-6A9BC8C11244}"/>
    <dgm:cxn modelId="{9DF5C6A8-A645-4267-8C12-7CC482AC022F}" type="presOf" srcId="{7A26CAAB-78AB-4D31-A43A-D08F8359BBC6}" destId="{D6B4C57C-FDCE-4C88-966B-C793141627CE}" srcOrd="0" destOrd="0" presId="urn:microsoft.com/office/officeart/2008/layout/LinedList"/>
    <dgm:cxn modelId="{57ABE3C2-01DC-4AAB-8E98-6CE34D638B14}" type="presOf" srcId="{0B6908F8-1CE0-42A1-A2CC-3D139BB0E015}" destId="{16D03EB1-9608-46D7-AC9B-0B5A6DADB231}" srcOrd="0" destOrd="0" presId="urn:microsoft.com/office/officeart/2008/layout/LinedList"/>
    <dgm:cxn modelId="{C4C309D6-05A9-4A0F-9C25-DF6EDB9DFBDE}" srcId="{3BDD5787-BC65-4331-88B6-1F811B5453C3}" destId="{E899AD66-E460-4C7C-9EDB-91AB21EEC018}" srcOrd="2" destOrd="0" parTransId="{FD617527-2CD8-44BC-B1EC-6F4E28E6A6E7}" sibTransId="{78ADC48B-2CA4-414C-BAD5-7E388B957234}"/>
    <dgm:cxn modelId="{B42F6EE9-0599-4523-94DB-21ABD59A71DC}" type="presOf" srcId="{8DC087A5-4C3D-46D3-9DEC-46200B11566B}" destId="{B2FA48CB-2370-4C32-86D5-62C70A3EA5A0}" srcOrd="0" destOrd="0" presId="urn:microsoft.com/office/officeart/2008/layout/LinedList"/>
    <dgm:cxn modelId="{5CBE78EF-7738-42AA-BA74-9EB6952E0191}" type="presOf" srcId="{E899AD66-E460-4C7C-9EDB-91AB21EEC018}" destId="{18E6815D-B451-4ED3-A791-62229A6A5F25}" srcOrd="0" destOrd="0" presId="urn:microsoft.com/office/officeart/2008/layout/LinedList"/>
    <dgm:cxn modelId="{774640F4-33DE-41F5-91E0-00F681BD4B24}" type="presOf" srcId="{BE8DD377-BBDF-4877-8116-E58D09B8BDC2}" destId="{CA549921-9B25-4835-A08D-84017187E2DF}" srcOrd="0" destOrd="0" presId="urn:microsoft.com/office/officeart/2008/layout/LinedList"/>
    <dgm:cxn modelId="{1EF2CFF7-B664-4825-8109-2D744ABD3193}" srcId="{A236AA34-0C47-4E98-BEBB-9859A46810C4}" destId="{0B6908F8-1CE0-42A1-A2CC-3D139BB0E015}" srcOrd="0" destOrd="0" parTransId="{09488520-EF9B-4E94-B055-C748D158B08A}" sibTransId="{A38ADE0A-FACB-4EFB-9632-66F56FD049C7}"/>
    <dgm:cxn modelId="{A89E62B7-2273-49CA-8203-E18E4FF55131}" type="presParOf" srcId="{986655E7-63B3-4779-8E80-3F3367231B30}" destId="{DF09AAF3-9CD1-43ED-9AA0-735FA26A411C}" srcOrd="0" destOrd="0" presId="urn:microsoft.com/office/officeart/2008/layout/LinedList"/>
    <dgm:cxn modelId="{8CEBD8F0-2BB7-4E07-A810-D445A00F5566}" type="presParOf" srcId="{986655E7-63B3-4779-8E80-3F3367231B30}" destId="{52E36533-8F3B-4975-9B8D-FE5502EA707D}" srcOrd="1" destOrd="0" presId="urn:microsoft.com/office/officeart/2008/layout/LinedList"/>
    <dgm:cxn modelId="{C97B11CF-0313-41D1-A9D5-666D2D14EE0B}" type="presParOf" srcId="{52E36533-8F3B-4975-9B8D-FE5502EA707D}" destId="{11E1CBDD-0732-44F8-B8A2-5EA9CBA7F1A9}" srcOrd="0" destOrd="0" presId="urn:microsoft.com/office/officeart/2008/layout/LinedList"/>
    <dgm:cxn modelId="{87C7B75A-B50E-4C93-BB54-CB44837BE7FF}" type="presParOf" srcId="{52E36533-8F3B-4975-9B8D-FE5502EA707D}" destId="{C761F4AD-1D26-44D0-816B-1862B2E1CC89}" srcOrd="1" destOrd="0" presId="urn:microsoft.com/office/officeart/2008/layout/LinedList"/>
    <dgm:cxn modelId="{9C1D1D2F-E913-4AF2-A695-0405EFCBDF5D}" type="presParOf" srcId="{C761F4AD-1D26-44D0-816B-1862B2E1CC89}" destId="{F40BBD3A-6169-4C86-836E-11CD8868FB8B}" srcOrd="0" destOrd="0" presId="urn:microsoft.com/office/officeart/2008/layout/LinedList"/>
    <dgm:cxn modelId="{AEDE3E3A-B585-46BD-9E38-8379580FEFE9}" type="presParOf" srcId="{C761F4AD-1D26-44D0-816B-1862B2E1CC89}" destId="{CDAC6B3A-E669-4926-B5C6-8D2540BC3CB5}" srcOrd="1" destOrd="0" presId="urn:microsoft.com/office/officeart/2008/layout/LinedList"/>
    <dgm:cxn modelId="{14BD1DE8-81EB-46BC-85B8-56BF011378A2}" type="presParOf" srcId="{CDAC6B3A-E669-4926-B5C6-8D2540BC3CB5}" destId="{7766892A-266C-4EB0-A84F-5C796919BF8C}" srcOrd="0" destOrd="0" presId="urn:microsoft.com/office/officeart/2008/layout/LinedList"/>
    <dgm:cxn modelId="{BF64C0B7-651B-478A-9C45-67E8FBD563D7}" type="presParOf" srcId="{CDAC6B3A-E669-4926-B5C6-8D2540BC3CB5}" destId="{D6B4C57C-FDCE-4C88-966B-C793141627CE}" srcOrd="1" destOrd="0" presId="urn:microsoft.com/office/officeart/2008/layout/LinedList"/>
    <dgm:cxn modelId="{8B481194-4C97-4E89-833B-9360B0A29D69}" type="presParOf" srcId="{CDAC6B3A-E669-4926-B5C6-8D2540BC3CB5}" destId="{2E5B6CB8-D078-45E5-883B-72892B0038BE}" srcOrd="2" destOrd="0" presId="urn:microsoft.com/office/officeart/2008/layout/LinedList"/>
    <dgm:cxn modelId="{6C2E22EC-A43B-4B0C-80E9-E1690BF7C3BD}" type="presParOf" srcId="{2E5B6CB8-D078-45E5-883B-72892B0038BE}" destId="{E2311029-E42F-4DD6-AA43-FEC36C9A6E7E}" srcOrd="0" destOrd="0" presId="urn:microsoft.com/office/officeart/2008/layout/LinedList"/>
    <dgm:cxn modelId="{6C87ECC7-27AC-4586-A2AB-11264B372958}" type="presParOf" srcId="{E2311029-E42F-4DD6-AA43-FEC36C9A6E7E}" destId="{025D7A5D-F905-4C41-A2EA-9FD86A0710E0}" srcOrd="0" destOrd="0" presId="urn:microsoft.com/office/officeart/2008/layout/LinedList"/>
    <dgm:cxn modelId="{E97E0D2E-23A4-45AD-94B1-59845E2F2C14}" type="presParOf" srcId="{E2311029-E42F-4DD6-AA43-FEC36C9A6E7E}" destId="{E6DD3B3C-7B2A-4C66-8CEF-4956E1D86778}" srcOrd="1" destOrd="0" presId="urn:microsoft.com/office/officeart/2008/layout/LinedList"/>
    <dgm:cxn modelId="{0869A2F5-819F-4E86-95E2-B0A3BBA7BCA0}" type="presParOf" srcId="{E2311029-E42F-4DD6-AA43-FEC36C9A6E7E}" destId="{D0AE6631-6D76-4FD1-89B1-CE5468E7E98B}" srcOrd="2" destOrd="0" presId="urn:microsoft.com/office/officeart/2008/layout/LinedList"/>
    <dgm:cxn modelId="{DF1FAC6F-7ECF-4596-AD73-F6F0C03E1207}" type="presParOf" srcId="{C761F4AD-1D26-44D0-816B-1862B2E1CC89}" destId="{6BC21E77-1E72-43F9-9527-843F64CC027E}" srcOrd="2" destOrd="0" presId="urn:microsoft.com/office/officeart/2008/layout/LinedList"/>
    <dgm:cxn modelId="{D46242E7-5F89-4D84-B6FC-5CF8B26699C9}" type="presParOf" srcId="{C761F4AD-1D26-44D0-816B-1862B2E1CC89}" destId="{837A0A86-649E-40A5-B692-FCA8AC8459D6}" srcOrd="3" destOrd="0" presId="urn:microsoft.com/office/officeart/2008/layout/LinedList"/>
    <dgm:cxn modelId="{A8F14012-EA55-4255-BCBA-9CF7773AD4B4}" type="presParOf" srcId="{986655E7-63B3-4779-8E80-3F3367231B30}" destId="{E2FCFC6B-C52A-4803-BDC7-5B5A6BE4082D}" srcOrd="2" destOrd="0" presId="urn:microsoft.com/office/officeart/2008/layout/LinedList"/>
    <dgm:cxn modelId="{4E752ECF-E3A1-439E-A374-DC3D927BFF06}" type="presParOf" srcId="{986655E7-63B3-4779-8E80-3F3367231B30}" destId="{D4E69B7D-6775-4E1F-A97D-D9A477CC7FBD}" srcOrd="3" destOrd="0" presId="urn:microsoft.com/office/officeart/2008/layout/LinedList"/>
    <dgm:cxn modelId="{AC39A066-2A77-4EC1-A713-C72DB9E91C66}" type="presParOf" srcId="{D4E69B7D-6775-4E1F-A97D-D9A477CC7FBD}" destId="{958558B8-B605-4AE8-B3DE-09B27ED110B3}" srcOrd="0" destOrd="0" presId="urn:microsoft.com/office/officeart/2008/layout/LinedList"/>
    <dgm:cxn modelId="{F24546D9-F37F-4EE1-A217-06C5FDF47DA8}" type="presParOf" srcId="{D4E69B7D-6775-4E1F-A97D-D9A477CC7FBD}" destId="{4FB5241D-A0DB-47D1-9FFD-8A65D6C38662}" srcOrd="1" destOrd="0" presId="urn:microsoft.com/office/officeart/2008/layout/LinedList"/>
    <dgm:cxn modelId="{90D43353-9B16-4DA8-B8E5-CF342E6CD5F6}" type="presParOf" srcId="{4FB5241D-A0DB-47D1-9FFD-8A65D6C38662}" destId="{D5B0AC8B-5E93-423F-82C5-BC806303D30A}" srcOrd="0" destOrd="0" presId="urn:microsoft.com/office/officeart/2008/layout/LinedList"/>
    <dgm:cxn modelId="{87BD4757-03BB-432D-976F-9DC49E19BBF7}" type="presParOf" srcId="{4FB5241D-A0DB-47D1-9FFD-8A65D6C38662}" destId="{D72C7BD3-8D53-4DEA-A62D-76967D56ED01}" srcOrd="1" destOrd="0" presId="urn:microsoft.com/office/officeart/2008/layout/LinedList"/>
    <dgm:cxn modelId="{F1E52278-0AD7-44F5-81AE-2E77F4C758EF}" type="presParOf" srcId="{D72C7BD3-8D53-4DEA-A62D-76967D56ED01}" destId="{8B1FF942-C6B3-470D-823D-501C6D1EF04D}" srcOrd="0" destOrd="0" presId="urn:microsoft.com/office/officeart/2008/layout/LinedList"/>
    <dgm:cxn modelId="{7B29222F-72DB-4887-BDC1-42800F13EFF4}" type="presParOf" srcId="{D72C7BD3-8D53-4DEA-A62D-76967D56ED01}" destId="{64D20768-B285-4662-BCA0-4FE782DFD152}" srcOrd="1" destOrd="0" presId="urn:microsoft.com/office/officeart/2008/layout/LinedList"/>
    <dgm:cxn modelId="{8180545C-B658-4F96-BA28-B0DA95650FE3}" type="presParOf" srcId="{D72C7BD3-8D53-4DEA-A62D-76967D56ED01}" destId="{CEC32CBC-938C-4885-85C5-5C431C5BE5FD}" srcOrd="2" destOrd="0" presId="urn:microsoft.com/office/officeart/2008/layout/LinedList"/>
    <dgm:cxn modelId="{CF5A7FCB-2184-4DD5-B672-B56D726217D9}" type="presParOf" srcId="{4FB5241D-A0DB-47D1-9FFD-8A65D6C38662}" destId="{650EA349-EDA7-480D-8A32-6376D2215A1A}" srcOrd="2" destOrd="0" presId="urn:microsoft.com/office/officeart/2008/layout/LinedList"/>
    <dgm:cxn modelId="{7B79CE5D-6101-46A6-B0B3-75EB81E2F56D}" type="presParOf" srcId="{4FB5241D-A0DB-47D1-9FFD-8A65D6C38662}" destId="{09778F81-0F46-4093-B320-9211586851B9}" srcOrd="3" destOrd="0" presId="urn:microsoft.com/office/officeart/2008/layout/LinedList"/>
    <dgm:cxn modelId="{ADF509DD-BCFF-4EEF-A09C-C36ED3ABEB9A}" type="presParOf" srcId="{986655E7-63B3-4779-8E80-3F3367231B30}" destId="{A3FED1CF-7E35-406A-9C81-A157D148AF57}" srcOrd="4" destOrd="0" presId="urn:microsoft.com/office/officeart/2008/layout/LinedList"/>
    <dgm:cxn modelId="{7EEB67C7-803B-480B-9775-5DFAFD8FDD94}" type="presParOf" srcId="{986655E7-63B3-4779-8E80-3F3367231B30}" destId="{42778894-895A-494C-A181-4D099DF9158B}" srcOrd="5" destOrd="0" presId="urn:microsoft.com/office/officeart/2008/layout/LinedList"/>
    <dgm:cxn modelId="{03E91491-5EDC-4E47-B2D3-6B3B6CDCCD56}" type="presParOf" srcId="{42778894-895A-494C-A181-4D099DF9158B}" destId="{18E6815D-B451-4ED3-A791-62229A6A5F25}" srcOrd="0" destOrd="0" presId="urn:microsoft.com/office/officeart/2008/layout/LinedList"/>
    <dgm:cxn modelId="{5F3B4292-82D1-436B-8371-879C022B3AD9}" type="presParOf" srcId="{42778894-895A-494C-A181-4D099DF9158B}" destId="{78B656DD-4159-45E2-B786-3F4AD27BDF44}" srcOrd="1" destOrd="0" presId="urn:microsoft.com/office/officeart/2008/layout/LinedList"/>
    <dgm:cxn modelId="{B8FCFAC7-F50E-4C2A-800F-990A5D7B6DBF}" type="presParOf" srcId="{78B656DD-4159-45E2-B786-3F4AD27BDF44}" destId="{02BCB812-8449-449F-8C5C-FA87F4BD7C8F}" srcOrd="0" destOrd="0" presId="urn:microsoft.com/office/officeart/2008/layout/LinedList"/>
    <dgm:cxn modelId="{0410B8B5-82FB-4806-9E47-7F8CC71DF7FE}" type="presParOf" srcId="{78B656DD-4159-45E2-B786-3F4AD27BDF44}" destId="{7CD86804-19C7-4ABE-B96C-689AE6E9253C}" srcOrd="1" destOrd="0" presId="urn:microsoft.com/office/officeart/2008/layout/LinedList"/>
    <dgm:cxn modelId="{1593001F-51B6-4F08-B882-4AC2634BC362}" type="presParOf" srcId="{7CD86804-19C7-4ABE-B96C-689AE6E9253C}" destId="{87E92B53-E04B-459A-B5AD-180F375D47BC}" srcOrd="0" destOrd="0" presId="urn:microsoft.com/office/officeart/2008/layout/LinedList"/>
    <dgm:cxn modelId="{0FF62CDA-7593-41BC-BA03-A580F9D3FBA3}" type="presParOf" srcId="{7CD86804-19C7-4ABE-B96C-689AE6E9253C}" destId="{0C37FB98-174C-475D-9506-45B42238499C}" srcOrd="1" destOrd="0" presId="urn:microsoft.com/office/officeart/2008/layout/LinedList"/>
    <dgm:cxn modelId="{375D67BC-4B98-42D2-99F6-1B88BC4B7301}" type="presParOf" srcId="{7CD86804-19C7-4ABE-B96C-689AE6E9253C}" destId="{A3B90A52-FF85-42F7-9A27-C8D565CBAC56}" srcOrd="2" destOrd="0" presId="urn:microsoft.com/office/officeart/2008/layout/LinedList"/>
    <dgm:cxn modelId="{21AE84A4-C4A5-4B1F-8D01-0288FD250C0E}" type="presParOf" srcId="{78B656DD-4159-45E2-B786-3F4AD27BDF44}" destId="{5EB2ED3F-608F-4525-8E06-D81463FBE0AE}" srcOrd="2" destOrd="0" presId="urn:microsoft.com/office/officeart/2008/layout/LinedList"/>
    <dgm:cxn modelId="{F081A03D-C4F4-4247-9DB0-75F176CD0FD5}" type="presParOf" srcId="{78B656DD-4159-45E2-B786-3F4AD27BDF44}" destId="{2F5AC135-1548-4263-A99A-1FAAB3A4AB02}" srcOrd="3" destOrd="0" presId="urn:microsoft.com/office/officeart/2008/layout/LinedList"/>
    <dgm:cxn modelId="{6BF48C13-DF5C-47E6-801E-09B03A25E6F3}" type="presParOf" srcId="{986655E7-63B3-4779-8E80-3F3367231B30}" destId="{E565E31C-FCC3-490B-9649-9071A695986F}" srcOrd="6" destOrd="0" presId="urn:microsoft.com/office/officeart/2008/layout/LinedList"/>
    <dgm:cxn modelId="{70F2805E-8D6C-4D37-B97F-A82A629EEB68}" type="presParOf" srcId="{986655E7-63B3-4779-8E80-3F3367231B30}" destId="{8B3259BA-CAAB-4538-90E6-6045471D5D07}" srcOrd="7" destOrd="0" presId="urn:microsoft.com/office/officeart/2008/layout/LinedList"/>
    <dgm:cxn modelId="{A7E6597F-9BD5-451C-917E-99A62E7035E6}" type="presParOf" srcId="{8B3259BA-CAAB-4538-90E6-6045471D5D07}" destId="{FF20D2AE-5E68-402B-816C-F394DEC83239}" srcOrd="0" destOrd="0" presId="urn:microsoft.com/office/officeart/2008/layout/LinedList"/>
    <dgm:cxn modelId="{602C0239-44F4-4FB7-AB1D-88ED9EAF262D}" type="presParOf" srcId="{8B3259BA-CAAB-4538-90E6-6045471D5D07}" destId="{E71F84A3-8AB8-43C9-A1FB-A7D9B2EF38E4}" srcOrd="1" destOrd="0" presId="urn:microsoft.com/office/officeart/2008/layout/LinedList"/>
    <dgm:cxn modelId="{591ECA25-1A97-405C-82A0-C941FC1FF898}" type="presParOf" srcId="{E71F84A3-8AB8-43C9-A1FB-A7D9B2EF38E4}" destId="{9CED8180-9AB4-4F67-8DCA-03B4EF98B4F8}" srcOrd="0" destOrd="0" presId="urn:microsoft.com/office/officeart/2008/layout/LinedList"/>
    <dgm:cxn modelId="{9CFDF5BB-C851-40B8-AC56-743ACEA6807B}" type="presParOf" srcId="{E71F84A3-8AB8-43C9-A1FB-A7D9B2EF38E4}" destId="{3C8F4889-78E7-45BF-8BE0-1D22A818D73F}" srcOrd="1" destOrd="0" presId="urn:microsoft.com/office/officeart/2008/layout/LinedList"/>
    <dgm:cxn modelId="{FD9F808E-034D-4ABC-BACB-7893F980A78F}" type="presParOf" srcId="{3C8F4889-78E7-45BF-8BE0-1D22A818D73F}" destId="{E4A132C1-7751-430A-8DEA-41ED075A8387}" srcOrd="0" destOrd="0" presId="urn:microsoft.com/office/officeart/2008/layout/LinedList"/>
    <dgm:cxn modelId="{8F71E423-2806-43EC-8636-51704D36141E}" type="presParOf" srcId="{3C8F4889-78E7-45BF-8BE0-1D22A818D73F}" destId="{CA549921-9B25-4835-A08D-84017187E2DF}" srcOrd="1" destOrd="0" presId="urn:microsoft.com/office/officeart/2008/layout/LinedList"/>
    <dgm:cxn modelId="{39267D12-A62A-4731-BE76-321A5BB714EF}" type="presParOf" srcId="{3C8F4889-78E7-45BF-8BE0-1D22A818D73F}" destId="{B50DA394-282B-418D-9F2C-F15D6E612914}" srcOrd="2" destOrd="0" presId="urn:microsoft.com/office/officeart/2008/layout/LinedList"/>
    <dgm:cxn modelId="{916500FF-3EFA-4166-971B-6CEF0EEF1BDF}" type="presParOf" srcId="{B50DA394-282B-418D-9F2C-F15D6E612914}" destId="{93DB90EC-7F45-4AE1-9998-D42C14C212EE}" srcOrd="0" destOrd="0" presId="urn:microsoft.com/office/officeart/2008/layout/LinedList"/>
    <dgm:cxn modelId="{4CBDB079-30A4-4CD8-93F7-1103C5A8B287}" type="presParOf" srcId="{93DB90EC-7F45-4AE1-9998-D42C14C212EE}" destId="{D5B8B8A3-3917-4FED-A5F3-B9A95DD27211}" srcOrd="0" destOrd="0" presId="urn:microsoft.com/office/officeart/2008/layout/LinedList"/>
    <dgm:cxn modelId="{5F2754DD-AF07-48B2-8E8D-8A0F6E2751CF}" type="presParOf" srcId="{93DB90EC-7F45-4AE1-9998-D42C14C212EE}" destId="{B2FA48CB-2370-4C32-86D5-62C70A3EA5A0}" srcOrd="1" destOrd="0" presId="urn:microsoft.com/office/officeart/2008/layout/LinedList"/>
    <dgm:cxn modelId="{2BFF06E0-EA9A-4FD8-B8D3-4015D39865D7}" type="presParOf" srcId="{93DB90EC-7F45-4AE1-9998-D42C14C212EE}" destId="{211EDC64-C235-4E2A-8C2F-19ED7ACBFD17}" srcOrd="2" destOrd="0" presId="urn:microsoft.com/office/officeart/2008/layout/LinedList"/>
    <dgm:cxn modelId="{79BBFFD0-B727-49A6-ACA6-20B917EFEE7D}" type="presParOf" srcId="{E71F84A3-8AB8-43C9-A1FB-A7D9B2EF38E4}" destId="{17B0265C-0F7C-437A-B4B4-8646ED1346C9}" srcOrd="2" destOrd="0" presId="urn:microsoft.com/office/officeart/2008/layout/LinedList"/>
    <dgm:cxn modelId="{340323F9-7999-40A0-BC9D-970AE9C4DB0C}" type="presParOf" srcId="{E71F84A3-8AB8-43C9-A1FB-A7D9B2EF38E4}" destId="{083107C1-55FC-4867-8FDD-1984F7FFCCA1}" srcOrd="3" destOrd="0" presId="urn:microsoft.com/office/officeart/2008/layout/LinedList"/>
    <dgm:cxn modelId="{FC99B957-06F3-419C-8B5F-6BCE6CBA69C7}" type="presParOf" srcId="{986655E7-63B3-4779-8E80-3F3367231B30}" destId="{A2696083-AD70-44F2-94F1-7A20F172DECA}" srcOrd="8" destOrd="0" presId="urn:microsoft.com/office/officeart/2008/layout/LinedList"/>
    <dgm:cxn modelId="{8B0C90C6-32F6-4195-B6B7-A1553F46FC0B}" type="presParOf" srcId="{986655E7-63B3-4779-8E80-3F3367231B30}" destId="{1B9983DD-D7E6-4806-B81C-0D28E481735C}" srcOrd="9" destOrd="0" presId="urn:microsoft.com/office/officeart/2008/layout/LinedList"/>
    <dgm:cxn modelId="{4AE79DDE-9838-4C1A-95CD-60B123A10549}" type="presParOf" srcId="{1B9983DD-D7E6-4806-B81C-0D28E481735C}" destId="{3AD9484F-0DC6-4F26-BD7F-7DFA2615AF3F}" srcOrd="0" destOrd="0" presId="urn:microsoft.com/office/officeart/2008/layout/LinedList"/>
    <dgm:cxn modelId="{B61A81C2-0CFC-45BF-96DD-C0CE16633EC5}" type="presParOf" srcId="{1B9983DD-D7E6-4806-B81C-0D28E481735C}" destId="{43680E4A-4BDA-4982-B14F-B430D4DB7013}" srcOrd="1" destOrd="0" presId="urn:microsoft.com/office/officeart/2008/layout/LinedList"/>
    <dgm:cxn modelId="{C5B3DE69-C786-4CF4-9087-A907089328C6}" type="presParOf" srcId="{43680E4A-4BDA-4982-B14F-B430D4DB7013}" destId="{40E65E24-7BE5-41BB-B996-ABF890D2CB34}" srcOrd="0" destOrd="0" presId="urn:microsoft.com/office/officeart/2008/layout/LinedList"/>
    <dgm:cxn modelId="{B30891F9-96BA-452F-80A4-83BF04F67882}" type="presParOf" srcId="{43680E4A-4BDA-4982-B14F-B430D4DB7013}" destId="{B7057867-3242-4ACD-A56D-8E84266E89F0}" srcOrd="1" destOrd="0" presId="urn:microsoft.com/office/officeart/2008/layout/LinedList"/>
    <dgm:cxn modelId="{6842EF54-6956-4127-A9F3-1D29744B7A18}" type="presParOf" srcId="{B7057867-3242-4ACD-A56D-8E84266E89F0}" destId="{BA5F8A11-C6C3-4792-8AD2-CCE4E378C8E8}" srcOrd="0" destOrd="0" presId="urn:microsoft.com/office/officeart/2008/layout/LinedList"/>
    <dgm:cxn modelId="{1D5DB55A-87C1-41C6-90A9-E75A746ABA71}" type="presParOf" srcId="{B7057867-3242-4ACD-A56D-8E84266E89F0}" destId="{10DD365E-C019-458E-B5CF-2F3A92014CC6}" srcOrd="1" destOrd="0" presId="urn:microsoft.com/office/officeart/2008/layout/LinedList"/>
    <dgm:cxn modelId="{3FC176AE-CA9E-4D8D-8CDE-F60AECB013CA}" type="presParOf" srcId="{B7057867-3242-4ACD-A56D-8E84266E89F0}" destId="{58EFA9A6-C317-492F-BC86-C0BBC109265F}" srcOrd="2" destOrd="0" presId="urn:microsoft.com/office/officeart/2008/layout/LinedList"/>
    <dgm:cxn modelId="{E51224E4-EDD0-416F-A2BA-3F14DE2C5ED2}" type="presParOf" srcId="{58EFA9A6-C317-492F-BC86-C0BBC109265F}" destId="{CC47366D-9222-4AC2-8821-A5EC667AA287}" srcOrd="0" destOrd="0" presId="urn:microsoft.com/office/officeart/2008/layout/LinedList"/>
    <dgm:cxn modelId="{90BD3CC7-2B14-41E8-B350-DC0CD5669CAF}" type="presParOf" srcId="{CC47366D-9222-4AC2-8821-A5EC667AA287}" destId="{E3BC543C-E4E4-4780-9BBA-AE4FF0EA4326}" srcOrd="0" destOrd="0" presId="urn:microsoft.com/office/officeart/2008/layout/LinedList"/>
    <dgm:cxn modelId="{AB609D64-9568-4400-BA73-005D56B04827}" type="presParOf" srcId="{CC47366D-9222-4AC2-8821-A5EC667AA287}" destId="{16D03EB1-9608-46D7-AC9B-0B5A6DADB231}" srcOrd="1" destOrd="0" presId="urn:microsoft.com/office/officeart/2008/layout/LinedList"/>
    <dgm:cxn modelId="{07323845-13D2-4A91-AA84-6B264E82BF60}" type="presParOf" srcId="{CC47366D-9222-4AC2-8821-A5EC667AA287}" destId="{8D5C63B2-E583-4D5A-A697-70D6FBD03BB0}" srcOrd="2" destOrd="0" presId="urn:microsoft.com/office/officeart/2008/layout/LinedList"/>
    <dgm:cxn modelId="{8F8C5C42-D95F-4270-A0A7-B8538D2E14C1}" type="presParOf" srcId="{43680E4A-4BDA-4982-B14F-B430D4DB7013}" destId="{0392D9DA-702D-4D77-BC2A-2F08EB0BE923}" srcOrd="2" destOrd="0" presId="urn:microsoft.com/office/officeart/2008/layout/LinedList"/>
    <dgm:cxn modelId="{88F7D1D4-20C2-4CF5-9B49-4935C3BD8156}" type="presParOf" srcId="{43680E4A-4BDA-4982-B14F-B430D4DB7013}" destId="{644105AD-EB44-4824-ABB9-30B60200FA1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86ED7A-DC27-4729-B9A4-25798DCEE9EE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9B94E3-9C99-41D9-B925-93C3F51D215A}">
      <dgm:prSet/>
      <dgm:spPr/>
      <dgm:t>
        <a:bodyPr/>
        <a:lstStyle/>
        <a:p>
          <a:r>
            <a:rPr lang="en-US"/>
            <a:t>It’s our engine block (Fetch.py)</a:t>
          </a:r>
        </a:p>
      </dgm:t>
    </dgm:pt>
    <dgm:pt modelId="{B0C96BB0-5D96-475D-AC18-CA15D523F861}" type="parTrans" cxnId="{5495ABBF-1D7B-4A5F-A7C2-0B18FCFB64A2}">
      <dgm:prSet/>
      <dgm:spPr/>
      <dgm:t>
        <a:bodyPr/>
        <a:lstStyle/>
        <a:p>
          <a:endParaRPr lang="en-US"/>
        </a:p>
      </dgm:t>
    </dgm:pt>
    <dgm:pt modelId="{842F8651-A88D-4F1C-8900-15D51678EEBF}" type="sibTrans" cxnId="{5495ABBF-1D7B-4A5F-A7C2-0B18FCFB64A2}">
      <dgm:prSet/>
      <dgm:spPr/>
      <dgm:t>
        <a:bodyPr/>
        <a:lstStyle/>
        <a:p>
          <a:endParaRPr lang="en-US"/>
        </a:p>
      </dgm:t>
    </dgm:pt>
    <dgm:pt modelId="{A1AE1554-3B37-4B44-A79C-601DDC0B6BAC}">
      <dgm:prSet/>
      <dgm:spPr/>
      <dgm:t>
        <a:bodyPr/>
        <a:lstStyle/>
        <a:p>
          <a:r>
            <a:rPr lang="en-US"/>
            <a:t>Has the capabilities to call and receive data from an API via JSON files</a:t>
          </a:r>
        </a:p>
      </dgm:t>
    </dgm:pt>
    <dgm:pt modelId="{7072BD33-82BA-4FFE-B573-58490D38B2BF}" type="parTrans" cxnId="{1689694E-A2DF-4B41-AD7A-3FC25F36407D}">
      <dgm:prSet/>
      <dgm:spPr/>
      <dgm:t>
        <a:bodyPr/>
        <a:lstStyle/>
        <a:p>
          <a:endParaRPr lang="en-US"/>
        </a:p>
      </dgm:t>
    </dgm:pt>
    <dgm:pt modelId="{CAB339CD-F6EF-455B-AB17-813EB5D021C3}" type="sibTrans" cxnId="{1689694E-A2DF-4B41-AD7A-3FC25F36407D}">
      <dgm:prSet/>
      <dgm:spPr/>
      <dgm:t>
        <a:bodyPr/>
        <a:lstStyle/>
        <a:p>
          <a:endParaRPr lang="en-US"/>
        </a:p>
      </dgm:t>
    </dgm:pt>
    <dgm:pt modelId="{0C5E60BE-11E9-463B-BCCA-E88CDFFB941C}">
      <dgm:prSet/>
      <dgm:spPr/>
      <dgm:t>
        <a:bodyPr/>
        <a:lstStyle/>
        <a:p>
          <a:r>
            <a:rPr lang="en-US"/>
            <a:t>The .ini file</a:t>
          </a:r>
        </a:p>
      </dgm:t>
    </dgm:pt>
    <dgm:pt modelId="{7CD383B4-C634-439A-BB3B-AB6254F5C05C}" type="parTrans" cxnId="{2D5A5223-5CC7-4F79-B853-8494724B182A}">
      <dgm:prSet/>
      <dgm:spPr/>
      <dgm:t>
        <a:bodyPr/>
        <a:lstStyle/>
        <a:p>
          <a:endParaRPr lang="en-US"/>
        </a:p>
      </dgm:t>
    </dgm:pt>
    <dgm:pt modelId="{4A05709C-7699-4FB8-B03C-192A52D72E9A}" type="sibTrans" cxnId="{2D5A5223-5CC7-4F79-B853-8494724B182A}">
      <dgm:prSet/>
      <dgm:spPr/>
      <dgm:t>
        <a:bodyPr/>
        <a:lstStyle/>
        <a:p>
          <a:endParaRPr lang="en-US"/>
        </a:p>
      </dgm:t>
    </dgm:pt>
    <dgm:pt modelId="{D0DE7C4C-D242-48AB-8202-47A14464A8B5}">
      <dgm:prSet/>
      <dgm:spPr/>
      <dgm:t>
        <a:bodyPr/>
        <a:lstStyle/>
        <a:p>
          <a:r>
            <a:rPr lang="en-US" dirty="0"/>
            <a:t>Is the transmission and with it can direct where the power from the engine needs to go</a:t>
          </a:r>
        </a:p>
      </dgm:t>
    </dgm:pt>
    <dgm:pt modelId="{C4939813-5E80-42BB-A2C0-9578C12B5A81}" type="parTrans" cxnId="{E9909E32-536F-4A77-957D-25D7B0FF0356}">
      <dgm:prSet/>
      <dgm:spPr/>
      <dgm:t>
        <a:bodyPr/>
        <a:lstStyle/>
        <a:p>
          <a:endParaRPr lang="en-US"/>
        </a:p>
      </dgm:t>
    </dgm:pt>
    <dgm:pt modelId="{85284763-5E53-47F1-974C-A29A2DAD2EE4}" type="sibTrans" cxnId="{E9909E32-536F-4A77-957D-25D7B0FF0356}">
      <dgm:prSet/>
      <dgm:spPr/>
      <dgm:t>
        <a:bodyPr/>
        <a:lstStyle/>
        <a:p>
          <a:endParaRPr lang="en-US"/>
        </a:p>
      </dgm:t>
    </dgm:pt>
    <dgm:pt modelId="{85D66598-3CD4-4267-8546-669F527C3400}">
      <dgm:prSet/>
      <dgm:spPr/>
      <dgm:t>
        <a:bodyPr/>
        <a:lstStyle/>
        <a:p>
          <a:r>
            <a:rPr lang="en-US"/>
            <a:t>The JSON file</a:t>
          </a:r>
        </a:p>
      </dgm:t>
    </dgm:pt>
    <dgm:pt modelId="{2F51AD2E-570B-406D-9F68-65F3044BBBA4}" type="parTrans" cxnId="{2C9F3349-4BA8-48F8-9DA7-85E5EFC7E5D9}">
      <dgm:prSet/>
      <dgm:spPr/>
      <dgm:t>
        <a:bodyPr/>
        <a:lstStyle/>
        <a:p>
          <a:endParaRPr lang="en-US"/>
        </a:p>
      </dgm:t>
    </dgm:pt>
    <dgm:pt modelId="{0BE83FA2-89AB-4849-A332-8A7814705F16}" type="sibTrans" cxnId="{2C9F3349-4BA8-48F8-9DA7-85E5EFC7E5D9}">
      <dgm:prSet/>
      <dgm:spPr/>
      <dgm:t>
        <a:bodyPr/>
        <a:lstStyle/>
        <a:p>
          <a:endParaRPr lang="en-US"/>
        </a:p>
      </dgm:t>
    </dgm:pt>
    <dgm:pt modelId="{C1215871-54CB-4A41-81A1-B5082C8D605D}">
      <dgm:prSet/>
      <dgm:spPr/>
      <dgm:t>
        <a:bodyPr/>
        <a:lstStyle/>
        <a:p>
          <a:r>
            <a:rPr lang="en-US" dirty="0"/>
            <a:t>Is the CV joint and connects the transmission to the drive shaft</a:t>
          </a:r>
        </a:p>
      </dgm:t>
    </dgm:pt>
    <dgm:pt modelId="{B8F4E4E1-F017-4DCB-9B8A-35B19EA6A648}" type="parTrans" cxnId="{0D47471E-47A6-4256-BAEE-93CED21C3122}">
      <dgm:prSet/>
      <dgm:spPr/>
      <dgm:t>
        <a:bodyPr/>
        <a:lstStyle/>
        <a:p>
          <a:endParaRPr lang="en-US"/>
        </a:p>
      </dgm:t>
    </dgm:pt>
    <dgm:pt modelId="{B4C2890A-7D00-4438-B82E-4488F29D68C8}" type="sibTrans" cxnId="{0D47471E-47A6-4256-BAEE-93CED21C3122}">
      <dgm:prSet/>
      <dgm:spPr/>
      <dgm:t>
        <a:bodyPr/>
        <a:lstStyle/>
        <a:p>
          <a:endParaRPr lang="en-US"/>
        </a:p>
      </dgm:t>
    </dgm:pt>
    <dgm:pt modelId="{C97659C9-7749-406D-AA7B-30898FD15DCD}">
      <dgm:prSet/>
      <dgm:spPr/>
      <dgm:t>
        <a:bodyPr/>
        <a:lstStyle/>
        <a:p>
          <a:r>
            <a:rPr lang="en-US"/>
            <a:t>The CSV file </a:t>
          </a:r>
        </a:p>
      </dgm:t>
    </dgm:pt>
    <dgm:pt modelId="{8D355167-A1A2-4121-A77F-B775E75723D5}" type="parTrans" cxnId="{972099A3-2FF4-402B-8462-3BAB6F9D3B55}">
      <dgm:prSet/>
      <dgm:spPr/>
      <dgm:t>
        <a:bodyPr/>
        <a:lstStyle/>
        <a:p>
          <a:endParaRPr lang="en-US"/>
        </a:p>
      </dgm:t>
    </dgm:pt>
    <dgm:pt modelId="{4AC60908-205B-4E21-943E-79B45737B5C2}" type="sibTrans" cxnId="{972099A3-2FF4-402B-8462-3BAB6F9D3B55}">
      <dgm:prSet/>
      <dgm:spPr/>
      <dgm:t>
        <a:bodyPr/>
        <a:lstStyle/>
        <a:p>
          <a:endParaRPr lang="en-US"/>
        </a:p>
      </dgm:t>
    </dgm:pt>
    <dgm:pt modelId="{8400A353-5C62-48EA-92CE-2CD00EA2EACF}">
      <dgm:prSet/>
      <dgm:spPr/>
      <dgm:t>
        <a:bodyPr/>
        <a:lstStyle/>
        <a:p>
          <a:r>
            <a:rPr lang="en-US" dirty="0"/>
            <a:t>Is the drive shaft that interprets the JSON file and  communicates directly with the wheel </a:t>
          </a:r>
        </a:p>
      </dgm:t>
    </dgm:pt>
    <dgm:pt modelId="{B0A07404-7DA1-41ED-861B-FCF4C6CAFDFF}" type="parTrans" cxnId="{D56CA554-CCE3-4506-81D0-69BF02A969C1}">
      <dgm:prSet/>
      <dgm:spPr/>
      <dgm:t>
        <a:bodyPr/>
        <a:lstStyle/>
        <a:p>
          <a:endParaRPr lang="en-US"/>
        </a:p>
      </dgm:t>
    </dgm:pt>
    <dgm:pt modelId="{2E8E20AE-1902-47DD-9E11-6532341A48BB}" type="sibTrans" cxnId="{D56CA554-CCE3-4506-81D0-69BF02A969C1}">
      <dgm:prSet/>
      <dgm:spPr/>
      <dgm:t>
        <a:bodyPr/>
        <a:lstStyle/>
        <a:p>
          <a:endParaRPr lang="en-US"/>
        </a:p>
      </dgm:t>
    </dgm:pt>
    <dgm:pt modelId="{D6052760-B7AF-49AB-BE08-6E6989664E75}">
      <dgm:prSet/>
      <dgm:spPr/>
      <dgm:t>
        <a:bodyPr/>
        <a:lstStyle/>
        <a:p>
          <a:r>
            <a:rPr lang="en-US"/>
            <a:t>The HTML file</a:t>
          </a:r>
        </a:p>
      </dgm:t>
    </dgm:pt>
    <dgm:pt modelId="{AE7150F5-C442-44C3-A93D-6386971C1E48}" type="parTrans" cxnId="{96D570C4-72F6-4053-B455-9086DF38CBEC}">
      <dgm:prSet/>
      <dgm:spPr/>
      <dgm:t>
        <a:bodyPr/>
        <a:lstStyle/>
        <a:p>
          <a:endParaRPr lang="en-US"/>
        </a:p>
      </dgm:t>
    </dgm:pt>
    <dgm:pt modelId="{497B468F-A2E9-4160-B263-54DD097079DE}" type="sibTrans" cxnId="{96D570C4-72F6-4053-B455-9086DF38CBEC}">
      <dgm:prSet/>
      <dgm:spPr/>
      <dgm:t>
        <a:bodyPr/>
        <a:lstStyle/>
        <a:p>
          <a:endParaRPr lang="en-US"/>
        </a:p>
      </dgm:t>
    </dgm:pt>
    <dgm:pt modelId="{E4639C26-81F5-43A0-90FA-586D182FBF2E}">
      <dgm:prSet/>
      <dgm:spPr/>
      <dgm:t>
        <a:bodyPr/>
        <a:lstStyle/>
        <a:p>
          <a:r>
            <a:rPr lang="en-US" dirty="0"/>
            <a:t>Is the wheel and shows the user direct feedback on the performance of drive shaft and the system as a whole</a:t>
          </a:r>
        </a:p>
      </dgm:t>
    </dgm:pt>
    <dgm:pt modelId="{F9F6023A-FE79-4BDF-80DE-87CB346CC6BE}" type="parTrans" cxnId="{640F948D-8790-40AF-A56A-2901021D73FB}">
      <dgm:prSet/>
      <dgm:spPr/>
      <dgm:t>
        <a:bodyPr/>
        <a:lstStyle/>
        <a:p>
          <a:endParaRPr lang="en-US"/>
        </a:p>
      </dgm:t>
    </dgm:pt>
    <dgm:pt modelId="{B7FEA75A-9DB6-4B6D-BF6C-5D6752FA8B7E}" type="sibTrans" cxnId="{640F948D-8790-40AF-A56A-2901021D73FB}">
      <dgm:prSet/>
      <dgm:spPr/>
      <dgm:t>
        <a:bodyPr/>
        <a:lstStyle/>
        <a:p>
          <a:endParaRPr lang="en-US"/>
        </a:p>
      </dgm:t>
    </dgm:pt>
    <dgm:pt modelId="{9CB35A58-5B3E-4380-BFF6-F0110F790076}" type="pres">
      <dgm:prSet presAssocID="{8086ED7A-DC27-4729-B9A4-25798DCEE9EE}" presName="diagram" presStyleCnt="0">
        <dgm:presLayoutVars>
          <dgm:dir/>
          <dgm:resizeHandles val="exact"/>
        </dgm:presLayoutVars>
      </dgm:prSet>
      <dgm:spPr/>
    </dgm:pt>
    <dgm:pt modelId="{D3F12FBB-5263-409D-AA8B-984AB963137C}" type="pres">
      <dgm:prSet presAssocID="{A29B94E3-9C99-41D9-B925-93C3F51D215A}" presName="node" presStyleLbl="node1" presStyleIdx="0" presStyleCnt="5">
        <dgm:presLayoutVars>
          <dgm:bulletEnabled val="1"/>
        </dgm:presLayoutVars>
      </dgm:prSet>
      <dgm:spPr/>
    </dgm:pt>
    <dgm:pt modelId="{542A5BC7-1614-414C-8D39-35DD68369B17}" type="pres">
      <dgm:prSet presAssocID="{842F8651-A88D-4F1C-8900-15D51678EEBF}" presName="sibTrans" presStyleCnt="0"/>
      <dgm:spPr/>
    </dgm:pt>
    <dgm:pt modelId="{BC491C7F-9EF4-450B-B035-D74D70D7689F}" type="pres">
      <dgm:prSet presAssocID="{0C5E60BE-11E9-463B-BCCA-E88CDFFB941C}" presName="node" presStyleLbl="node1" presStyleIdx="1" presStyleCnt="5">
        <dgm:presLayoutVars>
          <dgm:bulletEnabled val="1"/>
        </dgm:presLayoutVars>
      </dgm:prSet>
      <dgm:spPr/>
    </dgm:pt>
    <dgm:pt modelId="{F45F5BF5-E409-4F6A-9A79-E30A5A1E407D}" type="pres">
      <dgm:prSet presAssocID="{4A05709C-7699-4FB8-B03C-192A52D72E9A}" presName="sibTrans" presStyleCnt="0"/>
      <dgm:spPr/>
    </dgm:pt>
    <dgm:pt modelId="{EE8DB3EC-38F2-44D6-B13A-3FC36F2D1BA9}" type="pres">
      <dgm:prSet presAssocID="{85D66598-3CD4-4267-8546-669F527C3400}" presName="node" presStyleLbl="node1" presStyleIdx="2" presStyleCnt="5">
        <dgm:presLayoutVars>
          <dgm:bulletEnabled val="1"/>
        </dgm:presLayoutVars>
      </dgm:prSet>
      <dgm:spPr/>
    </dgm:pt>
    <dgm:pt modelId="{726D7AEC-B4C0-4225-BA0A-4F72A6DFEFD0}" type="pres">
      <dgm:prSet presAssocID="{0BE83FA2-89AB-4849-A332-8A7814705F16}" presName="sibTrans" presStyleCnt="0"/>
      <dgm:spPr/>
    </dgm:pt>
    <dgm:pt modelId="{F24FD51D-3E7B-4E99-BEA1-936EDA49EA4A}" type="pres">
      <dgm:prSet presAssocID="{C97659C9-7749-406D-AA7B-30898FD15DCD}" presName="node" presStyleLbl="node1" presStyleIdx="3" presStyleCnt="5">
        <dgm:presLayoutVars>
          <dgm:bulletEnabled val="1"/>
        </dgm:presLayoutVars>
      </dgm:prSet>
      <dgm:spPr/>
    </dgm:pt>
    <dgm:pt modelId="{3B47234B-97CB-49C7-B9AB-D26B99F56ED3}" type="pres">
      <dgm:prSet presAssocID="{4AC60908-205B-4E21-943E-79B45737B5C2}" presName="sibTrans" presStyleCnt="0"/>
      <dgm:spPr/>
    </dgm:pt>
    <dgm:pt modelId="{4DA4162A-62E5-4109-B7A2-5A8D6222A6A2}" type="pres">
      <dgm:prSet presAssocID="{D6052760-B7AF-49AB-BE08-6E6989664E75}" presName="node" presStyleLbl="node1" presStyleIdx="4" presStyleCnt="5">
        <dgm:presLayoutVars>
          <dgm:bulletEnabled val="1"/>
        </dgm:presLayoutVars>
      </dgm:prSet>
      <dgm:spPr/>
    </dgm:pt>
  </dgm:ptLst>
  <dgm:cxnLst>
    <dgm:cxn modelId="{0D47471E-47A6-4256-BAEE-93CED21C3122}" srcId="{85D66598-3CD4-4267-8546-669F527C3400}" destId="{C1215871-54CB-4A41-81A1-B5082C8D605D}" srcOrd="0" destOrd="0" parTransId="{B8F4E4E1-F017-4DCB-9B8A-35B19EA6A648}" sibTransId="{B4C2890A-7D00-4438-B82E-4488F29D68C8}"/>
    <dgm:cxn modelId="{0BD27E22-A4CD-4417-A858-7A6998E7D022}" type="presOf" srcId="{C1215871-54CB-4A41-81A1-B5082C8D605D}" destId="{EE8DB3EC-38F2-44D6-B13A-3FC36F2D1BA9}" srcOrd="0" destOrd="1" presId="urn:microsoft.com/office/officeart/2005/8/layout/default"/>
    <dgm:cxn modelId="{2D5A5223-5CC7-4F79-B853-8494724B182A}" srcId="{8086ED7A-DC27-4729-B9A4-25798DCEE9EE}" destId="{0C5E60BE-11E9-463B-BCCA-E88CDFFB941C}" srcOrd="1" destOrd="0" parTransId="{7CD383B4-C634-439A-BB3B-AB6254F5C05C}" sibTransId="{4A05709C-7699-4FB8-B03C-192A52D72E9A}"/>
    <dgm:cxn modelId="{E9909E32-536F-4A77-957D-25D7B0FF0356}" srcId="{0C5E60BE-11E9-463B-BCCA-E88CDFFB941C}" destId="{D0DE7C4C-D242-48AB-8202-47A14464A8B5}" srcOrd="0" destOrd="0" parTransId="{C4939813-5E80-42BB-A2C0-9578C12B5A81}" sibTransId="{85284763-5E53-47F1-974C-A29A2DAD2EE4}"/>
    <dgm:cxn modelId="{906C6A3A-EFCB-477A-804C-E32C5A9E8045}" type="presOf" srcId="{D6052760-B7AF-49AB-BE08-6E6989664E75}" destId="{4DA4162A-62E5-4109-B7A2-5A8D6222A6A2}" srcOrd="0" destOrd="0" presId="urn:microsoft.com/office/officeart/2005/8/layout/default"/>
    <dgm:cxn modelId="{13A11D5F-4569-4313-8311-11C0F119DC55}" type="presOf" srcId="{A29B94E3-9C99-41D9-B925-93C3F51D215A}" destId="{D3F12FBB-5263-409D-AA8B-984AB963137C}" srcOrd="0" destOrd="0" presId="urn:microsoft.com/office/officeart/2005/8/layout/default"/>
    <dgm:cxn modelId="{4EAF1761-AC18-41BF-8B43-B69CAB2187E2}" type="presOf" srcId="{C97659C9-7749-406D-AA7B-30898FD15DCD}" destId="{F24FD51D-3E7B-4E99-BEA1-936EDA49EA4A}" srcOrd="0" destOrd="0" presId="urn:microsoft.com/office/officeart/2005/8/layout/default"/>
    <dgm:cxn modelId="{2C9F3349-4BA8-48F8-9DA7-85E5EFC7E5D9}" srcId="{8086ED7A-DC27-4729-B9A4-25798DCEE9EE}" destId="{85D66598-3CD4-4267-8546-669F527C3400}" srcOrd="2" destOrd="0" parTransId="{2F51AD2E-570B-406D-9F68-65F3044BBBA4}" sibTransId="{0BE83FA2-89AB-4849-A332-8A7814705F16}"/>
    <dgm:cxn modelId="{1689694E-A2DF-4B41-AD7A-3FC25F36407D}" srcId="{A29B94E3-9C99-41D9-B925-93C3F51D215A}" destId="{A1AE1554-3B37-4B44-A79C-601DDC0B6BAC}" srcOrd="0" destOrd="0" parTransId="{7072BD33-82BA-4FFE-B573-58490D38B2BF}" sibTransId="{CAB339CD-F6EF-455B-AB17-813EB5D021C3}"/>
    <dgm:cxn modelId="{D56CA554-CCE3-4506-81D0-69BF02A969C1}" srcId="{C97659C9-7749-406D-AA7B-30898FD15DCD}" destId="{8400A353-5C62-48EA-92CE-2CD00EA2EACF}" srcOrd="0" destOrd="0" parTransId="{B0A07404-7DA1-41ED-861B-FCF4C6CAFDFF}" sibTransId="{2E8E20AE-1902-47DD-9E11-6532341A48BB}"/>
    <dgm:cxn modelId="{B419E88C-E425-49FF-84CE-C708FFC66982}" type="presOf" srcId="{A1AE1554-3B37-4B44-A79C-601DDC0B6BAC}" destId="{D3F12FBB-5263-409D-AA8B-984AB963137C}" srcOrd="0" destOrd="1" presId="urn:microsoft.com/office/officeart/2005/8/layout/default"/>
    <dgm:cxn modelId="{640F948D-8790-40AF-A56A-2901021D73FB}" srcId="{D6052760-B7AF-49AB-BE08-6E6989664E75}" destId="{E4639C26-81F5-43A0-90FA-586D182FBF2E}" srcOrd="0" destOrd="0" parTransId="{F9F6023A-FE79-4BDF-80DE-87CB346CC6BE}" sibTransId="{B7FEA75A-9DB6-4B6D-BF6C-5D6752FA8B7E}"/>
    <dgm:cxn modelId="{9F12B593-669D-4E59-8CA8-E6E3B2DB6A6C}" type="presOf" srcId="{8400A353-5C62-48EA-92CE-2CD00EA2EACF}" destId="{F24FD51D-3E7B-4E99-BEA1-936EDA49EA4A}" srcOrd="0" destOrd="1" presId="urn:microsoft.com/office/officeart/2005/8/layout/default"/>
    <dgm:cxn modelId="{9770109C-600F-4D14-AB8D-81E204A4E746}" type="presOf" srcId="{85D66598-3CD4-4267-8546-669F527C3400}" destId="{EE8DB3EC-38F2-44D6-B13A-3FC36F2D1BA9}" srcOrd="0" destOrd="0" presId="urn:microsoft.com/office/officeart/2005/8/layout/default"/>
    <dgm:cxn modelId="{AB220E9E-5068-43FF-99FE-91D5FA9805DC}" type="presOf" srcId="{E4639C26-81F5-43A0-90FA-586D182FBF2E}" destId="{4DA4162A-62E5-4109-B7A2-5A8D6222A6A2}" srcOrd="0" destOrd="1" presId="urn:microsoft.com/office/officeart/2005/8/layout/default"/>
    <dgm:cxn modelId="{972099A3-2FF4-402B-8462-3BAB6F9D3B55}" srcId="{8086ED7A-DC27-4729-B9A4-25798DCEE9EE}" destId="{C97659C9-7749-406D-AA7B-30898FD15DCD}" srcOrd="3" destOrd="0" parTransId="{8D355167-A1A2-4121-A77F-B775E75723D5}" sibTransId="{4AC60908-205B-4E21-943E-79B45737B5C2}"/>
    <dgm:cxn modelId="{5495ABBF-1D7B-4A5F-A7C2-0B18FCFB64A2}" srcId="{8086ED7A-DC27-4729-B9A4-25798DCEE9EE}" destId="{A29B94E3-9C99-41D9-B925-93C3F51D215A}" srcOrd="0" destOrd="0" parTransId="{B0C96BB0-5D96-475D-AC18-CA15D523F861}" sibTransId="{842F8651-A88D-4F1C-8900-15D51678EEBF}"/>
    <dgm:cxn modelId="{08E1A5C0-B5AF-4278-861C-726B59866B2A}" type="presOf" srcId="{D0DE7C4C-D242-48AB-8202-47A14464A8B5}" destId="{BC491C7F-9EF4-450B-B035-D74D70D7689F}" srcOrd="0" destOrd="1" presId="urn:microsoft.com/office/officeart/2005/8/layout/default"/>
    <dgm:cxn modelId="{96D570C4-72F6-4053-B455-9086DF38CBEC}" srcId="{8086ED7A-DC27-4729-B9A4-25798DCEE9EE}" destId="{D6052760-B7AF-49AB-BE08-6E6989664E75}" srcOrd="4" destOrd="0" parTransId="{AE7150F5-C442-44C3-A93D-6386971C1E48}" sibTransId="{497B468F-A2E9-4160-B263-54DD097079DE}"/>
    <dgm:cxn modelId="{C742A6E0-69CE-40EF-A081-405B306FDBA9}" type="presOf" srcId="{0C5E60BE-11E9-463B-BCCA-E88CDFFB941C}" destId="{BC491C7F-9EF4-450B-B035-D74D70D7689F}" srcOrd="0" destOrd="0" presId="urn:microsoft.com/office/officeart/2005/8/layout/default"/>
    <dgm:cxn modelId="{FD4CD4FE-72D3-4AF9-98FB-9DF1B85002F5}" type="presOf" srcId="{8086ED7A-DC27-4729-B9A4-25798DCEE9EE}" destId="{9CB35A58-5B3E-4380-BFF6-F0110F790076}" srcOrd="0" destOrd="0" presId="urn:microsoft.com/office/officeart/2005/8/layout/default"/>
    <dgm:cxn modelId="{80428CD6-36BC-4264-AE3B-DFCF884CF9E4}" type="presParOf" srcId="{9CB35A58-5B3E-4380-BFF6-F0110F790076}" destId="{D3F12FBB-5263-409D-AA8B-984AB963137C}" srcOrd="0" destOrd="0" presId="urn:microsoft.com/office/officeart/2005/8/layout/default"/>
    <dgm:cxn modelId="{897ED45F-95C2-42C9-B084-EFD4A85E486D}" type="presParOf" srcId="{9CB35A58-5B3E-4380-BFF6-F0110F790076}" destId="{542A5BC7-1614-414C-8D39-35DD68369B17}" srcOrd="1" destOrd="0" presId="urn:microsoft.com/office/officeart/2005/8/layout/default"/>
    <dgm:cxn modelId="{5CBC1A28-BE97-41F5-BF83-EC337EB71DC0}" type="presParOf" srcId="{9CB35A58-5B3E-4380-BFF6-F0110F790076}" destId="{BC491C7F-9EF4-450B-B035-D74D70D7689F}" srcOrd="2" destOrd="0" presId="urn:microsoft.com/office/officeart/2005/8/layout/default"/>
    <dgm:cxn modelId="{44B686ED-584B-4741-8FCC-E3342D4BBB9A}" type="presParOf" srcId="{9CB35A58-5B3E-4380-BFF6-F0110F790076}" destId="{F45F5BF5-E409-4F6A-9A79-E30A5A1E407D}" srcOrd="3" destOrd="0" presId="urn:microsoft.com/office/officeart/2005/8/layout/default"/>
    <dgm:cxn modelId="{4B7ED37A-3D3A-45D0-903D-12B29171C165}" type="presParOf" srcId="{9CB35A58-5B3E-4380-BFF6-F0110F790076}" destId="{EE8DB3EC-38F2-44D6-B13A-3FC36F2D1BA9}" srcOrd="4" destOrd="0" presId="urn:microsoft.com/office/officeart/2005/8/layout/default"/>
    <dgm:cxn modelId="{A422E069-DEC2-4E00-853E-58952A6FFEA2}" type="presParOf" srcId="{9CB35A58-5B3E-4380-BFF6-F0110F790076}" destId="{726D7AEC-B4C0-4225-BA0A-4F72A6DFEFD0}" srcOrd="5" destOrd="0" presId="urn:microsoft.com/office/officeart/2005/8/layout/default"/>
    <dgm:cxn modelId="{C7E46D85-F672-4A21-8F42-0F33CD756ADE}" type="presParOf" srcId="{9CB35A58-5B3E-4380-BFF6-F0110F790076}" destId="{F24FD51D-3E7B-4E99-BEA1-936EDA49EA4A}" srcOrd="6" destOrd="0" presId="urn:microsoft.com/office/officeart/2005/8/layout/default"/>
    <dgm:cxn modelId="{67640F28-E5BA-44AF-BDC4-1296CE8E3C74}" type="presParOf" srcId="{9CB35A58-5B3E-4380-BFF6-F0110F790076}" destId="{3B47234B-97CB-49C7-B9AB-D26B99F56ED3}" srcOrd="7" destOrd="0" presId="urn:microsoft.com/office/officeart/2005/8/layout/default"/>
    <dgm:cxn modelId="{A0BBC4BD-2D16-4296-8A94-5B97236A91E5}" type="presParOf" srcId="{9CB35A58-5B3E-4380-BFF6-F0110F790076}" destId="{4DA4162A-62E5-4109-B7A2-5A8D6222A6A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6F714-6F83-4583-AB70-9E6EA2900D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107BEF-1531-4003-B572-C0728B929514}">
      <dgm:prSet/>
      <dgm:spPr/>
      <dgm:t>
        <a:bodyPr/>
        <a:lstStyle/>
        <a:p>
          <a:r>
            <a:rPr lang="en-US"/>
            <a:t>Arcpy –  Used for creating a geographic map</a:t>
          </a:r>
        </a:p>
      </dgm:t>
    </dgm:pt>
    <dgm:pt modelId="{13F646B7-FC02-4364-9EB0-6B65A6BEC97D}" type="parTrans" cxnId="{7B885D06-1DBD-4A71-820C-D616E7CE14AB}">
      <dgm:prSet/>
      <dgm:spPr/>
      <dgm:t>
        <a:bodyPr/>
        <a:lstStyle/>
        <a:p>
          <a:endParaRPr lang="en-US"/>
        </a:p>
      </dgm:t>
    </dgm:pt>
    <dgm:pt modelId="{29D31339-32AF-4B43-91F8-F78FD20234E5}" type="sibTrans" cxnId="{7B885D06-1DBD-4A71-820C-D616E7CE14AB}">
      <dgm:prSet/>
      <dgm:spPr/>
      <dgm:t>
        <a:bodyPr/>
        <a:lstStyle/>
        <a:p>
          <a:endParaRPr lang="en-US"/>
        </a:p>
      </dgm:t>
    </dgm:pt>
    <dgm:pt modelId="{210957BC-6BE0-4A14-BA54-A54E7AFFE6FF}">
      <dgm:prSet/>
      <dgm:spPr/>
      <dgm:t>
        <a:bodyPr/>
        <a:lstStyle/>
        <a:p>
          <a:r>
            <a:rPr lang="en-US"/>
            <a:t>Urllib.request – Fetches Url’s</a:t>
          </a:r>
        </a:p>
      </dgm:t>
    </dgm:pt>
    <dgm:pt modelId="{85D25713-38EF-477F-8F0F-D11E8851060D}" type="parTrans" cxnId="{944C9A49-2C72-4BEB-B89F-6C698CD4B280}">
      <dgm:prSet/>
      <dgm:spPr/>
      <dgm:t>
        <a:bodyPr/>
        <a:lstStyle/>
        <a:p>
          <a:endParaRPr lang="en-US"/>
        </a:p>
      </dgm:t>
    </dgm:pt>
    <dgm:pt modelId="{F7DBEA2C-63D3-4C35-8875-5289031F8B84}" type="sibTrans" cxnId="{944C9A49-2C72-4BEB-B89F-6C698CD4B280}">
      <dgm:prSet/>
      <dgm:spPr/>
      <dgm:t>
        <a:bodyPr/>
        <a:lstStyle/>
        <a:p>
          <a:endParaRPr lang="en-US"/>
        </a:p>
      </dgm:t>
    </dgm:pt>
    <dgm:pt modelId="{842DF315-022C-4DDC-8136-4E7AE4FCCD92}">
      <dgm:prSet/>
      <dgm:spPr/>
      <dgm:t>
        <a:bodyPr/>
        <a:lstStyle/>
        <a:p>
          <a:r>
            <a:rPr lang="en-US" dirty="0" err="1"/>
            <a:t>Json</a:t>
          </a:r>
          <a:r>
            <a:rPr lang="en-US" dirty="0"/>
            <a:t>  – Encodes and Decodes files via Unicode</a:t>
          </a:r>
        </a:p>
      </dgm:t>
    </dgm:pt>
    <dgm:pt modelId="{E1079E8F-D27E-4861-A29B-9B8C8543FF94}" type="parTrans" cxnId="{7022007A-61DD-4650-ADDC-264912A4D4FB}">
      <dgm:prSet/>
      <dgm:spPr/>
      <dgm:t>
        <a:bodyPr/>
        <a:lstStyle/>
        <a:p>
          <a:endParaRPr lang="en-US"/>
        </a:p>
      </dgm:t>
    </dgm:pt>
    <dgm:pt modelId="{F455FC50-0969-47C0-BD18-4D3597176DF0}" type="sibTrans" cxnId="{7022007A-61DD-4650-ADDC-264912A4D4FB}">
      <dgm:prSet/>
      <dgm:spPr/>
      <dgm:t>
        <a:bodyPr/>
        <a:lstStyle/>
        <a:p>
          <a:endParaRPr lang="en-US"/>
        </a:p>
      </dgm:t>
    </dgm:pt>
    <dgm:pt modelId="{56E22E16-D4AE-43C8-B9A0-0886030D0DF1}">
      <dgm:prSet/>
      <dgm:spPr/>
      <dgm:t>
        <a:bodyPr/>
        <a:lstStyle/>
        <a:p>
          <a:r>
            <a:rPr lang="en-US"/>
            <a:t>Datetime  – Formats the date/time correctly</a:t>
          </a:r>
        </a:p>
      </dgm:t>
    </dgm:pt>
    <dgm:pt modelId="{68BDB7BC-DEE7-4BF7-8D9B-FA4BBDE70481}" type="parTrans" cxnId="{DB0EB618-6C65-4090-A9FF-580114D64F85}">
      <dgm:prSet/>
      <dgm:spPr/>
      <dgm:t>
        <a:bodyPr/>
        <a:lstStyle/>
        <a:p>
          <a:endParaRPr lang="en-US"/>
        </a:p>
      </dgm:t>
    </dgm:pt>
    <dgm:pt modelId="{2AD90A33-4C7B-4094-8B09-284A6B921ED3}" type="sibTrans" cxnId="{DB0EB618-6C65-4090-A9FF-580114D64F85}">
      <dgm:prSet/>
      <dgm:spPr/>
      <dgm:t>
        <a:bodyPr/>
        <a:lstStyle/>
        <a:p>
          <a:endParaRPr lang="en-US"/>
        </a:p>
      </dgm:t>
    </dgm:pt>
    <dgm:pt modelId="{292BB808-39A1-40FF-AE7B-235A6810B20F}">
      <dgm:prSet/>
      <dgm:spPr/>
      <dgm:t>
        <a:bodyPr/>
        <a:lstStyle/>
        <a:p>
          <a:r>
            <a:rPr lang="en-US"/>
            <a:t>CSV  –  (Comma Separated Values) Is a text file used to store data</a:t>
          </a:r>
        </a:p>
      </dgm:t>
    </dgm:pt>
    <dgm:pt modelId="{F5923C72-60FB-4C0D-A015-B7815C7FADEE}" type="parTrans" cxnId="{9E18A9DC-C9F3-4434-B76D-96E201885F5B}">
      <dgm:prSet/>
      <dgm:spPr/>
      <dgm:t>
        <a:bodyPr/>
        <a:lstStyle/>
        <a:p>
          <a:endParaRPr lang="en-US"/>
        </a:p>
      </dgm:t>
    </dgm:pt>
    <dgm:pt modelId="{46BD4DBF-40C9-407C-9E6E-8901809B6ACA}" type="sibTrans" cxnId="{9E18A9DC-C9F3-4434-B76D-96E201885F5B}">
      <dgm:prSet/>
      <dgm:spPr/>
      <dgm:t>
        <a:bodyPr/>
        <a:lstStyle/>
        <a:p>
          <a:endParaRPr lang="en-US"/>
        </a:p>
      </dgm:t>
    </dgm:pt>
    <dgm:pt modelId="{18A76308-DFE3-457B-9A10-9593B8DD2A94}">
      <dgm:prSet/>
      <dgm:spPr/>
      <dgm:t>
        <a:bodyPr/>
        <a:lstStyle/>
        <a:p>
          <a:r>
            <a:rPr lang="en-US"/>
            <a:t>OS  –  Provides Operating System Interfaces</a:t>
          </a:r>
        </a:p>
      </dgm:t>
    </dgm:pt>
    <dgm:pt modelId="{414D950B-F135-41B3-B585-FBBACDE4FA0C}" type="parTrans" cxnId="{71A9ED28-A298-45F4-A9A9-47A3ABC6552A}">
      <dgm:prSet/>
      <dgm:spPr/>
      <dgm:t>
        <a:bodyPr/>
        <a:lstStyle/>
        <a:p>
          <a:endParaRPr lang="en-US"/>
        </a:p>
      </dgm:t>
    </dgm:pt>
    <dgm:pt modelId="{459764A5-46D1-42E9-8131-AA6E4D0B7712}" type="sibTrans" cxnId="{71A9ED28-A298-45F4-A9A9-47A3ABC6552A}">
      <dgm:prSet/>
      <dgm:spPr/>
      <dgm:t>
        <a:bodyPr/>
        <a:lstStyle/>
        <a:p>
          <a:endParaRPr lang="en-US"/>
        </a:p>
      </dgm:t>
    </dgm:pt>
    <dgm:pt modelId="{0FA96084-DB64-49F1-90B2-975833092879}">
      <dgm:prSet/>
      <dgm:spPr/>
      <dgm:t>
        <a:bodyPr/>
        <a:lstStyle/>
        <a:p>
          <a:r>
            <a:rPr lang="en-US"/>
            <a:t>Smtplib – Creates an SMTP client session to communicate to any IoT</a:t>
          </a:r>
        </a:p>
      </dgm:t>
    </dgm:pt>
    <dgm:pt modelId="{8130F244-D41D-4B3F-87B8-6088B7F5B1D0}" type="parTrans" cxnId="{8A107165-4F79-4C37-9CB7-79BCE702122E}">
      <dgm:prSet/>
      <dgm:spPr/>
      <dgm:t>
        <a:bodyPr/>
        <a:lstStyle/>
        <a:p>
          <a:endParaRPr lang="en-US"/>
        </a:p>
      </dgm:t>
    </dgm:pt>
    <dgm:pt modelId="{F52083A0-4673-455C-957D-6AFD28F807CD}" type="sibTrans" cxnId="{8A107165-4F79-4C37-9CB7-79BCE702122E}">
      <dgm:prSet/>
      <dgm:spPr/>
      <dgm:t>
        <a:bodyPr/>
        <a:lstStyle/>
        <a:p>
          <a:endParaRPr lang="en-US"/>
        </a:p>
      </dgm:t>
    </dgm:pt>
    <dgm:pt modelId="{CA2862D6-6088-4022-8DDB-10ABA27F335C}" type="pres">
      <dgm:prSet presAssocID="{4C46F714-6F83-4583-AB70-9E6EA2900DE7}" presName="diagram" presStyleCnt="0">
        <dgm:presLayoutVars>
          <dgm:dir/>
          <dgm:resizeHandles val="exact"/>
        </dgm:presLayoutVars>
      </dgm:prSet>
      <dgm:spPr/>
    </dgm:pt>
    <dgm:pt modelId="{1856AD13-AB20-4F2F-90C0-7C63EF627A1F}" type="pres">
      <dgm:prSet presAssocID="{C0107BEF-1531-4003-B572-C0728B929514}" presName="node" presStyleLbl="node1" presStyleIdx="0" presStyleCnt="7">
        <dgm:presLayoutVars>
          <dgm:bulletEnabled val="1"/>
        </dgm:presLayoutVars>
      </dgm:prSet>
      <dgm:spPr/>
    </dgm:pt>
    <dgm:pt modelId="{A1CDCBD8-E043-46E6-8460-1BFA747E5C11}" type="pres">
      <dgm:prSet presAssocID="{29D31339-32AF-4B43-91F8-F78FD20234E5}" presName="sibTrans" presStyleCnt="0"/>
      <dgm:spPr/>
    </dgm:pt>
    <dgm:pt modelId="{04B19271-1CB8-42E4-9EEA-18ACE28E2FDC}" type="pres">
      <dgm:prSet presAssocID="{210957BC-6BE0-4A14-BA54-A54E7AFFE6FF}" presName="node" presStyleLbl="node1" presStyleIdx="1" presStyleCnt="7">
        <dgm:presLayoutVars>
          <dgm:bulletEnabled val="1"/>
        </dgm:presLayoutVars>
      </dgm:prSet>
      <dgm:spPr/>
    </dgm:pt>
    <dgm:pt modelId="{29EF797A-2B54-4C4B-9DC7-41DF853BAC0C}" type="pres">
      <dgm:prSet presAssocID="{F7DBEA2C-63D3-4C35-8875-5289031F8B84}" presName="sibTrans" presStyleCnt="0"/>
      <dgm:spPr/>
    </dgm:pt>
    <dgm:pt modelId="{CB00DD87-484C-4D8B-BE1B-7B70512CBCD5}" type="pres">
      <dgm:prSet presAssocID="{842DF315-022C-4DDC-8136-4E7AE4FCCD92}" presName="node" presStyleLbl="node1" presStyleIdx="2" presStyleCnt="7">
        <dgm:presLayoutVars>
          <dgm:bulletEnabled val="1"/>
        </dgm:presLayoutVars>
      </dgm:prSet>
      <dgm:spPr/>
    </dgm:pt>
    <dgm:pt modelId="{69A05E5D-16F8-4CF0-B89D-C3F5142215BC}" type="pres">
      <dgm:prSet presAssocID="{F455FC50-0969-47C0-BD18-4D3597176DF0}" presName="sibTrans" presStyleCnt="0"/>
      <dgm:spPr/>
    </dgm:pt>
    <dgm:pt modelId="{83B90CAB-85DB-4490-B87D-86221F60FEFE}" type="pres">
      <dgm:prSet presAssocID="{56E22E16-D4AE-43C8-B9A0-0886030D0DF1}" presName="node" presStyleLbl="node1" presStyleIdx="3" presStyleCnt="7">
        <dgm:presLayoutVars>
          <dgm:bulletEnabled val="1"/>
        </dgm:presLayoutVars>
      </dgm:prSet>
      <dgm:spPr/>
    </dgm:pt>
    <dgm:pt modelId="{E3773335-6FAF-47BD-AB61-F894B79B79D1}" type="pres">
      <dgm:prSet presAssocID="{2AD90A33-4C7B-4094-8B09-284A6B921ED3}" presName="sibTrans" presStyleCnt="0"/>
      <dgm:spPr/>
    </dgm:pt>
    <dgm:pt modelId="{25420C7F-917F-46EC-B767-C70343357568}" type="pres">
      <dgm:prSet presAssocID="{292BB808-39A1-40FF-AE7B-235A6810B20F}" presName="node" presStyleLbl="node1" presStyleIdx="4" presStyleCnt="7">
        <dgm:presLayoutVars>
          <dgm:bulletEnabled val="1"/>
        </dgm:presLayoutVars>
      </dgm:prSet>
      <dgm:spPr/>
    </dgm:pt>
    <dgm:pt modelId="{9F32A7C4-6CDB-44FA-B221-DAD96C50BFC1}" type="pres">
      <dgm:prSet presAssocID="{46BD4DBF-40C9-407C-9E6E-8901809B6ACA}" presName="sibTrans" presStyleCnt="0"/>
      <dgm:spPr/>
    </dgm:pt>
    <dgm:pt modelId="{F092A125-5798-469F-8AF9-FB3E8BE42BF3}" type="pres">
      <dgm:prSet presAssocID="{18A76308-DFE3-457B-9A10-9593B8DD2A94}" presName="node" presStyleLbl="node1" presStyleIdx="5" presStyleCnt="7">
        <dgm:presLayoutVars>
          <dgm:bulletEnabled val="1"/>
        </dgm:presLayoutVars>
      </dgm:prSet>
      <dgm:spPr/>
    </dgm:pt>
    <dgm:pt modelId="{631753C8-A6FA-4588-9C02-EE0BDAB2A014}" type="pres">
      <dgm:prSet presAssocID="{459764A5-46D1-42E9-8131-AA6E4D0B7712}" presName="sibTrans" presStyleCnt="0"/>
      <dgm:spPr/>
    </dgm:pt>
    <dgm:pt modelId="{4A9EF0CA-4E75-4DC6-8CCE-BF95605ADBE6}" type="pres">
      <dgm:prSet presAssocID="{0FA96084-DB64-49F1-90B2-975833092879}" presName="node" presStyleLbl="node1" presStyleIdx="6" presStyleCnt="7">
        <dgm:presLayoutVars>
          <dgm:bulletEnabled val="1"/>
        </dgm:presLayoutVars>
      </dgm:prSet>
      <dgm:spPr/>
    </dgm:pt>
  </dgm:ptLst>
  <dgm:cxnLst>
    <dgm:cxn modelId="{8F88BC01-A081-4B34-8113-B6AE5F338880}" type="presOf" srcId="{C0107BEF-1531-4003-B572-C0728B929514}" destId="{1856AD13-AB20-4F2F-90C0-7C63EF627A1F}" srcOrd="0" destOrd="0" presId="urn:microsoft.com/office/officeart/2005/8/layout/default"/>
    <dgm:cxn modelId="{7B885D06-1DBD-4A71-820C-D616E7CE14AB}" srcId="{4C46F714-6F83-4583-AB70-9E6EA2900DE7}" destId="{C0107BEF-1531-4003-B572-C0728B929514}" srcOrd="0" destOrd="0" parTransId="{13F646B7-FC02-4364-9EB0-6B65A6BEC97D}" sibTransId="{29D31339-32AF-4B43-91F8-F78FD20234E5}"/>
    <dgm:cxn modelId="{BC8A3B15-5186-40FC-8E9E-859A860BD2D9}" type="presOf" srcId="{0FA96084-DB64-49F1-90B2-975833092879}" destId="{4A9EF0CA-4E75-4DC6-8CCE-BF95605ADBE6}" srcOrd="0" destOrd="0" presId="urn:microsoft.com/office/officeart/2005/8/layout/default"/>
    <dgm:cxn modelId="{DB0EB618-6C65-4090-A9FF-580114D64F85}" srcId="{4C46F714-6F83-4583-AB70-9E6EA2900DE7}" destId="{56E22E16-D4AE-43C8-B9A0-0886030D0DF1}" srcOrd="3" destOrd="0" parTransId="{68BDB7BC-DEE7-4BF7-8D9B-FA4BBDE70481}" sibTransId="{2AD90A33-4C7B-4094-8B09-284A6B921ED3}"/>
    <dgm:cxn modelId="{71A9ED28-A298-45F4-A9A9-47A3ABC6552A}" srcId="{4C46F714-6F83-4583-AB70-9E6EA2900DE7}" destId="{18A76308-DFE3-457B-9A10-9593B8DD2A94}" srcOrd="5" destOrd="0" parTransId="{414D950B-F135-41B3-B585-FBBACDE4FA0C}" sibTransId="{459764A5-46D1-42E9-8131-AA6E4D0B7712}"/>
    <dgm:cxn modelId="{8A107165-4F79-4C37-9CB7-79BCE702122E}" srcId="{4C46F714-6F83-4583-AB70-9E6EA2900DE7}" destId="{0FA96084-DB64-49F1-90B2-975833092879}" srcOrd="6" destOrd="0" parTransId="{8130F244-D41D-4B3F-87B8-6088B7F5B1D0}" sibTransId="{F52083A0-4673-455C-957D-6AFD28F807CD}"/>
    <dgm:cxn modelId="{944C9A49-2C72-4BEB-B89F-6C698CD4B280}" srcId="{4C46F714-6F83-4583-AB70-9E6EA2900DE7}" destId="{210957BC-6BE0-4A14-BA54-A54E7AFFE6FF}" srcOrd="1" destOrd="0" parTransId="{85D25713-38EF-477F-8F0F-D11E8851060D}" sibTransId="{F7DBEA2C-63D3-4C35-8875-5289031F8B84}"/>
    <dgm:cxn modelId="{D303666C-8FD6-4123-8E93-3F54C5F41ECD}" type="presOf" srcId="{18A76308-DFE3-457B-9A10-9593B8DD2A94}" destId="{F092A125-5798-469F-8AF9-FB3E8BE42BF3}" srcOrd="0" destOrd="0" presId="urn:microsoft.com/office/officeart/2005/8/layout/default"/>
    <dgm:cxn modelId="{FA6F6471-E422-41FC-9C21-158A7071E93A}" type="presOf" srcId="{842DF315-022C-4DDC-8136-4E7AE4FCCD92}" destId="{CB00DD87-484C-4D8B-BE1B-7B70512CBCD5}" srcOrd="0" destOrd="0" presId="urn:microsoft.com/office/officeart/2005/8/layout/default"/>
    <dgm:cxn modelId="{7022007A-61DD-4650-ADDC-264912A4D4FB}" srcId="{4C46F714-6F83-4583-AB70-9E6EA2900DE7}" destId="{842DF315-022C-4DDC-8136-4E7AE4FCCD92}" srcOrd="2" destOrd="0" parTransId="{E1079E8F-D27E-4861-A29B-9B8C8543FF94}" sibTransId="{F455FC50-0969-47C0-BD18-4D3597176DF0}"/>
    <dgm:cxn modelId="{8104CC90-9089-44AB-B3DD-F93BF0B180BE}" type="presOf" srcId="{56E22E16-D4AE-43C8-B9A0-0886030D0DF1}" destId="{83B90CAB-85DB-4490-B87D-86221F60FEFE}" srcOrd="0" destOrd="0" presId="urn:microsoft.com/office/officeart/2005/8/layout/default"/>
    <dgm:cxn modelId="{BC1996A2-4867-44AE-8997-FA0415FD6157}" type="presOf" srcId="{4C46F714-6F83-4583-AB70-9E6EA2900DE7}" destId="{CA2862D6-6088-4022-8DDB-10ABA27F335C}" srcOrd="0" destOrd="0" presId="urn:microsoft.com/office/officeart/2005/8/layout/default"/>
    <dgm:cxn modelId="{8DCF2DAE-9796-4C34-86C1-7D07EA4AF9E6}" type="presOf" srcId="{210957BC-6BE0-4A14-BA54-A54E7AFFE6FF}" destId="{04B19271-1CB8-42E4-9EEA-18ACE28E2FDC}" srcOrd="0" destOrd="0" presId="urn:microsoft.com/office/officeart/2005/8/layout/default"/>
    <dgm:cxn modelId="{562A7ABF-1EBE-42E2-8627-4EA2723493BB}" type="presOf" srcId="{292BB808-39A1-40FF-AE7B-235A6810B20F}" destId="{25420C7F-917F-46EC-B767-C70343357568}" srcOrd="0" destOrd="0" presId="urn:microsoft.com/office/officeart/2005/8/layout/default"/>
    <dgm:cxn modelId="{9E18A9DC-C9F3-4434-B76D-96E201885F5B}" srcId="{4C46F714-6F83-4583-AB70-9E6EA2900DE7}" destId="{292BB808-39A1-40FF-AE7B-235A6810B20F}" srcOrd="4" destOrd="0" parTransId="{F5923C72-60FB-4C0D-A015-B7815C7FADEE}" sibTransId="{46BD4DBF-40C9-407C-9E6E-8901809B6ACA}"/>
    <dgm:cxn modelId="{87A5EBC3-94E8-4E07-AE0B-91A5767371C0}" type="presParOf" srcId="{CA2862D6-6088-4022-8DDB-10ABA27F335C}" destId="{1856AD13-AB20-4F2F-90C0-7C63EF627A1F}" srcOrd="0" destOrd="0" presId="urn:microsoft.com/office/officeart/2005/8/layout/default"/>
    <dgm:cxn modelId="{B5FD5830-1AD8-4754-93FE-C1153468A28A}" type="presParOf" srcId="{CA2862D6-6088-4022-8DDB-10ABA27F335C}" destId="{A1CDCBD8-E043-46E6-8460-1BFA747E5C11}" srcOrd="1" destOrd="0" presId="urn:microsoft.com/office/officeart/2005/8/layout/default"/>
    <dgm:cxn modelId="{917F6BC2-06AB-4FFB-AD05-2308F5E29EB8}" type="presParOf" srcId="{CA2862D6-6088-4022-8DDB-10ABA27F335C}" destId="{04B19271-1CB8-42E4-9EEA-18ACE28E2FDC}" srcOrd="2" destOrd="0" presId="urn:microsoft.com/office/officeart/2005/8/layout/default"/>
    <dgm:cxn modelId="{BE586115-2910-4CFC-A8BE-6E79EE2959CE}" type="presParOf" srcId="{CA2862D6-6088-4022-8DDB-10ABA27F335C}" destId="{29EF797A-2B54-4C4B-9DC7-41DF853BAC0C}" srcOrd="3" destOrd="0" presId="urn:microsoft.com/office/officeart/2005/8/layout/default"/>
    <dgm:cxn modelId="{B0B1001B-0C5D-4377-ADBB-502C7328EA67}" type="presParOf" srcId="{CA2862D6-6088-4022-8DDB-10ABA27F335C}" destId="{CB00DD87-484C-4D8B-BE1B-7B70512CBCD5}" srcOrd="4" destOrd="0" presId="urn:microsoft.com/office/officeart/2005/8/layout/default"/>
    <dgm:cxn modelId="{5BD26EF3-0D91-4738-9E01-4F67C56E59EF}" type="presParOf" srcId="{CA2862D6-6088-4022-8DDB-10ABA27F335C}" destId="{69A05E5D-16F8-4CF0-B89D-C3F5142215BC}" srcOrd="5" destOrd="0" presId="urn:microsoft.com/office/officeart/2005/8/layout/default"/>
    <dgm:cxn modelId="{79FC8B88-5E19-4042-9284-BC72BFD0CA77}" type="presParOf" srcId="{CA2862D6-6088-4022-8DDB-10ABA27F335C}" destId="{83B90CAB-85DB-4490-B87D-86221F60FEFE}" srcOrd="6" destOrd="0" presId="urn:microsoft.com/office/officeart/2005/8/layout/default"/>
    <dgm:cxn modelId="{34BC2027-1D28-48BF-AB48-66CEF5245B1C}" type="presParOf" srcId="{CA2862D6-6088-4022-8DDB-10ABA27F335C}" destId="{E3773335-6FAF-47BD-AB61-F894B79B79D1}" srcOrd="7" destOrd="0" presId="urn:microsoft.com/office/officeart/2005/8/layout/default"/>
    <dgm:cxn modelId="{A298B593-002E-4CC1-B66E-E0C8B7DCAAB0}" type="presParOf" srcId="{CA2862D6-6088-4022-8DDB-10ABA27F335C}" destId="{25420C7F-917F-46EC-B767-C70343357568}" srcOrd="8" destOrd="0" presId="urn:microsoft.com/office/officeart/2005/8/layout/default"/>
    <dgm:cxn modelId="{EC044806-DEE6-4D2C-A0F5-0BE576A00A60}" type="presParOf" srcId="{CA2862D6-6088-4022-8DDB-10ABA27F335C}" destId="{9F32A7C4-6CDB-44FA-B221-DAD96C50BFC1}" srcOrd="9" destOrd="0" presId="urn:microsoft.com/office/officeart/2005/8/layout/default"/>
    <dgm:cxn modelId="{021FDA0F-C781-478A-86A6-B8361D33633E}" type="presParOf" srcId="{CA2862D6-6088-4022-8DDB-10ABA27F335C}" destId="{F092A125-5798-469F-8AF9-FB3E8BE42BF3}" srcOrd="10" destOrd="0" presId="urn:microsoft.com/office/officeart/2005/8/layout/default"/>
    <dgm:cxn modelId="{5B7D3862-FBD6-40EA-9365-82BD16656E71}" type="presParOf" srcId="{CA2862D6-6088-4022-8DDB-10ABA27F335C}" destId="{631753C8-A6FA-4588-9C02-EE0BDAB2A014}" srcOrd="11" destOrd="0" presId="urn:microsoft.com/office/officeart/2005/8/layout/default"/>
    <dgm:cxn modelId="{0C15878B-E733-41A6-BEFE-0B703C0E8358}" type="presParOf" srcId="{CA2862D6-6088-4022-8DDB-10ABA27F335C}" destId="{4A9EF0CA-4E75-4DC6-8CCE-BF95605ADBE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E4465-5490-40E7-9D42-1B7EB1CD56F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943C54-288B-4673-A4B1-F434A5FFE8A5}">
      <dgm:prSet/>
      <dgm:spPr/>
      <dgm:t>
        <a:bodyPr/>
        <a:lstStyle/>
        <a:p>
          <a:r>
            <a:rPr lang="en-US"/>
            <a:t>PurpleAirDataCorrection():</a:t>
          </a:r>
        </a:p>
      </dgm:t>
    </dgm:pt>
    <dgm:pt modelId="{2695E233-560B-442E-8E77-D1748B68EB6E}" type="parTrans" cxnId="{D0EF8542-245E-45AD-90E8-382FB4BD7CF6}">
      <dgm:prSet/>
      <dgm:spPr/>
      <dgm:t>
        <a:bodyPr/>
        <a:lstStyle/>
        <a:p>
          <a:endParaRPr lang="en-US"/>
        </a:p>
      </dgm:t>
    </dgm:pt>
    <dgm:pt modelId="{428B661A-D17B-4DF2-AFE5-21D46DE6F2A9}" type="sibTrans" cxnId="{D0EF8542-245E-45AD-90E8-382FB4BD7CF6}">
      <dgm:prSet/>
      <dgm:spPr/>
      <dgm:t>
        <a:bodyPr/>
        <a:lstStyle/>
        <a:p>
          <a:endParaRPr lang="en-US"/>
        </a:p>
      </dgm:t>
    </dgm:pt>
    <dgm:pt modelId="{A2A0D059-D49F-410D-BCA5-601D485B4AA5}">
      <dgm:prSet/>
      <dgm:spPr/>
      <dgm:t>
        <a:bodyPr/>
        <a:lstStyle/>
        <a:p>
          <a:r>
            <a:rPr lang="en-US"/>
            <a:t>Corrects a previously wrong data value.</a:t>
          </a:r>
        </a:p>
      </dgm:t>
    </dgm:pt>
    <dgm:pt modelId="{5039D6D2-E9E9-4FC7-9E00-3E60E736018D}" type="parTrans" cxnId="{86FF7B88-295B-49D8-BC58-BB86FE6855CB}">
      <dgm:prSet/>
      <dgm:spPr/>
      <dgm:t>
        <a:bodyPr/>
        <a:lstStyle/>
        <a:p>
          <a:endParaRPr lang="en-US"/>
        </a:p>
      </dgm:t>
    </dgm:pt>
    <dgm:pt modelId="{5BC0E06E-1E9D-46F2-A83F-5987E5A70306}" type="sibTrans" cxnId="{86FF7B88-295B-49D8-BC58-BB86FE6855CB}">
      <dgm:prSet/>
      <dgm:spPr/>
      <dgm:t>
        <a:bodyPr/>
        <a:lstStyle/>
        <a:p>
          <a:endParaRPr lang="en-US"/>
        </a:p>
      </dgm:t>
    </dgm:pt>
    <dgm:pt modelId="{DCDCB8F8-3F3E-4283-9500-9F2B9DA0AE7A}">
      <dgm:prSet/>
      <dgm:spPr/>
      <dgm:t>
        <a:bodyPr/>
        <a:lstStyle/>
        <a:p>
          <a:r>
            <a:rPr lang="en-US"/>
            <a:t>This function is used on raw data before it’s finalized.</a:t>
          </a:r>
        </a:p>
      </dgm:t>
    </dgm:pt>
    <dgm:pt modelId="{CF744029-7ACF-4208-8C6F-67BEFDB53A0C}" type="parTrans" cxnId="{44424C86-A619-4B7E-AB4B-A45129A3D905}">
      <dgm:prSet/>
      <dgm:spPr/>
      <dgm:t>
        <a:bodyPr/>
        <a:lstStyle/>
        <a:p>
          <a:endParaRPr lang="en-US"/>
        </a:p>
      </dgm:t>
    </dgm:pt>
    <dgm:pt modelId="{D7694005-2206-444D-B0FB-AAFED289AC74}" type="sibTrans" cxnId="{44424C86-A619-4B7E-AB4B-A45129A3D905}">
      <dgm:prSet/>
      <dgm:spPr/>
      <dgm:t>
        <a:bodyPr/>
        <a:lstStyle/>
        <a:p>
          <a:endParaRPr lang="en-US"/>
        </a:p>
      </dgm:t>
    </dgm:pt>
    <dgm:pt modelId="{3EE27BBE-96FB-4608-A0F8-61CF4C353969}">
      <dgm:prSet/>
      <dgm:spPr/>
      <dgm:t>
        <a:bodyPr/>
        <a:lstStyle/>
        <a:p>
          <a:r>
            <a:rPr lang="en-US"/>
            <a:t>HumidityCalc():</a:t>
          </a:r>
        </a:p>
      </dgm:t>
    </dgm:pt>
    <dgm:pt modelId="{B6BBAA4E-E7A5-4964-B2D1-ADE9F37FB809}" type="parTrans" cxnId="{2674A1E3-E6D3-4612-9023-DFA5BC6E2896}">
      <dgm:prSet/>
      <dgm:spPr/>
      <dgm:t>
        <a:bodyPr/>
        <a:lstStyle/>
        <a:p>
          <a:endParaRPr lang="en-US"/>
        </a:p>
      </dgm:t>
    </dgm:pt>
    <dgm:pt modelId="{065125D7-674C-44FC-8881-0AF6F7A68C68}" type="sibTrans" cxnId="{2674A1E3-E6D3-4612-9023-DFA5BC6E2896}">
      <dgm:prSet/>
      <dgm:spPr/>
      <dgm:t>
        <a:bodyPr/>
        <a:lstStyle/>
        <a:p>
          <a:endParaRPr lang="en-US"/>
        </a:p>
      </dgm:t>
    </dgm:pt>
    <dgm:pt modelId="{D543A7D7-F5FC-4319-80BD-2434E2BF6F8D}">
      <dgm:prSet/>
      <dgm:spPr/>
      <dgm:t>
        <a:bodyPr/>
        <a:lstStyle/>
        <a:p>
          <a:r>
            <a:rPr lang="en-US"/>
            <a:t>Simple function which intakes the temperature variable and the dewpoint variable, converts them to float values, and implements the formula to achieve the rounded percent humidity.</a:t>
          </a:r>
        </a:p>
      </dgm:t>
    </dgm:pt>
    <dgm:pt modelId="{1E5C2BAE-5806-47FC-9E49-7CF7CF432A84}" type="parTrans" cxnId="{59591FC6-5B58-4668-9B8B-31EE8099B533}">
      <dgm:prSet/>
      <dgm:spPr/>
      <dgm:t>
        <a:bodyPr/>
        <a:lstStyle/>
        <a:p>
          <a:endParaRPr lang="en-US"/>
        </a:p>
      </dgm:t>
    </dgm:pt>
    <dgm:pt modelId="{8F94E197-6015-4A41-A757-5CA037310425}" type="sibTrans" cxnId="{59591FC6-5B58-4668-9B8B-31EE8099B533}">
      <dgm:prSet/>
      <dgm:spPr/>
      <dgm:t>
        <a:bodyPr/>
        <a:lstStyle/>
        <a:p>
          <a:endParaRPr lang="en-US"/>
        </a:p>
      </dgm:t>
    </dgm:pt>
    <dgm:pt modelId="{40DB6D57-B27F-4956-A2D6-F9A83DBA997A}">
      <dgm:prSet/>
      <dgm:spPr/>
      <dgm:t>
        <a:bodyPr/>
        <a:lstStyle/>
        <a:p>
          <a:r>
            <a:rPr lang="en-US"/>
            <a:t>Gatherdata():</a:t>
          </a:r>
        </a:p>
      </dgm:t>
    </dgm:pt>
    <dgm:pt modelId="{E368BB78-6959-4EAF-B279-62BE45443016}" type="parTrans" cxnId="{0B9E5C51-DC6D-443E-A6C8-9D2FCE50BFE2}">
      <dgm:prSet/>
      <dgm:spPr/>
      <dgm:t>
        <a:bodyPr/>
        <a:lstStyle/>
        <a:p>
          <a:endParaRPr lang="en-US"/>
        </a:p>
      </dgm:t>
    </dgm:pt>
    <dgm:pt modelId="{C0ABBC8B-D7AB-469E-B5A0-E22875FAB92A}" type="sibTrans" cxnId="{0B9E5C51-DC6D-443E-A6C8-9D2FCE50BFE2}">
      <dgm:prSet/>
      <dgm:spPr/>
      <dgm:t>
        <a:bodyPr/>
        <a:lstStyle/>
        <a:p>
          <a:endParaRPr lang="en-US"/>
        </a:p>
      </dgm:t>
    </dgm:pt>
    <dgm:pt modelId="{BE1E9EF1-B6BA-41A4-89D7-D5D0BC6859FE}">
      <dgm:prSet/>
      <dgm:spPr/>
      <dgm:t>
        <a:bodyPr/>
        <a:lstStyle/>
        <a:p>
          <a:r>
            <a:rPr lang="en-US"/>
            <a:t>Creates the data collection text file of PurplePoints.csv and implicates a template using the writerow builtin function.</a:t>
          </a:r>
        </a:p>
      </dgm:t>
    </dgm:pt>
    <dgm:pt modelId="{1BDE3756-CD3D-48B4-B895-2580C5B4DE4D}" type="parTrans" cxnId="{DC748341-2672-45E3-9856-8714E749056D}">
      <dgm:prSet/>
      <dgm:spPr/>
      <dgm:t>
        <a:bodyPr/>
        <a:lstStyle/>
        <a:p>
          <a:endParaRPr lang="en-US"/>
        </a:p>
      </dgm:t>
    </dgm:pt>
    <dgm:pt modelId="{C05D5F2F-A9B4-4EF5-B9B3-57AAF8FF1EB7}" type="sibTrans" cxnId="{DC748341-2672-45E3-9856-8714E749056D}">
      <dgm:prSet/>
      <dgm:spPr/>
      <dgm:t>
        <a:bodyPr/>
        <a:lstStyle/>
        <a:p>
          <a:endParaRPr lang="en-US"/>
        </a:p>
      </dgm:t>
    </dgm:pt>
    <dgm:pt modelId="{BBF1FB0C-A2D1-4F27-A779-EDB9CF8BF31B}">
      <dgm:prSet/>
      <dgm:spPr/>
      <dgm:t>
        <a:bodyPr/>
        <a:lstStyle/>
        <a:p>
          <a:r>
            <a:rPr lang="en-US"/>
            <a:t>Grabs every PurpleAir using it’s unique given ID from the .ini file verified by the Fetch.py.</a:t>
          </a:r>
        </a:p>
      </dgm:t>
    </dgm:pt>
    <dgm:pt modelId="{9769BDDF-E507-4DF1-9FD2-349FBA6158CC}" type="parTrans" cxnId="{D2B56B39-68FC-49BF-BFE1-23858508BA64}">
      <dgm:prSet/>
      <dgm:spPr/>
      <dgm:t>
        <a:bodyPr/>
        <a:lstStyle/>
        <a:p>
          <a:endParaRPr lang="en-US"/>
        </a:p>
      </dgm:t>
    </dgm:pt>
    <dgm:pt modelId="{C154F042-E8AD-4721-A062-ECE3135D845B}" type="sibTrans" cxnId="{D2B56B39-68FC-49BF-BFE1-23858508BA64}">
      <dgm:prSet/>
      <dgm:spPr/>
      <dgm:t>
        <a:bodyPr/>
        <a:lstStyle/>
        <a:p>
          <a:endParaRPr lang="en-US"/>
        </a:p>
      </dgm:t>
    </dgm:pt>
    <dgm:pt modelId="{799A5A33-7C38-4081-8CE6-6930AD61CDCF}">
      <dgm:prSet/>
      <dgm:spPr/>
      <dgm:t>
        <a:bodyPr/>
        <a:lstStyle/>
        <a:p>
          <a:r>
            <a:rPr lang="en-US"/>
            <a:t>If no ID is configured in the .ini; a default one is given</a:t>
          </a:r>
        </a:p>
      </dgm:t>
    </dgm:pt>
    <dgm:pt modelId="{E7883FE2-C2CC-4BC7-80C5-7F6FAC92E2DD}" type="parTrans" cxnId="{44C08F16-F7AD-4767-A234-228DB2618C7E}">
      <dgm:prSet/>
      <dgm:spPr/>
      <dgm:t>
        <a:bodyPr/>
        <a:lstStyle/>
        <a:p>
          <a:endParaRPr lang="en-US"/>
        </a:p>
      </dgm:t>
    </dgm:pt>
    <dgm:pt modelId="{5D22F582-7BCC-4D1C-B41C-93C0A769E2C1}" type="sibTrans" cxnId="{44C08F16-F7AD-4767-A234-228DB2618C7E}">
      <dgm:prSet/>
      <dgm:spPr/>
      <dgm:t>
        <a:bodyPr/>
        <a:lstStyle/>
        <a:p>
          <a:endParaRPr lang="en-US"/>
        </a:p>
      </dgm:t>
    </dgm:pt>
    <dgm:pt modelId="{F63EBFAB-AF24-427A-B43E-44F535A6DB25}" type="pres">
      <dgm:prSet presAssocID="{F76E4465-5490-40E7-9D42-1B7EB1CD56FA}" presName="Name0" presStyleCnt="0">
        <dgm:presLayoutVars>
          <dgm:dir/>
          <dgm:animLvl val="lvl"/>
          <dgm:resizeHandles val="exact"/>
        </dgm:presLayoutVars>
      </dgm:prSet>
      <dgm:spPr/>
    </dgm:pt>
    <dgm:pt modelId="{71A1D9CA-F435-4E7A-9C78-1A09828A3513}" type="pres">
      <dgm:prSet presAssocID="{D5943C54-288B-4673-A4B1-F434A5FFE8A5}" presName="composite" presStyleCnt="0"/>
      <dgm:spPr/>
    </dgm:pt>
    <dgm:pt modelId="{67885E69-1177-4907-BA9E-EACD6D7E5BA7}" type="pres">
      <dgm:prSet presAssocID="{D5943C54-288B-4673-A4B1-F434A5FFE8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296CCD-3301-486A-8807-0230F7A8BC39}" type="pres">
      <dgm:prSet presAssocID="{D5943C54-288B-4673-A4B1-F434A5FFE8A5}" presName="desTx" presStyleLbl="alignAccFollowNode1" presStyleIdx="0" presStyleCnt="3">
        <dgm:presLayoutVars>
          <dgm:bulletEnabled val="1"/>
        </dgm:presLayoutVars>
      </dgm:prSet>
      <dgm:spPr/>
    </dgm:pt>
    <dgm:pt modelId="{5C75E5C4-F036-49FC-9731-2824B804B28E}" type="pres">
      <dgm:prSet presAssocID="{428B661A-D17B-4DF2-AFE5-21D46DE6F2A9}" presName="space" presStyleCnt="0"/>
      <dgm:spPr/>
    </dgm:pt>
    <dgm:pt modelId="{A8DDACA7-5C84-4CDC-B322-03D0A557984C}" type="pres">
      <dgm:prSet presAssocID="{3EE27BBE-96FB-4608-A0F8-61CF4C353969}" presName="composite" presStyleCnt="0"/>
      <dgm:spPr/>
    </dgm:pt>
    <dgm:pt modelId="{ED35C525-4F91-4BD1-8219-BAD4FA4F762F}" type="pres">
      <dgm:prSet presAssocID="{3EE27BBE-96FB-4608-A0F8-61CF4C3539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E5185C-93EB-4A64-8821-ACB0ADA616E2}" type="pres">
      <dgm:prSet presAssocID="{3EE27BBE-96FB-4608-A0F8-61CF4C353969}" presName="desTx" presStyleLbl="alignAccFollowNode1" presStyleIdx="1" presStyleCnt="3">
        <dgm:presLayoutVars>
          <dgm:bulletEnabled val="1"/>
        </dgm:presLayoutVars>
      </dgm:prSet>
      <dgm:spPr/>
    </dgm:pt>
    <dgm:pt modelId="{6BE53227-32D0-4CD9-9F9A-10FA53ECF337}" type="pres">
      <dgm:prSet presAssocID="{065125D7-674C-44FC-8881-0AF6F7A68C68}" presName="space" presStyleCnt="0"/>
      <dgm:spPr/>
    </dgm:pt>
    <dgm:pt modelId="{0799A55A-31E0-4B8D-864F-CE060DC22855}" type="pres">
      <dgm:prSet presAssocID="{40DB6D57-B27F-4956-A2D6-F9A83DBA997A}" presName="composite" presStyleCnt="0"/>
      <dgm:spPr/>
    </dgm:pt>
    <dgm:pt modelId="{E7A67CCB-4C07-4871-9050-4E314C347107}" type="pres">
      <dgm:prSet presAssocID="{40DB6D57-B27F-4956-A2D6-F9A83DBA99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EA0289-75E0-4B4E-99C8-A4C8C4BCD02A}" type="pres">
      <dgm:prSet presAssocID="{40DB6D57-B27F-4956-A2D6-F9A83DBA99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2F1A413-13C9-4B08-80E8-3829BEBDE7DF}" type="presOf" srcId="{D5943C54-288B-4673-A4B1-F434A5FFE8A5}" destId="{67885E69-1177-4907-BA9E-EACD6D7E5BA7}" srcOrd="0" destOrd="0" presId="urn:microsoft.com/office/officeart/2005/8/layout/hList1"/>
    <dgm:cxn modelId="{44C08F16-F7AD-4767-A234-228DB2618C7E}" srcId="{40DB6D57-B27F-4956-A2D6-F9A83DBA997A}" destId="{799A5A33-7C38-4081-8CE6-6930AD61CDCF}" srcOrd="2" destOrd="0" parTransId="{E7883FE2-C2CC-4BC7-80C5-7F6FAC92E2DD}" sibTransId="{5D22F582-7BCC-4D1C-B41C-93C0A769E2C1}"/>
    <dgm:cxn modelId="{2481851B-77FF-46AE-AB7E-14F9BC89BDBE}" type="presOf" srcId="{F76E4465-5490-40E7-9D42-1B7EB1CD56FA}" destId="{F63EBFAB-AF24-427A-B43E-44F535A6DB25}" srcOrd="0" destOrd="0" presId="urn:microsoft.com/office/officeart/2005/8/layout/hList1"/>
    <dgm:cxn modelId="{D2B56B39-68FC-49BF-BFE1-23858508BA64}" srcId="{40DB6D57-B27F-4956-A2D6-F9A83DBA997A}" destId="{BBF1FB0C-A2D1-4F27-A779-EDB9CF8BF31B}" srcOrd="1" destOrd="0" parTransId="{9769BDDF-E507-4DF1-9FD2-349FBA6158CC}" sibTransId="{C154F042-E8AD-4721-A062-ECE3135D845B}"/>
    <dgm:cxn modelId="{DC748341-2672-45E3-9856-8714E749056D}" srcId="{40DB6D57-B27F-4956-A2D6-F9A83DBA997A}" destId="{BE1E9EF1-B6BA-41A4-89D7-D5D0BC6859FE}" srcOrd="0" destOrd="0" parTransId="{1BDE3756-CD3D-48B4-B895-2580C5B4DE4D}" sibTransId="{C05D5F2F-A9B4-4EF5-B9B3-57AAF8FF1EB7}"/>
    <dgm:cxn modelId="{D0EF8542-245E-45AD-90E8-382FB4BD7CF6}" srcId="{F76E4465-5490-40E7-9D42-1B7EB1CD56FA}" destId="{D5943C54-288B-4673-A4B1-F434A5FFE8A5}" srcOrd="0" destOrd="0" parTransId="{2695E233-560B-442E-8E77-D1748B68EB6E}" sibTransId="{428B661A-D17B-4DF2-AFE5-21D46DE6F2A9}"/>
    <dgm:cxn modelId="{DA9B4D4B-D998-4703-9FCD-05B79AA5767D}" type="presOf" srcId="{40DB6D57-B27F-4956-A2D6-F9A83DBA997A}" destId="{E7A67CCB-4C07-4871-9050-4E314C347107}" srcOrd="0" destOrd="0" presId="urn:microsoft.com/office/officeart/2005/8/layout/hList1"/>
    <dgm:cxn modelId="{0B9E5C51-DC6D-443E-A6C8-9D2FCE50BFE2}" srcId="{F76E4465-5490-40E7-9D42-1B7EB1CD56FA}" destId="{40DB6D57-B27F-4956-A2D6-F9A83DBA997A}" srcOrd="2" destOrd="0" parTransId="{E368BB78-6959-4EAF-B279-62BE45443016}" sibTransId="{C0ABBC8B-D7AB-469E-B5A0-E22875FAB92A}"/>
    <dgm:cxn modelId="{D7C9867D-180E-4561-B079-0ACD6227520E}" type="presOf" srcId="{799A5A33-7C38-4081-8CE6-6930AD61CDCF}" destId="{B7EA0289-75E0-4B4E-99C8-A4C8C4BCD02A}" srcOrd="0" destOrd="2" presId="urn:microsoft.com/office/officeart/2005/8/layout/hList1"/>
    <dgm:cxn modelId="{44424C86-A619-4B7E-AB4B-A45129A3D905}" srcId="{D5943C54-288B-4673-A4B1-F434A5FFE8A5}" destId="{DCDCB8F8-3F3E-4283-9500-9F2B9DA0AE7A}" srcOrd="1" destOrd="0" parTransId="{CF744029-7ACF-4208-8C6F-67BEFDB53A0C}" sibTransId="{D7694005-2206-444D-B0FB-AAFED289AC74}"/>
    <dgm:cxn modelId="{86FF7B88-295B-49D8-BC58-BB86FE6855CB}" srcId="{D5943C54-288B-4673-A4B1-F434A5FFE8A5}" destId="{A2A0D059-D49F-410D-BCA5-601D485B4AA5}" srcOrd="0" destOrd="0" parTransId="{5039D6D2-E9E9-4FC7-9E00-3E60E736018D}" sibTransId="{5BC0E06E-1E9D-46F2-A83F-5987E5A70306}"/>
    <dgm:cxn modelId="{23D2AE8C-4A9C-4DAF-ACE3-87EADD22322A}" type="presOf" srcId="{3EE27BBE-96FB-4608-A0F8-61CF4C353969}" destId="{ED35C525-4F91-4BD1-8219-BAD4FA4F762F}" srcOrd="0" destOrd="0" presId="urn:microsoft.com/office/officeart/2005/8/layout/hList1"/>
    <dgm:cxn modelId="{041BFC8E-57A4-4BF4-9395-E62FCCBE1CFE}" type="presOf" srcId="{DCDCB8F8-3F3E-4283-9500-9F2B9DA0AE7A}" destId="{09296CCD-3301-486A-8807-0230F7A8BC39}" srcOrd="0" destOrd="1" presId="urn:microsoft.com/office/officeart/2005/8/layout/hList1"/>
    <dgm:cxn modelId="{E08C459C-5D99-4B52-936D-C7900506D31F}" type="presOf" srcId="{D543A7D7-F5FC-4319-80BD-2434E2BF6F8D}" destId="{0AE5185C-93EB-4A64-8821-ACB0ADA616E2}" srcOrd="0" destOrd="0" presId="urn:microsoft.com/office/officeart/2005/8/layout/hList1"/>
    <dgm:cxn modelId="{59591FC6-5B58-4668-9B8B-31EE8099B533}" srcId="{3EE27BBE-96FB-4608-A0F8-61CF4C353969}" destId="{D543A7D7-F5FC-4319-80BD-2434E2BF6F8D}" srcOrd="0" destOrd="0" parTransId="{1E5C2BAE-5806-47FC-9E49-7CF7CF432A84}" sibTransId="{8F94E197-6015-4A41-A757-5CA037310425}"/>
    <dgm:cxn modelId="{F336B1D1-144D-4158-BCC3-103C0889B566}" type="presOf" srcId="{BE1E9EF1-B6BA-41A4-89D7-D5D0BC6859FE}" destId="{B7EA0289-75E0-4B4E-99C8-A4C8C4BCD02A}" srcOrd="0" destOrd="0" presId="urn:microsoft.com/office/officeart/2005/8/layout/hList1"/>
    <dgm:cxn modelId="{2674A1E3-E6D3-4612-9023-DFA5BC6E2896}" srcId="{F76E4465-5490-40E7-9D42-1B7EB1CD56FA}" destId="{3EE27BBE-96FB-4608-A0F8-61CF4C353969}" srcOrd="1" destOrd="0" parTransId="{B6BBAA4E-E7A5-4964-B2D1-ADE9F37FB809}" sibTransId="{065125D7-674C-44FC-8881-0AF6F7A68C68}"/>
    <dgm:cxn modelId="{7453C4EC-043E-4CBB-AB10-7C164B1F02D2}" type="presOf" srcId="{A2A0D059-D49F-410D-BCA5-601D485B4AA5}" destId="{09296CCD-3301-486A-8807-0230F7A8BC39}" srcOrd="0" destOrd="0" presId="urn:microsoft.com/office/officeart/2005/8/layout/hList1"/>
    <dgm:cxn modelId="{177879FA-431C-4903-9656-F39DA403E04A}" type="presOf" srcId="{BBF1FB0C-A2D1-4F27-A779-EDB9CF8BF31B}" destId="{B7EA0289-75E0-4B4E-99C8-A4C8C4BCD02A}" srcOrd="0" destOrd="1" presId="urn:microsoft.com/office/officeart/2005/8/layout/hList1"/>
    <dgm:cxn modelId="{D8835E24-5F22-4256-A2FF-C21B5ABEA5D7}" type="presParOf" srcId="{F63EBFAB-AF24-427A-B43E-44F535A6DB25}" destId="{71A1D9CA-F435-4E7A-9C78-1A09828A3513}" srcOrd="0" destOrd="0" presId="urn:microsoft.com/office/officeart/2005/8/layout/hList1"/>
    <dgm:cxn modelId="{F83EA0D2-06AC-4533-8CAB-C369ECFF1BE9}" type="presParOf" srcId="{71A1D9CA-F435-4E7A-9C78-1A09828A3513}" destId="{67885E69-1177-4907-BA9E-EACD6D7E5BA7}" srcOrd="0" destOrd="0" presId="urn:microsoft.com/office/officeart/2005/8/layout/hList1"/>
    <dgm:cxn modelId="{E44002BD-094D-4A7B-BD5D-D533C350138A}" type="presParOf" srcId="{71A1D9CA-F435-4E7A-9C78-1A09828A3513}" destId="{09296CCD-3301-486A-8807-0230F7A8BC39}" srcOrd="1" destOrd="0" presId="urn:microsoft.com/office/officeart/2005/8/layout/hList1"/>
    <dgm:cxn modelId="{9D4F49D7-BC0A-4420-A5DF-D95BC3BA309E}" type="presParOf" srcId="{F63EBFAB-AF24-427A-B43E-44F535A6DB25}" destId="{5C75E5C4-F036-49FC-9731-2824B804B28E}" srcOrd="1" destOrd="0" presId="urn:microsoft.com/office/officeart/2005/8/layout/hList1"/>
    <dgm:cxn modelId="{E81C2874-4CDB-4000-A130-94767F72BB8C}" type="presParOf" srcId="{F63EBFAB-AF24-427A-B43E-44F535A6DB25}" destId="{A8DDACA7-5C84-4CDC-B322-03D0A557984C}" srcOrd="2" destOrd="0" presId="urn:microsoft.com/office/officeart/2005/8/layout/hList1"/>
    <dgm:cxn modelId="{E70AEB67-6772-445E-A49D-853768E3E526}" type="presParOf" srcId="{A8DDACA7-5C84-4CDC-B322-03D0A557984C}" destId="{ED35C525-4F91-4BD1-8219-BAD4FA4F762F}" srcOrd="0" destOrd="0" presId="urn:microsoft.com/office/officeart/2005/8/layout/hList1"/>
    <dgm:cxn modelId="{426EB24F-E554-4172-8171-B3AE29E2AF83}" type="presParOf" srcId="{A8DDACA7-5C84-4CDC-B322-03D0A557984C}" destId="{0AE5185C-93EB-4A64-8821-ACB0ADA616E2}" srcOrd="1" destOrd="0" presId="urn:microsoft.com/office/officeart/2005/8/layout/hList1"/>
    <dgm:cxn modelId="{BE773F59-4AA0-4C21-885E-07CCB32E87C1}" type="presParOf" srcId="{F63EBFAB-AF24-427A-B43E-44F535A6DB25}" destId="{6BE53227-32D0-4CD9-9F9A-10FA53ECF337}" srcOrd="3" destOrd="0" presId="urn:microsoft.com/office/officeart/2005/8/layout/hList1"/>
    <dgm:cxn modelId="{73B2407E-138B-4E3B-8C3F-09E0334718A7}" type="presParOf" srcId="{F63EBFAB-AF24-427A-B43E-44F535A6DB25}" destId="{0799A55A-31E0-4B8D-864F-CE060DC22855}" srcOrd="4" destOrd="0" presId="urn:microsoft.com/office/officeart/2005/8/layout/hList1"/>
    <dgm:cxn modelId="{EC88257E-EE95-4902-8B4F-12DC8AA37106}" type="presParOf" srcId="{0799A55A-31E0-4B8D-864F-CE060DC22855}" destId="{E7A67CCB-4C07-4871-9050-4E314C347107}" srcOrd="0" destOrd="0" presId="urn:microsoft.com/office/officeart/2005/8/layout/hList1"/>
    <dgm:cxn modelId="{F6DC204F-B9E5-46ED-9FD7-A0DFE5905664}" type="presParOf" srcId="{0799A55A-31E0-4B8D-864F-CE060DC22855}" destId="{B7EA0289-75E0-4B4E-99C8-A4C8C4BCD0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789F66-C259-440B-9DAD-91A88B4D36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530C6E-D10F-487B-A2C7-7EBB7FF638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PurpleAirDataCorrection()</a:t>
          </a:r>
        </a:p>
      </dgm:t>
    </dgm:pt>
    <dgm:pt modelId="{860BE8ED-5DC9-4D0C-B454-54280CE36987}" type="parTrans" cxnId="{FB4D580C-47C0-44A0-9CC7-F2467EBCD243}">
      <dgm:prSet/>
      <dgm:spPr/>
      <dgm:t>
        <a:bodyPr/>
        <a:lstStyle/>
        <a:p>
          <a:endParaRPr lang="en-US"/>
        </a:p>
      </dgm:t>
    </dgm:pt>
    <dgm:pt modelId="{9C9FFBDA-F8CA-4972-AC56-0F90200ECA00}" type="sibTrans" cxnId="{FB4D580C-47C0-44A0-9CC7-F2467EBCD243}">
      <dgm:prSet/>
      <dgm:spPr/>
      <dgm:t>
        <a:bodyPr/>
        <a:lstStyle/>
        <a:p>
          <a:endParaRPr lang="en-US"/>
        </a:p>
      </dgm:t>
    </dgm:pt>
    <dgm:pt modelId="{104D47B2-1D22-4F17-AD10-26492EDDE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Woodsmoke correction factor for the data</a:t>
          </a:r>
        </a:p>
      </dgm:t>
    </dgm:pt>
    <dgm:pt modelId="{BA80A476-231F-4A7E-AA0E-EA27C5A680B1}" type="parTrans" cxnId="{FF56EA74-FAAE-47A6-B994-520D2A504708}">
      <dgm:prSet/>
      <dgm:spPr/>
      <dgm:t>
        <a:bodyPr/>
        <a:lstStyle/>
        <a:p>
          <a:endParaRPr lang="en-US"/>
        </a:p>
      </dgm:t>
    </dgm:pt>
    <dgm:pt modelId="{2DBA5E59-CAB3-489E-960E-76F0CE2D8FC4}" type="sibTrans" cxnId="{FF56EA74-FAAE-47A6-B994-520D2A504708}">
      <dgm:prSet/>
      <dgm:spPr/>
      <dgm:t>
        <a:bodyPr/>
        <a:lstStyle/>
        <a:p>
          <a:endParaRPr lang="en-US"/>
        </a:p>
      </dgm:t>
    </dgm:pt>
    <dgm:pt modelId="{A6B4C466-B5A0-45A4-99C0-A7E0D103E07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HumidityCalc()</a:t>
          </a:r>
        </a:p>
      </dgm:t>
    </dgm:pt>
    <dgm:pt modelId="{FAEBABC5-3352-4AA9-98B7-FAF869F51BA2}" type="parTrans" cxnId="{0ECEC2F0-9AA2-4182-AC8C-272FD6EA871A}">
      <dgm:prSet/>
      <dgm:spPr/>
      <dgm:t>
        <a:bodyPr/>
        <a:lstStyle/>
        <a:p>
          <a:endParaRPr lang="en-US"/>
        </a:p>
      </dgm:t>
    </dgm:pt>
    <dgm:pt modelId="{264BF0E5-0275-4884-8E71-BEF02CBCA130}" type="sibTrans" cxnId="{0ECEC2F0-9AA2-4182-AC8C-272FD6EA871A}">
      <dgm:prSet/>
      <dgm:spPr/>
      <dgm:t>
        <a:bodyPr/>
        <a:lstStyle/>
        <a:p>
          <a:endParaRPr lang="en-US"/>
        </a:p>
      </dgm:t>
    </dgm:pt>
    <dgm:pt modelId="{CEA9C3DD-0CFB-4E21-A70C-E4AA0D49D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Converts the temperature and dewpoint to percent humidity by the airport weather server</a:t>
          </a:r>
        </a:p>
      </dgm:t>
    </dgm:pt>
    <dgm:pt modelId="{EA8EFCE6-4618-43B0-8C24-3FC737CAD037}" type="parTrans" cxnId="{D5CAD808-AAEE-4386-8F84-6CB1BFE1A2CC}">
      <dgm:prSet/>
      <dgm:spPr/>
      <dgm:t>
        <a:bodyPr/>
        <a:lstStyle/>
        <a:p>
          <a:endParaRPr lang="en-US"/>
        </a:p>
      </dgm:t>
    </dgm:pt>
    <dgm:pt modelId="{09D97229-C417-4974-9262-C4C5A9CC399C}" type="sibTrans" cxnId="{D5CAD808-AAEE-4386-8F84-6CB1BFE1A2CC}">
      <dgm:prSet/>
      <dgm:spPr/>
      <dgm:t>
        <a:bodyPr/>
        <a:lstStyle/>
        <a:p>
          <a:endParaRPr lang="en-US"/>
        </a:p>
      </dgm:t>
    </dgm:pt>
    <dgm:pt modelId="{F967AE8C-DDE8-4533-8AFA-509D946001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Gatherdata()</a:t>
          </a:r>
        </a:p>
      </dgm:t>
    </dgm:pt>
    <dgm:pt modelId="{9E2AB489-C3CB-4068-AFEE-93928B3FDCAE}" type="parTrans" cxnId="{83C5AA20-20C4-489B-B16D-E2FB1DA30CA3}">
      <dgm:prSet/>
      <dgm:spPr/>
      <dgm:t>
        <a:bodyPr/>
        <a:lstStyle/>
        <a:p>
          <a:endParaRPr lang="en-US"/>
        </a:p>
      </dgm:t>
    </dgm:pt>
    <dgm:pt modelId="{D866A6A9-F58B-4158-BEBB-130A486356F3}" type="sibTrans" cxnId="{83C5AA20-20C4-489B-B16D-E2FB1DA30CA3}">
      <dgm:prSet/>
      <dgm:spPr/>
      <dgm:t>
        <a:bodyPr/>
        <a:lstStyle/>
        <a:p>
          <a:endParaRPr lang="en-US"/>
        </a:p>
      </dgm:t>
    </dgm:pt>
    <dgm:pt modelId="{08600F14-E5DC-4CA2-8939-AA545466E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Creates a new PurplePoints.csv file and rights into it from the data collected by the </a:t>
          </a:r>
          <a:r>
            <a:rPr lang="en-US" dirty="0" err="1"/>
            <a:t>PurpleAir</a:t>
          </a:r>
          <a:r>
            <a:rPr lang="en-US" dirty="0"/>
            <a:t> </a:t>
          </a:r>
          <a:r>
            <a:rPr lang="en-US" dirty="0" err="1"/>
            <a:t>Json</a:t>
          </a:r>
          <a:r>
            <a:rPr lang="en-US" dirty="0"/>
            <a:t> and the weather server from the Keene Airport</a:t>
          </a:r>
        </a:p>
      </dgm:t>
    </dgm:pt>
    <dgm:pt modelId="{9955AD52-4772-4648-9103-66E5532C16F1}" type="parTrans" cxnId="{4D28136F-73BD-49CB-9F3D-8F6FFED47F7E}">
      <dgm:prSet/>
      <dgm:spPr/>
      <dgm:t>
        <a:bodyPr/>
        <a:lstStyle/>
        <a:p>
          <a:endParaRPr lang="en-US"/>
        </a:p>
      </dgm:t>
    </dgm:pt>
    <dgm:pt modelId="{9C95E835-C47B-4DF9-9A6B-83F228BDA031}" type="sibTrans" cxnId="{4D28136F-73BD-49CB-9F3D-8F6FFED47F7E}">
      <dgm:prSet/>
      <dgm:spPr/>
      <dgm:t>
        <a:bodyPr/>
        <a:lstStyle/>
        <a:p>
          <a:endParaRPr lang="en-US"/>
        </a:p>
      </dgm:t>
    </dgm:pt>
    <dgm:pt modelId="{EA4B3BD7-D10F-498D-A0FC-064C9CFA2E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Gatherarchdata</a:t>
          </a:r>
          <a:r>
            <a:rPr lang="en-US" dirty="0"/>
            <a:t>()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*DEFUNCT*</a:t>
          </a:r>
        </a:p>
      </dgm:t>
    </dgm:pt>
    <dgm:pt modelId="{04BB4A9B-8058-4E3E-AFD4-21C08C649332}" type="parTrans" cxnId="{24CC218B-3124-43CB-B33F-0CB60A3B028E}">
      <dgm:prSet/>
      <dgm:spPr/>
      <dgm:t>
        <a:bodyPr/>
        <a:lstStyle/>
        <a:p>
          <a:endParaRPr lang="en-US"/>
        </a:p>
      </dgm:t>
    </dgm:pt>
    <dgm:pt modelId="{D7FAC9A3-B04C-4EBF-96B3-1683902C3A72}" type="sibTrans" cxnId="{24CC218B-3124-43CB-B33F-0CB60A3B028E}">
      <dgm:prSet/>
      <dgm:spPr/>
      <dgm:t>
        <a:bodyPr/>
        <a:lstStyle/>
        <a:p>
          <a:endParaRPr lang="en-US"/>
        </a:p>
      </dgm:t>
    </dgm:pt>
    <dgm:pt modelId="{2A5FDC86-600A-4AD8-A573-68E093590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Take parse data through the memory buffer(intake) and writes it to the .CSV</a:t>
          </a:r>
        </a:p>
      </dgm:t>
    </dgm:pt>
    <dgm:pt modelId="{6C3B31D5-47B8-4877-AE61-BC0936C2583B}" type="parTrans" cxnId="{BFA82D1A-28A6-4AC5-843F-A2D75A351BE3}">
      <dgm:prSet/>
      <dgm:spPr/>
      <dgm:t>
        <a:bodyPr/>
        <a:lstStyle/>
        <a:p>
          <a:endParaRPr lang="en-US"/>
        </a:p>
      </dgm:t>
    </dgm:pt>
    <dgm:pt modelId="{1B335D08-037E-473C-85CD-116D3C8FD383}" type="sibTrans" cxnId="{BFA82D1A-28A6-4AC5-843F-A2D75A351BE3}">
      <dgm:prSet/>
      <dgm:spPr/>
      <dgm:t>
        <a:bodyPr/>
        <a:lstStyle/>
        <a:p>
          <a:endParaRPr lang="en-US"/>
        </a:p>
      </dgm:t>
    </dgm:pt>
    <dgm:pt modelId="{925B5471-D631-4E16-AB29-BEABFB8B28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Makemap()</a:t>
          </a:r>
        </a:p>
      </dgm:t>
    </dgm:pt>
    <dgm:pt modelId="{AB2BE6A6-35C5-48E6-9D7E-60D87D5AEF3E}" type="parTrans" cxnId="{965083CE-0CAA-45E7-8C89-FF5FD7C35F78}">
      <dgm:prSet/>
      <dgm:spPr/>
      <dgm:t>
        <a:bodyPr/>
        <a:lstStyle/>
        <a:p>
          <a:endParaRPr lang="en-US"/>
        </a:p>
      </dgm:t>
    </dgm:pt>
    <dgm:pt modelId="{829E106A-320E-4D57-B8A3-2414B57D4A92}" type="sibTrans" cxnId="{965083CE-0CAA-45E7-8C89-FF5FD7C35F78}">
      <dgm:prSet/>
      <dgm:spPr/>
      <dgm:t>
        <a:bodyPr/>
        <a:lstStyle/>
        <a:p>
          <a:endParaRPr lang="en-US"/>
        </a:p>
      </dgm:t>
    </dgm:pt>
    <dgm:pt modelId="{4BC4079C-F447-4894-A870-6EC81BCA8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an Arcmap based on the .csv data compiled </a:t>
          </a:r>
        </a:p>
      </dgm:t>
    </dgm:pt>
    <dgm:pt modelId="{B177C6FE-AAF2-4FA3-AF89-D5558E5AEB4C}" type="parTrans" cxnId="{3EE37401-A5B9-413C-9541-9F36A4B61AC9}">
      <dgm:prSet/>
      <dgm:spPr/>
      <dgm:t>
        <a:bodyPr/>
        <a:lstStyle/>
        <a:p>
          <a:endParaRPr lang="en-US"/>
        </a:p>
      </dgm:t>
    </dgm:pt>
    <dgm:pt modelId="{8C3D20DE-6AB8-47B2-8385-65957DDFAA89}" type="sibTrans" cxnId="{3EE37401-A5B9-413C-9541-9F36A4B61AC9}">
      <dgm:prSet/>
      <dgm:spPr/>
      <dgm:t>
        <a:bodyPr/>
        <a:lstStyle/>
        <a:p>
          <a:endParaRPr lang="en-US"/>
        </a:p>
      </dgm:t>
    </dgm:pt>
    <dgm:pt modelId="{FA2CD202-EE31-4B6E-8283-CA84822B9D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Makemovie()</a:t>
          </a:r>
        </a:p>
      </dgm:t>
    </dgm:pt>
    <dgm:pt modelId="{DC3DAB35-9595-43F8-BB49-30E8DFA1976A}" type="parTrans" cxnId="{B604EB90-C746-400D-A83C-D19BAFFD7D0D}">
      <dgm:prSet/>
      <dgm:spPr/>
      <dgm:t>
        <a:bodyPr/>
        <a:lstStyle/>
        <a:p>
          <a:endParaRPr lang="en-US"/>
        </a:p>
      </dgm:t>
    </dgm:pt>
    <dgm:pt modelId="{191E971B-96DC-4A1D-B058-C660244C0C59}" type="sibTrans" cxnId="{B604EB90-C746-400D-A83C-D19BAFFD7D0D}">
      <dgm:prSet/>
      <dgm:spPr/>
      <dgm:t>
        <a:bodyPr/>
        <a:lstStyle/>
        <a:p>
          <a:endParaRPr lang="en-US"/>
        </a:p>
      </dgm:t>
    </dgm:pt>
    <dgm:pt modelId="{18F29D4B-ACB9-4A77-9C2B-A11CD1B31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an open-source tool of FFMPEG to create a .mp4 video of all the map pictures complied so far </a:t>
          </a:r>
        </a:p>
      </dgm:t>
    </dgm:pt>
    <dgm:pt modelId="{7B0BF841-0425-4519-A4E7-E26F1ECB321D}" type="parTrans" cxnId="{AB9A890E-3348-4165-93CE-0EAC33E17505}">
      <dgm:prSet/>
      <dgm:spPr/>
      <dgm:t>
        <a:bodyPr/>
        <a:lstStyle/>
        <a:p>
          <a:endParaRPr lang="en-US"/>
        </a:p>
      </dgm:t>
    </dgm:pt>
    <dgm:pt modelId="{0BAEC0E7-47CD-427D-876A-5157DFA34F07}" type="sibTrans" cxnId="{AB9A890E-3348-4165-93CE-0EAC33E17505}">
      <dgm:prSet/>
      <dgm:spPr/>
      <dgm:t>
        <a:bodyPr/>
        <a:lstStyle/>
        <a:p>
          <a:endParaRPr lang="en-US"/>
        </a:p>
      </dgm:t>
    </dgm:pt>
    <dgm:pt modelId="{99CC0FE4-1131-4297-B863-9167E403DE6F}" type="pres">
      <dgm:prSet presAssocID="{D6789F66-C259-440B-9DAD-91A88B4D36A7}" presName="root" presStyleCnt="0">
        <dgm:presLayoutVars>
          <dgm:dir/>
          <dgm:resizeHandles val="exact"/>
        </dgm:presLayoutVars>
      </dgm:prSet>
      <dgm:spPr/>
    </dgm:pt>
    <dgm:pt modelId="{AD0FD13B-29E7-459A-81C1-40FE99F590E3}" type="pres">
      <dgm:prSet presAssocID="{58530C6E-D10F-487B-A2C7-7EBB7FF6387A}" presName="compNode" presStyleCnt="0"/>
      <dgm:spPr/>
    </dgm:pt>
    <dgm:pt modelId="{7A79F61F-82F3-4C16-AEA0-F8072845CFE7}" type="pres">
      <dgm:prSet presAssocID="{58530C6E-D10F-487B-A2C7-7EBB7FF638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BC898BC6-3C02-4D17-8939-89927974C17E}" type="pres">
      <dgm:prSet presAssocID="{58530C6E-D10F-487B-A2C7-7EBB7FF6387A}" presName="iconSpace" presStyleCnt="0"/>
      <dgm:spPr/>
    </dgm:pt>
    <dgm:pt modelId="{1FF32367-79E4-4A47-8A09-8EA42196A43A}" type="pres">
      <dgm:prSet presAssocID="{58530C6E-D10F-487B-A2C7-7EBB7FF6387A}" presName="parTx" presStyleLbl="revTx" presStyleIdx="0" presStyleCnt="12">
        <dgm:presLayoutVars>
          <dgm:chMax val="0"/>
          <dgm:chPref val="0"/>
        </dgm:presLayoutVars>
      </dgm:prSet>
      <dgm:spPr/>
    </dgm:pt>
    <dgm:pt modelId="{559DD761-A0FF-45F5-85D4-1BF0E3D887FB}" type="pres">
      <dgm:prSet presAssocID="{58530C6E-D10F-487B-A2C7-7EBB7FF6387A}" presName="txSpace" presStyleCnt="0"/>
      <dgm:spPr/>
    </dgm:pt>
    <dgm:pt modelId="{A9BF66E9-E716-4894-BBCB-D99CC34B821B}" type="pres">
      <dgm:prSet presAssocID="{58530C6E-D10F-487B-A2C7-7EBB7FF6387A}" presName="desTx" presStyleLbl="revTx" presStyleIdx="1" presStyleCnt="12">
        <dgm:presLayoutVars/>
      </dgm:prSet>
      <dgm:spPr/>
    </dgm:pt>
    <dgm:pt modelId="{2CFEA47C-F77F-4FC6-A5D4-7CDDCA071B99}" type="pres">
      <dgm:prSet presAssocID="{9C9FFBDA-F8CA-4972-AC56-0F90200ECA00}" presName="sibTrans" presStyleCnt="0"/>
      <dgm:spPr/>
    </dgm:pt>
    <dgm:pt modelId="{3A4B1C33-97A2-42B2-8F29-24FDEE32D9D5}" type="pres">
      <dgm:prSet presAssocID="{A6B4C466-B5A0-45A4-99C0-A7E0D103E070}" presName="compNode" presStyleCnt="0"/>
      <dgm:spPr/>
    </dgm:pt>
    <dgm:pt modelId="{6BB0F293-0326-4AAE-B83A-5E12282A78DE}" type="pres">
      <dgm:prSet presAssocID="{A6B4C466-B5A0-45A4-99C0-A7E0D103E0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F3A2E0B-5FA8-4E7B-9DD2-02FD59546EFC}" type="pres">
      <dgm:prSet presAssocID="{A6B4C466-B5A0-45A4-99C0-A7E0D103E070}" presName="iconSpace" presStyleCnt="0"/>
      <dgm:spPr/>
    </dgm:pt>
    <dgm:pt modelId="{F013B7D2-4592-421F-AD20-95E1487CD566}" type="pres">
      <dgm:prSet presAssocID="{A6B4C466-B5A0-45A4-99C0-A7E0D103E070}" presName="parTx" presStyleLbl="revTx" presStyleIdx="2" presStyleCnt="12">
        <dgm:presLayoutVars>
          <dgm:chMax val="0"/>
          <dgm:chPref val="0"/>
        </dgm:presLayoutVars>
      </dgm:prSet>
      <dgm:spPr/>
    </dgm:pt>
    <dgm:pt modelId="{07604F90-937D-4FA8-983B-79D9475AE69F}" type="pres">
      <dgm:prSet presAssocID="{A6B4C466-B5A0-45A4-99C0-A7E0D103E070}" presName="txSpace" presStyleCnt="0"/>
      <dgm:spPr/>
    </dgm:pt>
    <dgm:pt modelId="{81208B55-55DB-424E-98FF-55C937C25DAA}" type="pres">
      <dgm:prSet presAssocID="{A6B4C466-B5A0-45A4-99C0-A7E0D103E070}" presName="desTx" presStyleLbl="revTx" presStyleIdx="3" presStyleCnt="12">
        <dgm:presLayoutVars/>
      </dgm:prSet>
      <dgm:spPr/>
    </dgm:pt>
    <dgm:pt modelId="{BC8B9D71-FEC7-4EAF-BBF2-2A088D4D6C63}" type="pres">
      <dgm:prSet presAssocID="{264BF0E5-0275-4884-8E71-BEF02CBCA130}" presName="sibTrans" presStyleCnt="0"/>
      <dgm:spPr/>
    </dgm:pt>
    <dgm:pt modelId="{20B64657-03EE-4C4B-BE17-819FAD94594D}" type="pres">
      <dgm:prSet presAssocID="{F967AE8C-DDE8-4533-8AFA-509D94600197}" presName="compNode" presStyleCnt="0"/>
      <dgm:spPr/>
    </dgm:pt>
    <dgm:pt modelId="{0FC06DC4-BCB6-4E1C-9ED7-D2FB7A8E5C00}" type="pres">
      <dgm:prSet presAssocID="{F967AE8C-DDE8-4533-8AFA-509D946001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6E222D-6FD9-4DB8-8256-AC2536F504E5}" type="pres">
      <dgm:prSet presAssocID="{F967AE8C-DDE8-4533-8AFA-509D94600197}" presName="iconSpace" presStyleCnt="0"/>
      <dgm:spPr/>
    </dgm:pt>
    <dgm:pt modelId="{F744240C-05FA-48A6-B736-FD493C4F6D85}" type="pres">
      <dgm:prSet presAssocID="{F967AE8C-DDE8-4533-8AFA-509D94600197}" presName="parTx" presStyleLbl="revTx" presStyleIdx="4" presStyleCnt="12">
        <dgm:presLayoutVars>
          <dgm:chMax val="0"/>
          <dgm:chPref val="0"/>
        </dgm:presLayoutVars>
      </dgm:prSet>
      <dgm:spPr/>
    </dgm:pt>
    <dgm:pt modelId="{793F062E-3793-4249-AA18-F43B5AC17FB3}" type="pres">
      <dgm:prSet presAssocID="{F967AE8C-DDE8-4533-8AFA-509D94600197}" presName="txSpace" presStyleCnt="0"/>
      <dgm:spPr/>
    </dgm:pt>
    <dgm:pt modelId="{78581425-D32F-4516-9740-47E8502E3A99}" type="pres">
      <dgm:prSet presAssocID="{F967AE8C-DDE8-4533-8AFA-509D94600197}" presName="desTx" presStyleLbl="revTx" presStyleIdx="5" presStyleCnt="12">
        <dgm:presLayoutVars/>
      </dgm:prSet>
      <dgm:spPr/>
    </dgm:pt>
    <dgm:pt modelId="{09B9C6CF-7C5F-4C55-B870-E918EA38012C}" type="pres">
      <dgm:prSet presAssocID="{D866A6A9-F58B-4158-BEBB-130A486356F3}" presName="sibTrans" presStyleCnt="0"/>
      <dgm:spPr/>
    </dgm:pt>
    <dgm:pt modelId="{A75B4246-77EE-412F-B3ED-A27494A9916A}" type="pres">
      <dgm:prSet presAssocID="{EA4B3BD7-D10F-498D-A0FC-064C9CFA2E9F}" presName="compNode" presStyleCnt="0"/>
      <dgm:spPr/>
    </dgm:pt>
    <dgm:pt modelId="{C8F22EC5-C1E8-4597-9F78-7839125592EE}" type="pres">
      <dgm:prSet presAssocID="{EA4B3BD7-D10F-498D-A0FC-064C9CFA2E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AC8AFC8-DCF1-4272-B1AE-14AD39D02BA1}" type="pres">
      <dgm:prSet presAssocID="{EA4B3BD7-D10F-498D-A0FC-064C9CFA2E9F}" presName="iconSpace" presStyleCnt="0"/>
      <dgm:spPr/>
    </dgm:pt>
    <dgm:pt modelId="{B8DEDDA6-5BEC-49B0-94F8-7429A4F7CE17}" type="pres">
      <dgm:prSet presAssocID="{EA4B3BD7-D10F-498D-A0FC-064C9CFA2E9F}" presName="parTx" presStyleLbl="revTx" presStyleIdx="6" presStyleCnt="12">
        <dgm:presLayoutVars>
          <dgm:chMax val="0"/>
          <dgm:chPref val="0"/>
        </dgm:presLayoutVars>
      </dgm:prSet>
      <dgm:spPr/>
    </dgm:pt>
    <dgm:pt modelId="{212E78D6-E97C-405A-86DE-D593C7F22B82}" type="pres">
      <dgm:prSet presAssocID="{EA4B3BD7-D10F-498D-A0FC-064C9CFA2E9F}" presName="txSpace" presStyleCnt="0"/>
      <dgm:spPr/>
    </dgm:pt>
    <dgm:pt modelId="{CAA4BB1D-D92A-47AD-B8B7-7DE3F103ABE9}" type="pres">
      <dgm:prSet presAssocID="{EA4B3BD7-D10F-498D-A0FC-064C9CFA2E9F}" presName="desTx" presStyleLbl="revTx" presStyleIdx="7" presStyleCnt="12">
        <dgm:presLayoutVars/>
      </dgm:prSet>
      <dgm:spPr/>
    </dgm:pt>
    <dgm:pt modelId="{79806549-5F5F-43B4-A062-547C975673B8}" type="pres">
      <dgm:prSet presAssocID="{D7FAC9A3-B04C-4EBF-96B3-1683902C3A72}" presName="sibTrans" presStyleCnt="0"/>
      <dgm:spPr/>
    </dgm:pt>
    <dgm:pt modelId="{9196889A-795A-4DB9-9718-83849E5FDDF6}" type="pres">
      <dgm:prSet presAssocID="{925B5471-D631-4E16-AB29-BEABFB8B2865}" presName="compNode" presStyleCnt="0"/>
      <dgm:spPr/>
    </dgm:pt>
    <dgm:pt modelId="{66FE2D26-59D0-4803-9042-99595A0659E6}" type="pres">
      <dgm:prSet presAssocID="{925B5471-D631-4E16-AB29-BEABFB8B28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94F1F2-2A98-4867-BE87-0576E0E20A42}" type="pres">
      <dgm:prSet presAssocID="{925B5471-D631-4E16-AB29-BEABFB8B2865}" presName="iconSpace" presStyleCnt="0"/>
      <dgm:spPr/>
    </dgm:pt>
    <dgm:pt modelId="{D55F318A-1A0D-4C4F-984B-7404DF9B087C}" type="pres">
      <dgm:prSet presAssocID="{925B5471-D631-4E16-AB29-BEABFB8B2865}" presName="parTx" presStyleLbl="revTx" presStyleIdx="8" presStyleCnt="12">
        <dgm:presLayoutVars>
          <dgm:chMax val="0"/>
          <dgm:chPref val="0"/>
        </dgm:presLayoutVars>
      </dgm:prSet>
      <dgm:spPr/>
    </dgm:pt>
    <dgm:pt modelId="{6E375429-F04E-493E-B82D-290C51C84B97}" type="pres">
      <dgm:prSet presAssocID="{925B5471-D631-4E16-AB29-BEABFB8B2865}" presName="txSpace" presStyleCnt="0"/>
      <dgm:spPr/>
    </dgm:pt>
    <dgm:pt modelId="{AF47688B-FEDC-42AE-B977-BA5CEF8054EF}" type="pres">
      <dgm:prSet presAssocID="{925B5471-D631-4E16-AB29-BEABFB8B2865}" presName="desTx" presStyleLbl="revTx" presStyleIdx="9" presStyleCnt="12">
        <dgm:presLayoutVars/>
      </dgm:prSet>
      <dgm:spPr/>
    </dgm:pt>
    <dgm:pt modelId="{AB838BD2-8B65-4911-956C-CB10C957D81C}" type="pres">
      <dgm:prSet presAssocID="{829E106A-320E-4D57-B8A3-2414B57D4A92}" presName="sibTrans" presStyleCnt="0"/>
      <dgm:spPr/>
    </dgm:pt>
    <dgm:pt modelId="{FD54780B-6785-45EA-8143-D8342992BF18}" type="pres">
      <dgm:prSet presAssocID="{FA2CD202-EE31-4B6E-8283-CA84822B9DEC}" presName="compNode" presStyleCnt="0"/>
      <dgm:spPr/>
    </dgm:pt>
    <dgm:pt modelId="{AF2A6312-4B31-4070-92ED-3DC194610160}" type="pres">
      <dgm:prSet presAssocID="{FA2CD202-EE31-4B6E-8283-CA84822B9DE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23BDF53-CB09-46A5-B504-C2493A6DF797}" type="pres">
      <dgm:prSet presAssocID="{FA2CD202-EE31-4B6E-8283-CA84822B9DEC}" presName="iconSpace" presStyleCnt="0"/>
      <dgm:spPr/>
    </dgm:pt>
    <dgm:pt modelId="{5FBBFB57-292A-4B74-9636-46E5CDFA9AF7}" type="pres">
      <dgm:prSet presAssocID="{FA2CD202-EE31-4B6E-8283-CA84822B9DEC}" presName="parTx" presStyleLbl="revTx" presStyleIdx="10" presStyleCnt="12">
        <dgm:presLayoutVars>
          <dgm:chMax val="0"/>
          <dgm:chPref val="0"/>
        </dgm:presLayoutVars>
      </dgm:prSet>
      <dgm:spPr/>
    </dgm:pt>
    <dgm:pt modelId="{6AD39F56-B929-417A-BD4A-56ED45FCABF8}" type="pres">
      <dgm:prSet presAssocID="{FA2CD202-EE31-4B6E-8283-CA84822B9DEC}" presName="txSpace" presStyleCnt="0"/>
      <dgm:spPr/>
    </dgm:pt>
    <dgm:pt modelId="{F2A2C87B-F7F5-47B0-BA75-F40B30D2ECA8}" type="pres">
      <dgm:prSet presAssocID="{FA2CD202-EE31-4B6E-8283-CA84822B9DEC}" presName="desTx" presStyleLbl="revTx" presStyleIdx="11" presStyleCnt="12">
        <dgm:presLayoutVars/>
      </dgm:prSet>
      <dgm:spPr/>
    </dgm:pt>
  </dgm:ptLst>
  <dgm:cxnLst>
    <dgm:cxn modelId="{3EE37401-A5B9-413C-9541-9F36A4B61AC9}" srcId="{925B5471-D631-4E16-AB29-BEABFB8B2865}" destId="{4BC4079C-F447-4894-A870-6EC81BCA85A0}" srcOrd="0" destOrd="0" parTransId="{B177C6FE-AAF2-4FA3-AF89-D5558E5AEB4C}" sibTransId="{8C3D20DE-6AB8-47B2-8385-65957DDFAA89}"/>
    <dgm:cxn modelId="{D5CAD808-AAEE-4386-8F84-6CB1BFE1A2CC}" srcId="{A6B4C466-B5A0-45A4-99C0-A7E0D103E070}" destId="{CEA9C3DD-0CFB-4E21-A70C-E4AA0D49DECB}" srcOrd="0" destOrd="0" parTransId="{EA8EFCE6-4618-43B0-8C24-3FC737CAD037}" sibTransId="{09D97229-C417-4974-9262-C4C5A9CC399C}"/>
    <dgm:cxn modelId="{FB4D580C-47C0-44A0-9CC7-F2467EBCD243}" srcId="{D6789F66-C259-440B-9DAD-91A88B4D36A7}" destId="{58530C6E-D10F-487B-A2C7-7EBB7FF6387A}" srcOrd="0" destOrd="0" parTransId="{860BE8ED-5DC9-4D0C-B454-54280CE36987}" sibTransId="{9C9FFBDA-F8CA-4972-AC56-0F90200ECA00}"/>
    <dgm:cxn modelId="{AB9A890E-3348-4165-93CE-0EAC33E17505}" srcId="{FA2CD202-EE31-4B6E-8283-CA84822B9DEC}" destId="{18F29D4B-ACB9-4A77-9C2B-A11CD1B31952}" srcOrd="0" destOrd="0" parTransId="{7B0BF841-0425-4519-A4E7-E26F1ECB321D}" sibTransId="{0BAEC0E7-47CD-427D-876A-5157DFA34F07}"/>
    <dgm:cxn modelId="{BFA82D1A-28A6-4AC5-843F-A2D75A351BE3}" srcId="{EA4B3BD7-D10F-498D-A0FC-064C9CFA2E9F}" destId="{2A5FDC86-600A-4AD8-A573-68E093590906}" srcOrd="0" destOrd="0" parTransId="{6C3B31D5-47B8-4877-AE61-BC0936C2583B}" sibTransId="{1B335D08-037E-473C-85CD-116D3C8FD383}"/>
    <dgm:cxn modelId="{83C5AA20-20C4-489B-B16D-E2FB1DA30CA3}" srcId="{D6789F66-C259-440B-9DAD-91A88B4D36A7}" destId="{F967AE8C-DDE8-4533-8AFA-509D94600197}" srcOrd="2" destOrd="0" parTransId="{9E2AB489-C3CB-4068-AFEE-93928B3FDCAE}" sibTransId="{D866A6A9-F58B-4158-BEBB-130A486356F3}"/>
    <dgm:cxn modelId="{C193C82B-53CF-4A4F-B26D-E3E752A9854D}" type="presOf" srcId="{A6B4C466-B5A0-45A4-99C0-A7E0D103E070}" destId="{F013B7D2-4592-421F-AD20-95E1487CD566}" srcOrd="0" destOrd="0" presId="urn:microsoft.com/office/officeart/2018/2/layout/IconLabelDescriptionList"/>
    <dgm:cxn modelId="{44E7EE2B-3F56-4F98-8237-381E4CC3CEBB}" type="presOf" srcId="{925B5471-D631-4E16-AB29-BEABFB8B2865}" destId="{D55F318A-1A0D-4C4F-984B-7404DF9B087C}" srcOrd="0" destOrd="0" presId="urn:microsoft.com/office/officeart/2018/2/layout/IconLabelDescriptionList"/>
    <dgm:cxn modelId="{4D28136F-73BD-49CB-9F3D-8F6FFED47F7E}" srcId="{F967AE8C-DDE8-4533-8AFA-509D94600197}" destId="{08600F14-E5DC-4CA2-8939-AA545466ED4E}" srcOrd="0" destOrd="0" parTransId="{9955AD52-4772-4648-9103-66E5532C16F1}" sibTransId="{9C95E835-C47B-4DF9-9A6B-83F228BDA031}"/>
    <dgm:cxn modelId="{32BC3853-CA70-4AD7-A51F-D3056C3000F0}" type="presOf" srcId="{CEA9C3DD-0CFB-4E21-A70C-E4AA0D49DECB}" destId="{81208B55-55DB-424E-98FF-55C937C25DAA}" srcOrd="0" destOrd="0" presId="urn:microsoft.com/office/officeart/2018/2/layout/IconLabelDescriptionList"/>
    <dgm:cxn modelId="{FF56EA74-FAAE-47A6-B994-520D2A504708}" srcId="{58530C6E-D10F-487B-A2C7-7EBB7FF6387A}" destId="{104D47B2-1D22-4F17-AD10-26492EDDEA8B}" srcOrd="0" destOrd="0" parTransId="{BA80A476-231F-4A7E-AA0E-EA27C5A680B1}" sibTransId="{2DBA5E59-CAB3-489E-960E-76F0CE2D8FC4}"/>
    <dgm:cxn modelId="{64F79B81-82B8-4F83-97B4-C059AF25FF57}" type="presOf" srcId="{104D47B2-1D22-4F17-AD10-26492EDDEA8B}" destId="{A9BF66E9-E716-4894-BBCB-D99CC34B821B}" srcOrd="0" destOrd="0" presId="urn:microsoft.com/office/officeart/2018/2/layout/IconLabelDescriptionList"/>
    <dgm:cxn modelId="{EA20F983-B72A-436F-A66A-FEEC691F5D56}" type="presOf" srcId="{18F29D4B-ACB9-4A77-9C2B-A11CD1B31952}" destId="{F2A2C87B-F7F5-47B0-BA75-F40B30D2ECA8}" srcOrd="0" destOrd="0" presId="urn:microsoft.com/office/officeart/2018/2/layout/IconLabelDescriptionList"/>
    <dgm:cxn modelId="{B9491B8A-38A3-4762-8FE1-0B3F35625118}" type="presOf" srcId="{EA4B3BD7-D10F-498D-A0FC-064C9CFA2E9F}" destId="{B8DEDDA6-5BEC-49B0-94F8-7429A4F7CE17}" srcOrd="0" destOrd="0" presId="urn:microsoft.com/office/officeart/2018/2/layout/IconLabelDescriptionList"/>
    <dgm:cxn modelId="{24CC218B-3124-43CB-B33F-0CB60A3B028E}" srcId="{D6789F66-C259-440B-9DAD-91A88B4D36A7}" destId="{EA4B3BD7-D10F-498D-A0FC-064C9CFA2E9F}" srcOrd="3" destOrd="0" parTransId="{04BB4A9B-8058-4E3E-AFD4-21C08C649332}" sibTransId="{D7FAC9A3-B04C-4EBF-96B3-1683902C3A72}"/>
    <dgm:cxn modelId="{B604EB90-C746-400D-A83C-D19BAFFD7D0D}" srcId="{D6789F66-C259-440B-9DAD-91A88B4D36A7}" destId="{FA2CD202-EE31-4B6E-8283-CA84822B9DEC}" srcOrd="5" destOrd="0" parTransId="{DC3DAB35-9595-43F8-BB49-30E8DFA1976A}" sibTransId="{191E971B-96DC-4A1D-B058-C660244C0C59}"/>
    <dgm:cxn modelId="{13CED19E-0178-45B6-9F89-67F8F17C1746}" type="presOf" srcId="{F967AE8C-DDE8-4533-8AFA-509D94600197}" destId="{F744240C-05FA-48A6-B736-FD493C4F6D85}" srcOrd="0" destOrd="0" presId="urn:microsoft.com/office/officeart/2018/2/layout/IconLabelDescriptionList"/>
    <dgm:cxn modelId="{C0EFA4BB-729A-4C3F-8373-FA7865F09F45}" type="presOf" srcId="{58530C6E-D10F-487B-A2C7-7EBB7FF6387A}" destId="{1FF32367-79E4-4A47-8A09-8EA42196A43A}" srcOrd="0" destOrd="0" presId="urn:microsoft.com/office/officeart/2018/2/layout/IconLabelDescriptionList"/>
    <dgm:cxn modelId="{36B35EBF-21CF-42D6-8172-6B652F5B2F38}" type="presOf" srcId="{2A5FDC86-600A-4AD8-A573-68E093590906}" destId="{CAA4BB1D-D92A-47AD-B8B7-7DE3F103ABE9}" srcOrd="0" destOrd="0" presId="urn:microsoft.com/office/officeart/2018/2/layout/IconLabelDescriptionList"/>
    <dgm:cxn modelId="{965083CE-0CAA-45E7-8C89-FF5FD7C35F78}" srcId="{D6789F66-C259-440B-9DAD-91A88B4D36A7}" destId="{925B5471-D631-4E16-AB29-BEABFB8B2865}" srcOrd="4" destOrd="0" parTransId="{AB2BE6A6-35C5-48E6-9D7E-60D87D5AEF3E}" sibTransId="{829E106A-320E-4D57-B8A3-2414B57D4A92}"/>
    <dgm:cxn modelId="{89547ACF-4421-4DD1-AFBF-F55BACA79B80}" type="presOf" srcId="{08600F14-E5DC-4CA2-8939-AA545466ED4E}" destId="{78581425-D32F-4516-9740-47E8502E3A99}" srcOrd="0" destOrd="0" presId="urn:microsoft.com/office/officeart/2018/2/layout/IconLabelDescriptionList"/>
    <dgm:cxn modelId="{4D2193D1-29A2-49FD-9D6C-7B9468B15280}" type="presOf" srcId="{4BC4079C-F447-4894-A870-6EC81BCA85A0}" destId="{AF47688B-FEDC-42AE-B977-BA5CEF8054EF}" srcOrd="0" destOrd="0" presId="urn:microsoft.com/office/officeart/2018/2/layout/IconLabelDescriptionList"/>
    <dgm:cxn modelId="{ABF172D3-113D-4469-9B6B-DBA8C6181707}" type="presOf" srcId="{FA2CD202-EE31-4B6E-8283-CA84822B9DEC}" destId="{5FBBFB57-292A-4B74-9636-46E5CDFA9AF7}" srcOrd="0" destOrd="0" presId="urn:microsoft.com/office/officeart/2018/2/layout/IconLabelDescriptionList"/>
    <dgm:cxn modelId="{0ECEC2F0-9AA2-4182-AC8C-272FD6EA871A}" srcId="{D6789F66-C259-440B-9DAD-91A88B4D36A7}" destId="{A6B4C466-B5A0-45A4-99C0-A7E0D103E070}" srcOrd="1" destOrd="0" parTransId="{FAEBABC5-3352-4AA9-98B7-FAF869F51BA2}" sibTransId="{264BF0E5-0275-4884-8E71-BEF02CBCA130}"/>
    <dgm:cxn modelId="{57AD04F8-7454-4AC8-A934-967E88336645}" type="presOf" srcId="{D6789F66-C259-440B-9DAD-91A88B4D36A7}" destId="{99CC0FE4-1131-4297-B863-9167E403DE6F}" srcOrd="0" destOrd="0" presId="urn:microsoft.com/office/officeart/2018/2/layout/IconLabelDescriptionList"/>
    <dgm:cxn modelId="{17702414-5E83-4068-8D50-A2F46AD4D9B1}" type="presParOf" srcId="{99CC0FE4-1131-4297-B863-9167E403DE6F}" destId="{AD0FD13B-29E7-459A-81C1-40FE99F590E3}" srcOrd="0" destOrd="0" presId="urn:microsoft.com/office/officeart/2018/2/layout/IconLabelDescriptionList"/>
    <dgm:cxn modelId="{59EAF4F5-9111-41B1-A1CF-DB1FAF38A8F9}" type="presParOf" srcId="{AD0FD13B-29E7-459A-81C1-40FE99F590E3}" destId="{7A79F61F-82F3-4C16-AEA0-F8072845CFE7}" srcOrd="0" destOrd="0" presId="urn:microsoft.com/office/officeart/2018/2/layout/IconLabelDescriptionList"/>
    <dgm:cxn modelId="{594366DF-3530-4503-9144-342A56D11DA5}" type="presParOf" srcId="{AD0FD13B-29E7-459A-81C1-40FE99F590E3}" destId="{BC898BC6-3C02-4D17-8939-89927974C17E}" srcOrd="1" destOrd="0" presId="urn:microsoft.com/office/officeart/2018/2/layout/IconLabelDescriptionList"/>
    <dgm:cxn modelId="{1093843C-A4DA-442F-B26D-D055DAFCC3AE}" type="presParOf" srcId="{AD0FD13B-29E7-459A-81C1-40FE99F590E3}" destId="{1FF32367-79E4-4A47-8A09-8EA42196A43A}" srcOrd="2" destOrd="0" presId="urn:microsoft.com/office/officeart/2018/2/layout/IconLabelDescriptionList"/>
    <dgm:cxn modelId="{FA63EB29-2770-40B4-8EDF-197A8B65B327}" type="presParOf" srcId="{AD0FD13B-29E7-459A-81C1-40FE99F590E3}" destId="{559DD761-A0FF-45F5-85D4-1BF0E3D887FB}" srcOrd="3" destOrd="0" presId="urn:microsoft.com/office/officeart/2018/2/layout/IconLabelDescriptionList"/>
    <dgm:cxn modelId="{2212C2D8-14CB-4DC4-AA55-5F1D8F153356}" type="presParOf" srcId="{AD0FD13B-29E7-459A-81C1-40FE99F590E3}" destId="{A9BF66E9-E716-4894-BBCB-D99CC34B821B}" srcOrd="4" destOrd="0" presId="urn:microsoft.com/office/officeart/2018/2/layout/IconLabelDescriptionList"/>
    <dgm:cxn modelId="{66B16C18-F083-49BB-B37B-7843DD770B59}" type="presParOf" srcId="{99CC0FE4-1131-4297-B863-9167E403DE6F}" destId="{2CFEA47C-F77F-4FC6-A5D4-7CDDCA071B99}" srcOrd="1" destOrd="0" presId="urn:microsoft.com/office/officeart/2018/2/layout/IconLabelDescriptionList"/>
    <dgm:cxn modelId="{8F9B59B3-04DC-4D69-BDB8-0D86E931E8E6}" type="presParOf" srcId="{99CC0FE4-1131-4297-B863-9167E403DE6F}" destId="{3A4B1C33-97A2-42B2-8F29-24FDEE32D9D5}" srcOrd="2" destOrd="0" presId="urn:microsoft.com/office/officeart/2018/2/layout/IconLabelDescriptionList"/>
    <dgm:cxn modelId="{86747E2D-14A7-41E7-BD5C-C49C1EC7E845}" type="presParOf" srcId="{3A4B1C33-97A2-42B2-8F29-24FDEE32D9D5}" destId="{6BB0F293-0326-4AAE-B83A-5E12282A78DE}" srcOrd="0" destOrd="0" presId="urn:microsoft.com/office/officeart/2018/2/layout/IconLabelDescriptionList"/>
    <dgm:cxn modelId="{6CBA3258-A061-47FF-8DEB-7C113F8B4DF4}" type="presParOf" srcId="{3A4B1C33-97A2-42B2-8F29-24FDEE32D9D5}" destId="{0F3A2E0B-5FA8-4E7B-9DD2-02FD59546EFC}" srcOrd="1" destOrd="0" presId="urn:microsoft.com/office/officeart/2018/2/layout/IconLabelDescriptionList"/>
    <dgm:cxn modelId="{306D57B2-CDEB-4949-A670-58DD1310FC32}" type="presParOf" srcId="{3A4B1C33-97A2-42B2-8F29-24FDEE32D9D5}" destId="{F013B7D2-4592-421F-AD20-95E1487CD566}" srcOrd="2" destOrd="0" presId="urn:microsoft.com/office/officeart/2018/2/layout/IconLabelDescriptionList"/>
    <dgm:cxn modelId="{056B2FF8-3388-4673-BD40-9E672793AB16}" type="presParOf" srcId="{3A4B1C33-97A2-42B2-8F29-24FDEE32D9D5}" destId="{07604F90-937D-4FA8-983B-79D9475AE69F}" srcOrd="3" destOrd="0" presId="urn:microsoft.com/office/officeart/2018/2/layout/IconLabelDescriptionList"/>
    <dgm:cxn modelId="{F13834D3-1549-4FFF-BEF1-C19209E664F7}" type="presParOf" srcId="{3A4B1C33-97A2-42B2-8F29-24FDEE32D9D5}" destId="{81208B55-55DB-424E-98FF-55C937C25DAA}" srcOrd="4" destOrd="0" presId="urn:microsoft.com/office/officeart/2018/2/layout/IconLabelDescriptionList"/>
    <dgm:cxn modelId="{FFE255D3-1E47-4B13-9850-EDEE43B9472D}" type="presParOf" srcId="{99CC0FE4-1131-4297-B863-9167E403DE6F}" destId="{BC8B9D71-FEC7-4EAF-BBF2-2A088D4D6C63}" srcOrd="3" destOrd="0" presId="urn:microsoft.com/office/officeart/2018/2/layout/IconLabelDescriptionList"/>
    <dgm:cxn modelId="{12C47B1A-349D-429C-BD80-A03B6BC79F05}" type="presParOf" srcId="{99CC0FE4-1131-4297-B863-9167E403DE6F}" destId="{20B64657-03EE-4C4B-BE17-819FAD94594D}" srcOrd="4" destOrd="0" presId="urn:microsoft.com/office/officeart/2018/2/layout/IconLabelDescriptionList"/>
    <dgm:cxn modelId="{18C99079-8E79-4A23-BBF8-451016CFAE17}" type="presParOf" srcId="{20B64657-03EE-4C4B-BE17-819FAD94594D}" destId="{0FC06DC4-BCB6-4E1C-9ED7-D2FB7A8E5C00}" srcOrd="0" destOrd="0" presId="urn:microsoft.com/office/officeart/2018/2/layout/IconLabelDescriptionList"/>
    <dgm:cxn modelId="{BF410FA5-C7BC-4DD3-8348-F97829B615CA}" type="presParOf" srcId="{20B64657-03EE-4C4B-BE17-819FAD94594D}" destId="{1C6E222D-6FD9-4DB8-8256-AC2536F504E5}" srcOrd="1" destOrd="0" presId="urn:microsoft.com/office/officeart/2018/2/layout/IconLabelDescriptionList"/>
    <dgm:cxn modelId="{80FBB7B4-791C-4328-AA81-8AB3B9C398F9}" type="presParOf" srcId="{20B64657-03EE-4C4B-BE17-819FAD94594D}" destId="{F744240C-05FA-48A6-B736-FD493C4F6D85}" srcOrd="2" destOrd="0" presId="urn:microsoft.com/office/officeart/2018/2/layout/IconLabelDescriptionList"/>
    <dgm:cxn modelId="{B197C713-365F-4BF2-9DA0-4D07148F750A}" type="presParOf" srcId="{20B64657-03EE-4C4B-BE17-819FAD94594D}" destId="{793F062E-3793-4249-AA18-F43B5AC17FB3}" srcOrd="3" destOrd="0" presId="urn:microsoft.com/office/officeart/2018/2/layout/IconLabelDescriptionList"/>
    <dgm:cxn modelId="{3E2317D0-3B5B-434C-92D7-7CC0560054A8}" type="presParOf" srcId="{20B64657-03EE-4C4B-BE17-819FAD94594D}" destId="{78581425-D32F-4516-9740-47E8502E3A99}" srcOrd="4" destOrd="0" presId="urn:microsoft.com/office/officeart/2018/2/layout/IconLabelDescriptionList"/>
    <dgm:cxn modelId="{87F30E41-DFBF-4E42-A858-0E6B1F0FD65C}" type="presParOf" srcId="{99CC0FE4-1131-4297-B863-9167E403DE6F}" destId="{09B9C6CF-7C5F-4C55-B870-E918EA38012C}" srcOrd="5" destOrd="0" presId="urn:microsoft.com/office/officeart/2018/2/layout/IconLabelDescriptionList"/>
    <dgm:cxn modelId="{D5BBBD5B-9C6D-4E49-8269-73F367EE28C7}" type="presParOf" srcId="{99CC0FE4-1131-4297-B863-9167E403DE6F}" destId="{A75B4246-77EE-412F-B3ED-A27494A9916A}" srcOrd="6" destOrd="0" presId="urn:microsoft.com/office/officeart/2018/2/layout/IconLabelDescriptionList"/>
    <dgm:cxn modelId="{4FC427E5-514E-462A-B15C-FC14832CCE9C}" type="presParOf" srcId="{A75B4246-77EE-412F-B3ED-A27494A9916A}" destId="{C8F22EC5-C1E8-4597-9F78-7839125592EE}" srcOrd="0" destOrd="0" presId="urn:microsoft.com/office/officeart/2018/2/layout/IconLabelDescriptionList"/>
    <dgm:cxn modelId="{65026EBF-C8FB-4444-8B4F-89A10A137F26}" type="presParOf" srcId="{A75B4246-77EE-412F-B3ED-A27494A9916A}" destId="{6AC8AFC8-DCF1-4272-B1AE-14AD39D02BA1}" srcOrd="1" destOrd="0" presId="urn:microsoft.com/office/officeart/2018/2/layout/IconLabelDescriptionList"/>
    <dgm:cxn modelId="{DDD69A68-A715-4EE7-ABFC-37E33962AA54}" type="presParOf" srcId="{A75B4246-77EE-412F-B3ED-A27494A9916A}" destId="{B8DEDDA6-5BEC-49B0-94F8-7429A4F7CE17}" srcOrd="2" destOrd="0" presId="urn:microsoft.com/office/officeart/2018/2/layout/IconLabelDescriptionList"/>
    <dgm:cxn modelId="{809C9AED-9817-4C5B-9726-116D64296313}" type="presParOf" srcId="{A75B4246-77EE-412F-B3ED-A27494A9916A}" destId="{212E78D6-E97C-405A-86DE-D593C7F22B82}" srcOrd="3" destOrd="0" presId="urn:microsoft.com/office/officeart/2018/2/layout/IconLabelDescriptionList"/>
    <dgm:cxn modelId="{146A81B1-A1C0-4E67-8A08-DAF4FBC8811E}" type="presParOf" srcId="{A75B4246-77EE-412F-B3ED-A27494A9916A}" destId="{CAA4BB1D-D92A-47AD-B8B7-7DE3F103ABE9}" srcOrd="4" destOrd="0" presId="urn:microsoft.com/office/officeart/2018/2/layout/IconLabelDescriptionList"/>
    <dgm:cxn modelId="{8853BCFE-AB52-4A69-A947-118E4FA187C4}" type="presParOf" srcId="{99CC0FE4-1131-4297-B863-9167E403DE6F}" destId="{79806549-5F5F-43B4-A062-547C975673B8}" srcOrd="7" destOrd="0" presId="urn:microsoft.com/office/officeart/2018/2/layout/IconLabelDescriptionList"/>
    <dgm:cxn modelId="{F6A984C7-B7B5-4A46-9A8E-FBC944358D50}" type="presParOf" srcId="{99CC0FE4-1131-4297-B863-9167E403DE6F}" destId="{9196889A-795A-4DB9-9718-83849E5FDDF6}" srcOrd="8" destOrd="0" presId="urn:microsoft.com/office/officeart/2018/2/layout/IconLabelDescriptionList"/>
    <dgm:cxn modelId="{9DF7EBA5-C377-44AD-BA09-E6F0494DC8FD}" type="presParOf" srcId="{9196889A-795A-4DB9-9718-83849E5FDDF6}" destId="{66FE2D26-59D0-4803-9042-99595A0659E6}" srcOrd="0" destOrd="0" presId="urn:microsoft.com/office/officeart/2018/2/layout/IconLabelDescriptionList"/>
    <dgm:cxn modelId="{FCB38A77-08D0-41B5-BD84-465F0BFACDB8}" type="presParOf" srcId="{9196889A-795A-4DB9-9718-83849E5FDDF6}" destId="{C094F1F2-2A98-4867-BE87-0576E0E20A42}" srcOrd="1" destOrd="0" presId="urn:microsoft.com/office/officeart/2018/2/layout/IconLabelDescriptionList"/>
    <dgm:cxn modelId="{41393C95-7F4C-497C-A85C-A666DE98E1C5}" type="presParOf" srcId="{9196889A-795A-4DB9-9718-83849E5FDDF6}" destId="{D55F318A-1A0D-4C4F-984B-7404DF9B087C}" srcOrd="2" destOrd="0" presId="urn:microsoft.com/office/officeart/2018/2/layout/IconLabelDescriptionList"/>
    <dgm:cxn modelId="{605732C1-A129-468A-9B73-AB5F4315C7A7}" type="presParOf" srcId="{9196889A-795A-4DB9-9718-83849E5FDDF6}" destId="{6E375429-F04E-493E-B82D-290C51C84B97}" srcOrd="3" destOrd="0" presId="urn:microsoft.com/office/officeart/2018/2/layout/IconLabelDescriptionList"/>
    <dgm:cxn modelId="{46A82650-2B45-4017-9F11-1E3DF75E54BF}" type="presParOf" srcId="{9196889A-795A-4DB9-9718-83849E5FDDF6}" destId="{AF47688B-FEDC-42AE-B977-BA5CEF8054EF}" srcOrd="4" destOrd="0" presId="urn:microsoft.com/office/officeart/2018/2/layout/IconLabelDescriptionList"/>
    <dgm:cxn modelId="{C733C43A-E56F-414B-9218-440988571E52}" type="presParOf" srcId="{99CC0FE4-1131-4297-B863-9167E403DE6F}" destId="{AB838BD2-8B65-4911-956C-CB10C957D81C}" srcOrd="9" destOrd="0" presId="urn:microsoft.com/office/officeart/2018/2/layout/IconLabelDescriptionList"/>
    <dgm:cxn modelId="{8A86A0D0-C02F-4CD0-9955-48CEDE6102D1}" type="presParOf" srcId="{99CC0FE4-1131-4297-B863-9167E403DE6F}" destId="{FD54780B-6785-45EA-8143-D8342992BF18}" srcOrd="10" destOrd="0" presId="urn:microsoft.com/office/officeart/2018/2/layout/IconLabelDescriptionList"/>
    <dgm:cxn modelId="{FFC4B022-D0B3-48AC-95B1-6276CD30FD10}" type="presParOf" srcId="{FD54780B-6785-45EA-8143-D8342992BF18}" destId="{AF2A6312-4B31-4070-92ED-3DC194610160}" srcOrd="0" destOrd="0" presId="urn:microsoft.com/office/officeart/2018/2/layout/IconLabelDescriptionList"/>
    <dgm:cxn modelId="{D6921B3A-9CD0-46E0-920E-D1DE064CA499}" type="presParOf" srcId="{FD54780B-6785-45EA-8143-D8342992BF18}" destId="{F23BDF53-CB09-46A5-B504-C2493A6DF797}" srcOrd="1" destOrd="0" presId="urn:microsoft.com/office/officeart/2018/2/layout/IconLabelDescriptionList"/>
    <dgm:cxn modelId="{29C69BC7-26FE-418C-BAA6-19C619A3A1D6}" type="presParOf" srcId="{FD54780B-6785-45EA-8143-D8342992BF18}" destId="{5FBBFB57-292A-4B74-9636-46E5CDFA9AF7}" srcOrd="2" destOrd="0" presId="urn:microsoft.com/office/officeart/2018/2/layout/IconLabelDescriptionList"/>
    <dgm:cxn modelId="{2DF826FF-F8B2-468E-92CD-FA5A66ED524F}" type="presParOf" srcId="{FD54780B-6785-45EA-8143-D8342992BF18}" destId="{6AD39F56-B929-417A-BD4A-56ED45FCABF8}" srcOrd="3" destOrd="0" presId="urn:microsoft.com/office/officeart/2018/2/layout/IconLabelDescriptionList"/>
    <dgm:cxn modelId="{5D3E1482-8126-4405-96BE-375A70F82407}" type="presParOf" srcId="{FD54780B-6785-45EA-8143-D8342992BF18}" destId="{F2A2C87B-F7F5-47B0-BA75-F40B30D2ECA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130D24-70A8-4B4C-864F-A8DA335E06D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8F046E-E056-40AF-BA0F-7F83FD53DAD6}">
      <dgm:prSet/>
      <dgm:spPr/>
      <dgm:t>
        <a:bodyPr/>
        <a:lstStyle/>
        <a:p>
          <a:r>
            <a:rPr lang="en-US"/>
            <a:t>Ftpresults()</a:t>
          </a:r>
        </a:p>
      </dgm:t>
    </dgm:pt>
    <dgm:pt modelId="{40D63D87-0D5A-41ED-8EF2-7299B5F5F209}" type="parTrans" cxnId="{1D6E1AD8-DF9C-438F-9B15-E19ECB2085DD}">
      <dgm:prSet/>
      <dgm:spPr/>
      <dgm:t>
        <a:bodyPr/>
        <a:lstStyle/>
        <a:p>
          <a:endParaRPr lang="en-US"/>
        </a:p>
      </dgm:t>
    </dgm:pt>
    <dgm:pt modelId="{72FC5A38-26B3-4B67-A436-3F0545424A29}" type="sibTrans" cxnId="{1D6E1AD8-DF9C-438F-9B15-E19ECB2085DD}">
      <dgm:prSet/>
      <dgm:spPr/>
      <dgm:t>
        <a:bodyPr/>
        <a:lstStyle/>
        <a:p>
          <a:endParaRPr lang="en-US"/>
        </a:p>
      </dgm:t>
    </dgm:pt>
    <dgm:pt modelId="{AF94003E-610B-42D9-AF06-597F7A09F07A}">
      <dgm:prSet/>
      <dgm:spPr/>
      <dgm:t>
        <a:bodyPr/>
        <a:lstStyle/>
        <a:p>
          <a:r>
            <a:rPr lang="en-US"/>
            <a:t>Transfers the .jpg map, .mp4 video, and the .txt console to the website server using the ftp protocol</a:t>
          </a:r>
        </a:p>
      </dgm:t>
    </dgm:pt>
    <dgm:pt modelId="{ED9FA4F1-235A-40B7-A2A6-B3840A1E9D41}" type="parTrans" cxnId="{24B9A47E-E405-41DF-8727-9D01740DCF4F}">
      <dgm:prSet/>
      <dgm:spPr/>
      <dgm:t>
        <a:bodyPr/>
        <a:lstStyle/>
        <a:p>
          <a:endParaRPr lang="en-US"/>
        </a:p>
      </dgm:t>
    </dgm:pt>
    <dgm:pt modelId="{4B1AB78C-A3F4-485B-A28B-F9401C740FEF}" type="sibTrans" cxnId="{24B9A47E-E405-41DF-8727-9D01740DCF4F}">
      <dgm:prSet/>
      <dgm:spPr/>
      <dgm:t>
        <a:bodyPr/>
        <a:lstStyle/>
        <a:p>
          <a:endParaRPr lang="en-US"/>
        </a:p>
      </dgm:t>
    </dgm:pt>
    <dgm:pt modelId="{74D82740-A12B-4C4F-881D-E000E195BD3A}">
      <dgm:prSet/>
      <dgm:spPr/>
      <dgm:t>
        <a:bodyPr/>
        <a:lstStyle/>
        <a:p>
          <a:r>
            <a:rPr lang="en-US"/>
            <a:t>Cleanup()</a:t>
          </a:r>
        </a:p>
      </dgm:t>
    </dgm:pt>
    <dgm:pt modelId="{7A1C3636-A2B8-4F7E-B154-4FF441B7960B}" type="parTrans" cxnId="{732F6A55-D050-4889-B49C-ABC3D8FF5201}">
      <dgm:prSet/>
      <dgm:spPr/>
      <dgm:t>
        <a:bodyPr/>
        <a:lstStyle/>
        <a:p>
          <a:endParaRPr lang="en-US"/>
        </a:p>
      </dgm:t>
    </dgm:pt>
    <dgm:pt modelId="{B87521E4-A972-4D94-AA41-95728BB1819C}" type="sibTrans" cxnId="{732F6A55-D050-4889-B49C-ABC3D8FF5201}">
      <dgm:prSet/>
      <dgm:spPr/>
      <dgm:t>
        <a:bodyPr/>
        <a:lstStyle/>
        <a:p>
          <a:endParaRPr lang="en-US"/>
        </a:p>
      </dgm:t>
    </dgm:pt>
    <dgm:pt modelId="{BB4A1B66-1563-43EB-B318-C0ED0E169AEF}">
      <dgm:prSet/>
      <dgm:spPr/>
      <dgm:t>
        <a:bodyPr/>
        <a:lstStyle/>
        <a:p>
          <a:r>
            <a:rPr lang="en-US"/>
            <a:t>Deletes the images/videos that are expired to help clean up the data storage (10 minutes for images, 60 minutes for videos)</a:t>
          </a:r>
        </a:p>
      </dgm:t>
    </dgm:pt>
    <dgm:pt modelId="{07599AD4-FD81-43ED-B3D6-12EDA61C7B44}" type="parTrans" cxnId="{A511F454-8B8D-490E-8DBC-08B027104A4F}">
      <dgm:prSet/>
      <dgm:spPr/>
      <dgm:t>
        <a:bodyPr/>
        <a:lstStyle/>
        <a:p>
          <a:endParaRPr lang="en-US"/>
        </a:p>
      </dgm:t>
    </dgm:pt>
    <dgm:pt modelId="{BB48ED4E-C68A-4781-8672-05EFCCFADD5D}" type="sibTrans" cxnId="{A511F454-8B8D-490E-8DBC-08B027104A4F}">
      <dgm:prSet/>
      <dgm:spPr/>
      <dgm:t>
        <a:bodyPr/>
        <a:lstStyle/>
        <a:p>
          <a:endParaRPr lang="en-US"/>
        </a:p>
      </dgm:t>
    </dgm:pt>
    <dgm:pt modelId="{63EA8CF6-D8F7-46D0-B7C0-3A68113E715A}">
      <dgm:prSet/>
      <dgm:spPr/>
      <dgm:t>
        <a:bodyPr/>
        <a:lstStyle/>
        <a:p>
          <a:r>
            <a:rPr lang="en-US"/>
            <a:t>Sendalert()</a:t>
          </a:r>
        </a:p>
      </dgm:t>
    </dgm:pt>
    <dgm:pt modelId="{29C3D91C-19E6-43C4-A985-30B2F9906B10}" type="parTrans" cxnId="{738D4D53-5DFB-4AD9-9A28-BF5B574CE698}">
      <dgm:prSet/>
      <dgm:spPr/>
      <dgm:t>
        <a:bodyPr/>
        <a:lstStyle/>
        <a:p>
          <a:endParaRPr lang="en-US"/>
        </a:p>
      </dgm:t>
    </dgm:pt>
    <dgm:pt modelId="{8B9DE6F4-07D7-443A-B800-6177CD3F8136}" type="sibTrans" cxnId="{738D4D53-5DFB-4AD9-9A28-BF5B574CE698}">
      <dgm:prSet/>
      <dgm:spPr/>
      <dgm:t>
        <a:bodyPr/>
        <a:lstStyle/>
        <a:p>
          <a:endParaRPr lang="en-US"/>
        </a:p>
      </dgm:t>
    </dgm:pt>
    <dgm:pt modelId="{24626D9E-C380-4414-852F-E1B26D6AB39B}">
      <dgm:prSet/>
      <dgm:spPr/>
      <dgm:t>
        <a:bodyPr/>
        <a:lstStyle/>
        <a:p>
          <a:r>
            <a:rPr lang="en-US"/>
            <a:t>Alerts JC and Dr. Traviss via email of high values of PM</a:t>
          </a:r>
        </a:p>
      </dgm:t>
    </dgm:pt>
    <dgm:pt modelId="{DCA9BAF8-86CF-42A3-AE40-F8BD4880EAD3}" type="parTrans" cxnId="{010AF5DB-FC64-45BD-A6D1-E30DBFC22397}">
      <dgm:prSet/>
      <dgm:spPr/>
      <dgm:t>
        <a:bodyPr/>
        <a:lstStyle/>
        <a:p>
          <a:endParaRPr lang="en-US"/>
        </a:p>
      </dgm:t>
    </dgm:pt>
    <dgm:pt modelId="{EAC2E4A4-EEA5-42B8-A925-64FE095C33D7}" type="sibTrans" cxnId="{010AF5DB-FC64-45BD-A6D1-E30DBFC22397}">
      <dgm:prSet/>
      <dgm:spPr/>
      <dgm:t>
        <a:bodyPr/>
        <a:lstStyle/>
        <a:p>
          <a:endParaRPr lang="en-US"/>
        </a:p>
      </dgm:t>
    </dgm:pt>
    <dgm:pt modelId="{D7AC383E-E9E2-4D78-9E90-6C06DD610649}">
      <dgm:prSet/>
      <dgm:spPr/>
      <dgm:t>
        <a:bodyPr/>
        <a:lstStyle/>
        <a:p>
          <a:r>
            <a:rPr lang="en-US"/>
            <a:t>Sendreport()</a:t>
          </a:r>
        </a:p>
      </dgm:t>
    </dgm:pt>
    <dgm:pt modelId="{61B8216F-9F5C-4034-A51C-05810DAE9A89}" type="parTrans" cxnId="{2E3A3D02-6372-41EE-8A7C-E8366A5DF8CD}">
      <dgm:prSet/>
      <dgm:spPr/>
      <dgm:t>
        <a:bodyPr/>
        <a:lstStyle/>
        <a:p>
          <a:endParaRPr lang="en-US"/>
        </a:p>
      </dgm:t>
    </dgm:pt>
    <dgm:pt modelId="{9CF30838-07C0-4EA9-AE97-68D3D13BB4CC}" type="sibTrans" cxnId="{2E3A3D02-6372-41EE-8A7C-E8366A5DF8CD}">
      <dgm:prSet/>
      <dgm:spPr/>
      <dgm:t>
        <a:bodyPr/>
        <a:lstStyle/>
        <a:p>
          <a:endParaRPr lang="en-US"/>
        </a:p>
      </dgm:t>
    </dgm:pt>
    <dgm:pt modelId="{B4B82770-0AA5-476D-A195-7C627CD80F2C}">
      <dgm:prSet/>
      <dgm:spPr/>
      <dgm:t>
        <a:bodyPr/>
        <a:lstStyle/>
        <a:p>
          <a:r>
            <a:rPr lang="en-US"/>
            <a:t>Everyday a report will be emailed to JC and Dr. Traviss notifying them of any errors encountered during the day </a:t>
          </a:r>
        </a:p>
      </dgm:t>
    </dgm:pt>
    <dgm:pt modelId="{C111FB29-294F-4827-B2E2-BF1A77AB78E1}" type="parTrans" cxnId="{D221CAD6-E65C-433D-A6CF-20CC1A1680E2}">
      <dgm:prSet/>
      <dgm:spPr/>
      <dgm:t>
        <a:bodyPr/>
        <a:lstStyle/>
        <a:p>
          <a:endParaRPr lang="en-US"/>
        </a:p>
      </dgm:t>
    </dgm:pt>
    <dgm:pt modelId="{70B6B8C8-8E0C-46DF-9C44-E5F299BBDB1F}" type="sibTrans" cxnId="{D221CAD6-E65C-433D-A6CF-20CC1A1680E2}">
      <dgm:prSet/>
      <dgm:spPr/>
      <dgm:t>
        <a:bodyPr/>
        <a:lstStyle/>
        <a:p>
          <a:endParaRPr lang="en-US"/>
        </a:p>
      </dgm:t>
    </dgm:pt>
    <dgm:pt modelId="{82F07823-F740-4189-91B8-16A2329CFABB}">
      <dgm:prSet/>
      <dgm:spPr/>
      <dgm:t>
        <a:bodyPr/>
        <a:lstStyle/>
        <a:p>
          <a:r>
            <a:rPr lang="en-US" dirty="0" err="1"/>
            <a:t>Archmain</a:t>
          </a:r>
          <a:r>
            <a:rPr lang="en-US" dirty="0"/>
            <a:t>()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*DEFUNCT*</a:t>
          </a:r>
        </a:p>
      </dgm:t>
    </dgm:pt>
    <dgm:pt modelId="{16CF485E-A5B0-4A97-A1DA-8E5BB79E550D}" type="parTrans" cxnId="{BD8C6311-27D9-4A4E-9B0A-874E5AF3CE76}">
      <dgm:prSet/>
      <dgm:spPr/>
      <dgm:t>
        <a:bodyPr/>
        <a:lstStyle/>
        <a:p>
          <a:endParaRPr lang="en-US"/>
        </a:p>
      </dgm:t>
    </dgm:pt>
    <dgm:pt modelId="{24EA592C-B641-4918-8A42-E8ED71801CCC}" type="sibTrans" cxnId="{BD8C6311-27D9-4A4E-9B0A-874E5AF3CE76}">
      <dgm:prSet/>
      <dgm:spPr/>
      <dgm:t>
        <a:bodyPr/>
        <a:lstStyle/>
        <a:p>
          <a:endParaRPr lang="en-US"/>
        </a:p>
      </dgm:t>
    </dgm:pt>
    <dgm:pt modelId="{43F48228-D3AA-4562-9AFE-3A3E6392E641}">
      <dgm:prSet/>
      <dgm:spPr/>
      <dgm:t>
        <a:bodyPr/>
        <a:lstStyle/>
        <a:p>
          <a:r>
            <a:rPr lang="en-US" dirty="0"/>
            <a:t>Was a testing method to make sure the code worked properly </a:t>
          </a:r>
        </a:p>
      </dgm:t>
    </dgm:pt>
    <dgm:pt modelId="{931B1A68-4622-4F30-BD5B-6B9E80A741DB}" type="parTrans" cxnId="{F4B4C543-0F0A-49A9-A185-26CC28201D34}">
      <dgm:prSet/>
      <dgm:spPr/>
      <dgm:t>
        <a:bodyPr/>
        <a:lstStyle/>
        <a:p>
          <a:endParaRPr lang="en-US"/>
        </a:p>
      </dgm:t>
    </dgm:pt>
    <dgm:pt modelId="{901FDBEA-8B36-461C-929A-16009293EFE4}" type="sibTrans" cxnId="{F4B4C543-0F0A-49A9-A185-26CC28201D34}">
      <dgm:prSet/>
      <dgm:spPr/>
      <dgm:t>
        <a:bodyPr/>
        <a:lstStyle/>
        <a:p>
          <a:endParaRPr lang="en-US"/>
        </a:p>
      </dgm:t>
    </dgm:pt>
    <dgm:pt modelId="{892F59A3-D27F-4FC4-8A2F-8EA425435C54}">
      <dgm:prSet/>
      <dgm:spPr/>
      <dgm:t>
        <a:bodyPr/>
        <a:lstStyle/>
        <a:p>
          <a:r>
            <a:rPr lang="en-US"/>
            <a:t>Mapmain()</a:t>
          </a:r>
        </a:p>
      </dgm:t>
    </dgm:pt>
    <dgm:pt modelId="{2A90E32A-DC07-452A-A31F-D00A7A33FB97}" type="parTrans" cxnId="{D07154B6-C7B4-428A-96A5-2345A31F02CE}">
      <dgm:prSet/>
      <dgm:spPr/>
      <dgm:t>
        <a:bodyPr/>
        <a:lstStyle/>
        <a:p>
          <a:endParaRPr lang="en-US"/>
        </a:p>
      </dgm:t>
    </dgm:pt>
    <dgm:pt modelId="{7E750679-DD52-4C0A-AA4A-31116489B025}" type="sibTrans" cxnId="{D07154B6-C7B4-428A-96A5-2345A31F02CE}">
      <dgm:prSet/>
      <dgm:spPr/>
      <dgm:t>
        <a:bodyPr/>
        <a:lstStyle/>
        <a:p>
          <a:endParaRPr lang="en-US"/>
        </a:p>
      </dgm:t>
    </dgm:pt>
    <dgm:pt modelId="{FBBD7A11-23B8-4BC1-94B0-973C66595D6E}">
      <dgm:prSet/>
      <dgm:spPr/>
      <dgm:t>
        <a:bodyPr/>
        <a:lstStyle/>
        <a:p>
          <a:r>
            <a:rPr lang="en-US" dirty="0"/>
            <a:t>Main method that creates a .csv file on startup and using a while loop constantly populates it every ten minutes as well as the map/video which is put right into the html file that is embedded on the website</a:t>
          </a:r>
        </a:p>
      </dgm:t>
    </dgm:pt>
    <dgm:pt modelId="{B1D781D9-4856-45A3-AF0F-7541127CAE55}" type="parTrans" cxnId="{E01629AF-A453-4809-98B6-D7D5722EC1C8}">
      <dgm:prSet/>
      <dgm:spPr/>
      <dgm:t>
        <a:bodyPr/>
        <a:lstStyle/>
        <a:p>
          <a:endParaRPr lang="en-US"/>
        </a:p>
      </dgm:t>
    </dgm:pt>
    <dgm:pt modelId="{3C379E9F-571F-4FE3-98A2-2B1A2F70AA8E}" type="sibTrans" cxnId="{E01629AF-A453-4809-98B6-D7D5722EC1C8}">
      <dgm:prSet/>
      <dgm:spPr/>
      <dgm:t>
        <a:bodyPr/>
        <a:lstStyle/>
        <a:p>
          <a:endParaRPr lang="en-US"/>
        </a:p>
      </dgm:t>
    </dgm:pt>
    <dgm:pt modelId="{FB6AE5D7-0D00-4030-90E5-E842830EA5B1}">
      <dgm:prSet/>
      <dgm:spPr/>
      <dgm:t>
        <a:bodyPr/>
        <a:lstStyle/>
        <a:p>
          <a:r>
            <a:rPr lang="en-US"/>
            <a:t>Readini()</a:t>
          </a:r>
        </a:p>
      </dgm:t>
    </dgm:pt>
    <dgm:pt modelId="{A2813320-A2F8-47B9-858C-AC4D9017D60E}" type="parTrans" cxnId="{47D69045-2F52-4A4A-9B14-945A9ABEA91B}">
      <dgm:prSet/>
      <dgm:spPr/>
      <dgm:t>
        <a:bodyPr/>
        <a:lstStyle/>
        <a:p>
          <a:endParaRPr lang="en-US"/>
        </a:p>
      </dgm:t>
    </dgm:pt>
    <dgm:pt modelId="{6BF312C8-6949-44F4-8BDB-66358757CFD3}" type="sibTrans" cxnId="{47D69045-2F52-4A4A-9B14-945A9ABEA91B}">
      <dgm:prSet/>
      <dgm:spPr/>
      <dgm:t>
        <a:bodyPr/>
        <a:lstStyle/>
        <a:p>
          <a:endParaRPr lang="en-US"/>
        </a:p>
      </dgm:t>
    </dgm:pt>
    <dgm:pt modelId="{8AD2C7E9-7F72-40CD-A3BF-60AF5829CA95}">
      <dgm:prSet/>
      <dgm:spPr/>
      <dgm:t>
        <a:bodyPr/>
        <a:lstStyle/>
        <a:p>
          <a:r>
            <a:rPr lang="en-US"/>
            <a:t>Creates and reads an .ini file to configure the units needed for pulling</a:t>
          </a:r>
        </a:p>
      </dgm:t>
    </dgm:pt>
    <dgm:pt modelId="{5B408F3C-1E1F-4E0F-9D15-0055DD6E9F37}" type="parTrans" cxnId="{BA982662-7224-4E61-9E00-0319F5FC0821}">
      <dgm:prSet/>
      <dgm:spPr/>
      <dgm:t>
        <a:bodyPr/>
        <a:lstStyle/>
        <a:p>
          <a:endParaRPr lang="en-US"/>
        </a:p>
      </dgm:t>
    </dgm:pt>
    <dgm:pt modelId="{E567B6AA-65BA-40F6-B568-5B5E51704306}" type="sibTrans" cxnId="{BA982662-7224-4E61-9E00-0319F5FC0821}">
      <dgm:prSet/>
      <dgm:spPr/>
      <dgm:t>
        <a:bodyPr/>
        <a:lstStyle/>
        <a:p>
          <a:endParaRPr lang="en-US"/>
        </a:p>
      </dgm:t>
    </dgm:pt>
    <dgm:pt modelId="{3371D4FF-AE2E-4260-8A01-48A788A50F4B}" type="pres">
      <dgm:prSet presAssocID="{A8130D24-70A8-4B4C-864F-A8DA335E06DB}" presName="Name0" presStyleCnt="0">
        <dgm:presLayoutVars>
          <dgm:dir/>
          <dgm:animLvl val="lvl"/>
          <dgm:resizeHandles val="exact"/>
        </dgm:presLayoutVars>
      </dgm:prSet>
      <dgm:spPr/>
    </dgm:pt>
    <dgm:pt modelId="{3ADE1711-6D62-4A65-8281-52A3A28D7C81}" type="pres">
      <dgm:prSet presAssocID="{6E8F046E-E056-40AF-BA0F-7F83FD53DAD6}" presName="composite" presStyleCnt="0"/>
      <dgm:spPr/>
    </dgm:pt>
    <dgm:pt modelId="{2F0C3F24-883E-4DC1-BF57-2D289DCE70E1}" type="pres">
      <dgm:prSet presAssocID="{6E8F046E-E056-40AF-BA0F-7F83FD53DAD6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33FDBCD3-C61F-4217-9D19-4ED7F23A0086}" type="pres">
      <dgm:prSet presAssocID="{6E8F046E-E056-40AF-BA0F-7F83FD53DAD6}" presName="desTx" presStyleLbl="alignAccFollowNode1" presStyleIdx="0" presStyleCnt="7">
        <dgm:presLayoutVars>
          <dgm:bulletEnabled val="1"/>
        </dgm:presLayoutVars>
      </dgm:prSet>
      <dgm:spPr/>
    </dgm:pt>
    <dgm:pt modelId="{F5EB74C7-254D-4C89-84FA-B95CC01E48BC}" type="pres">
      <dgm:prSet presAssocID="{72FC5A38-26B3-4B67-A436-3F0545424A29}" presName="space" presStyleCnt="0"/>
      <dgm:spPr/>
    </dgm:pt>
    <dgm:pt modelId="{2CB4CA67-2CFE-4A89-A850-81FDDC3C838B}" type="pres">
      <dgm:prSet presAssocID="{74D82740-A12B-4C4F-881D-E000E195BD3A}" presName="composite" presStyleCnt="0"/>
      <dgm:spPr/>
    </dgm:pt>
    <dgm:pt modelId="{685CB114-AB1B-48B1-803D-734FB0FB292D}" type="pres">
      <dgm:prSet presAssocID="{74D82740-A12B-4C4F-881D-E000E195BD3A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03A36749-A262-48C5-A1CC-C14942344366}" type="pres">
      <dgm:prSet presAssocID="{74D82740-A12B-4C4F-881D-E000E195BD3A}" presName="desTx" presStyleLbl="alignAccFollowNode1" presStyleIdx="1" presStyleCnt="7">
        <dgm:presLayoutVars>
          <dgm:bulletEnabled val="1"/>
        </dgm:presLayoutVars>
      </dgm:prSet>
      <dgm:spPr/>
    </dgm:pt>
    <dgm:pt modelId="{A0F6D1A3-375F-4DDE-A440-AF6840C75F74}" type="pres">
      <dgm:prSet presAssocID="{B87521E4-A972-4D94-AA41-95728BB1819C}" presName="space" presStyleCnt="0"/>
      <dgm:spPr/>
    </dgm:pt>
    <dgm:pt modelId="{ACBE0D7E-7E7F-4BDF-A738-0830055587AF}" type="pres">
      <dgm:prSet presAssocID="{63EA8CF6-D8F7-46D0-B7C0-3A68113E715A}" presName="composite" presStyleCnt="0"/>
      <dgm:spPr/>
    </dgm:pt>
    <dgm:pt modelId="{144BB7F6-64A8-4646-AB70-40C2715C0FCF}" type="pres">
      <dgm:prSet presAssocID="{63EA8CF6-D8F7-46D0-B7C0-3A68113E715A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833BDE01-EDEF-47AF-8D9B-FC416AC131C8}" type="pres">
      <dgm:prSet presAssocID="{63EA8CF6-D8F7-46D0-B7C0-3A68113E715A}" presName="desTx" presStyleLbl="alignAccFollowNode1" presStyleIdx="2" presStyleCnt="7">
        <dgm:presLayoutVars>
          <dgm:bulletEnabled val="1"/>
        </dgm:presLayoutVars>
      </dgm:prSet>
      <dgm:spPr/>
    </dgm:pt>
    <dgm:pt modelId="{00A3CA2B-6992-40D9-B893-6004D1B7BFD8}" type="pres">
      <dgm:prSet presAssocID="{8B9DE6F4-07D7-443A-B800-6177CD3F8136}" presName="space" presStyleCnt="0"/>
      <dgm:spPr/>
    </dgm:pt>
    <dgm:pt modelId="{1ABA1C95-FFEA-44D3-B09E-E72225DC76F3}" type="pres">
      <dgm:prSet presAssocID="{D7AC383E-E9E2-4D78-9E90-6C06DD610649}" presName="composite" presStyleCnt="0"/>
      <dgm:spPr/>
    </dgm:pt>
    <dgm:pt modelId="{D47F3B38-36A0-401B-A449-4A1442AECE5A}" type="pres">
      <dgm:prSet presAssocID="{D7AC383E-E9E2-4D78-9E90-6C06DD610649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333F4238-EA3A-465E-A9BC-356FEDD2421C}" type="pres">
      <dgm:prSet presAssocID="{D7AC383E-E9E2-4D78-9E90-6C06DD610649}" presName="desTx" presStyleLbl="alignAccFollowNode1" presStyleIdx="3" presStyleCnt="7">
        <dgm:presLayoutVars>
          <dgm:bulletEnabled val="1"/>
        </dgm:presLayoutVars>
      </dgm:prSet>
      <dgm:spPr/>
    </dgm:pt>
    <dgm:pt modelId="{8A8F5948-F4AD-4BDF-96C7-B8EE853088B1}" type="pres">
      <dgm:prSet presAssocID="{9CF30838-07C0-4EA9-AE97-68D3D13BB4CC}" presName="space" presStyleCnt="0"/>
      <dgm:spPr/>
    </dgm:pt>
    <dgm:pt modelId="{63546F29-654B-4D7E-B8C0-51CB112F0A8F}" type="pres">
      <dgm:prSet presAssocID="{82F07823-F740-4189-91B8-16A2329CFABB}" presName="composite" presStyleCnt="0"/>
      <dgm:spPr/>
    </dgm:pt>
    <dgm:pt modelId="{39654785-8111-46A7-A25C-815753D6B2C2}" type="pres">
      <dgm:prSet presAssocID="{82F07823-F740-4189-91B8-16A2329CFABB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C9888619-32F7-4649-975C-A434FA9D9DA1}" type="pres">
      <dgm:prSet presAssocID="{82F07823-F740-4189-91B8-16A2329CFABB}" presName="desTx" presStyleLbl="alignAccFollowNode1" presStyleIdx="4" presStyleCnt="7">
        <dgm:presLayoutVars>
          <dgm:bulletEnabled val="1"/>
        </dgm:presLayoutVars>
      </dgm:prSet>
      <dgm:spPr/>
    </dgm:pt>
    <dgm:pt modelId="{DAB3E616-6855-43D9-901A-D536B19120F6}" type="pres">
      <dgm:prSet presAssocID="{24EA592C-B641-4918-8A42-E8ED71801CCC}" presName="space" presStyleCnt="0"/>
      <dgm:spPr/>
    </dgm:pt>
    <dgm:pt modelId="{DB8C8E3D-75E0-4296-BA00-7479E8008412}" type="pres">
      <dgm:prSet presAssocID="{892F59A3-D27F-4FC4-8A2F-8EA425435C54}" presName="composite" presStyleCnt="0"/>
      <dgm:spPr/>
    </dgm:pt>
    <dgm:pt modelId="{47C91434-00F4-4C59-9961-9F83F92EE7C5}" type="pres">
      <dgm:prSet presAssocID="{892F59A3-D27F-4FC4-8A2F-8EA425435C54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7F15C9E7-CD9C-4DE0-BF02-6D8A2DD80DB8}" type="pres">
      <dgm:prSet presAssocID="{892F59A3-D27F-4FC4-8A2F-8EA425435C54}" presName="desTx" presStyleLbl="alignAccFollowNode1" presStyleIdx="5" presStyleCnt="7">
        <dgm:presLayoutVars>
          <dgm:bulletEnabled val="1"/>
        </dgm:presLayoutVars>
      </dgm:prSet>
      <dgm:spPr/>
    </dgm:pt>
    <dgm:pt modelId="{94D58285-2117-44A3-822A-58ADFDEDD39D}" type="pres">
      <dgm:prSet presAssocID="{7E750679-DD52-4C0A-AA4A-31116489B025}" presName="space" presStyleCnt="0"/>
      <dgm:spPr/>
    </dgm:pt>
    <dgm:pt modelId="{2E73112C-64C8-47AA-8A1D-F06724CD2829}" type="pres">
      <dgm:prSet presAssocID="{FB6AE5D7-0D00-4030-90E5-E842830EA5B1}" presName="composite" presStyleCnt="0"/>
      <dgm:spPr/>
    </dgm:pt>
    <dgm:pt modelId="{2A62F239-E421-45E6-B686-3278608F40A6}" type="pres">
      <dgm:prSet presAssocID="{FB6AE5D7-0D00-4030-90E5-E842830EA5B1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1A9044D3-B201-442A-8964-F57CD36D383A}" type="pres">
      <dgm:prSet presAssocID="{FB6AE5D7-0D00-4030-90E5-E842830EA5B1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A4D21102-465F-4F55-B40A-77949261CB7F}" type="presOf" srcId="{43F48228-D3AA-4562-9AFE-3A3E6392E641}" destId="{C9888619-32F7-4649-975C-A434FA9D9DA1}" srcOrd="0" destOrd="0" presId="urn:microsoft.com/office/officeart/2005/8/layout/hList1"/>
    <dgm:cxn modelId="{2E3A3D02-6372-41EE-8A7C-E8366A5DF8CD}" srcId="{A8130D24-70A8-4B4C-864F-A8DA335E06DB}" destId="{D7AC383E-E9E2-4D78-9E90-6C06DD610649}" srcOrd="3" destOrd="0" parTransId="{61B8216F-9F5C-4034-A51C-05810DAE9A89}" sibTransId="{9CF30838-07C0-4EA9-AE97-68D3D13BB4CC}"/>
    <dgm:cxn modelId="{BD8C6311-27D9-4A4E-9B0A-874E5AF3CE76}" srcId="{A8130D24-70A8-4B4C-864F-A8DA335E06DB}" destId="{82F07823-F740-4189-91B8-16A2329CFABB}" srcOrd="4" destOrd="0" parTransId="{16CF485E-A5B0-4A97-A1DA-8E5BB79E550D}" sibTransId="{24EA592C-B641-4918-8A42-E8ED71801CCC}"/>
    <dgm:cxn modelId="{EF428114-955F-4834-A544-FB4E0EF02F85}" type="presOf" srcId="{BB4A1B66-1563-43EB-B318-C0ED0E169AEF}" destId="{03A36749-A262-48C5-A1CC-C14942344366}" srcOrd="0" destOrd="0" presId="urn:microsoft.com/office/officeart/2005/8/layout/hList1"/>
    <dgm:cxn modelId="{BA982662-7224-4E61-9E00-0319F5FC0821}" srcId="{FB6AE5D7-0D00-4030-90E5-E842830EA5B1}" destId="{8AD2C7E9-7F72-40CD-A3BF-60AF5829CA95}" srcOrd="0" destOrd="0" parTransId="{5B408F3C-1E1F-4E0F-9D15-0055DD6E9F37}" sibTransId="{E567B6AA-65BA-40F6-B568-5B5E51704306}"/>
    <dgm:cxn modelId="{F4B4C543-0F0A-49A9-A185-26CC28201D34}" srcId="{82F07823-F740-4189-91B8-16A2329CFABB}" destId="{43F48228-D3AA-4562-9AFE-3A3E6392E641}" srcOrd="0" destOrd="0" parTransId="{931B1A68-4622-4F30-BD5B-6B9E80A741DB}" sibTransId="{901FDBEA-8B36-461C-929A-16009293EFE4}"/>
    <dgm:cxn modelId="{47D69045-2F52-4A4A-9B14-945A9ABEA91B}" srcId="{A8130D24-70A8-4B4C-864F-A8DA335E06DB}" destId="{FB6AE5D7-0D00-4030-90E5-E842830EA5B1}" srcOrd="6" destOrd="0" parTransId="{A2813320-A2F8-47B9-858C-AC4D9017D60E}" sibTransId="{6BF312C8-6949-44F4-8BDB-66358757CFD3}"/>
    <dgm:cxn modelId="{8A580F70-BE0A-43E4-A0EA-4C8C7B76B3E9}" type="presOf" srcId="{A8130D24-70A8-4B4C-864F-A8DA335E06DB}" destId="{3371D4FF-AE2E-4260-8A01-48A788A50F4B}" srcOrd="0" destOrd="0" presId="urn:microsoft.com/office/officeart/2005/8/layout/hList1"/>
    <dgm:cxn modelId="{F859E851-9BAC-4100-8458-5732E0DF48CD}" type="presOf" srcId="{B4B82770-0AA5-476D-A195-7C627CD80F2C}" destId="{333F4238-EA3A-465E-A9BC-356FEDD2421C}" srcOrd="0" destOrd="0" presId="urn:microsoft.com/office/officeart/2005/8/layout/hList1"/>
    <dgm:cxn modelId="{738D4D53-5DFB-4AD9-9A28-BF5B574CE698}" srcId="{A8130D24-70A8-4B4C-864F-A8DA335E06DB}" destId="{63EA8CF6-D8F7-46D0-B7C0-3A68113E715A}" srcOrd="2" destOrd="0" parTransId="{29C3D91C-19E6-43C4-A985-30B2F9906B10}" sibTransId="{8B9DE6F4-07D7-443A-B800-6177CD3F8136}"/>
    <dgm:cxn modelId="{A511F454-8B8D-490E-8DBC-08B027104A4F}" srcId="{74D82740-A12B-4C4F-881D-E000E195BD3A}" destId="{BB4A1B66-1563-43EB-B318-C0ED0E169AEF}" srcOrd="0" destOrd="0" parTransId="{07599AD4-FD81-43ED-B3D6-12EDA61C7B44}" sibTransId="{BB48ED4E-C68A-4781-8672-05EFCCFADD5D}"/>
    <dgm:cxn modelId="{0E584355-F582-41A2-AB9F-990CBA4D3F8B}" type="presOf" srcId="{D7AC383E-E9E2-4D78-9E90-6C06DD610649}" destId="{D47F3B38-36A0-401B-A449-4A1442AECE5A}" srcOrd="0" destOrd="0" presId="urn:microsoft.com/office/officeart/2005/8/layout/hList1"/>
    <dgm:cxn modelId="{732F6A55-D050-4889-B49C-ABC3D8FF5201}" srcId="{A8130D24-70A8-4B4C-864F-A8DA335E06DB}" destId="{74D82740-A12B-4C4F-881D-E000E195BD3A}" srcOrd="1" destOrd="0" parTransId="{7A1C3636-A2B8-4F7E-B154-4FF441B7960B}" sibTransId="{B87521E4-A972-4D94-AA41-95728BB1819C}"/>
    <dgm:cxn modelId="{24B9A47E-E405-41DF-8727-9D01740DCF4F}" srcId="{6E8F046E-E056-40AF-BA0F-7F83FD53DAD6}" destId="{AF94003E-610B-42D9-AF06-597F7A09F07A}" srcOrd="0" destOrd="0" parTransId="{ED9FA4F1-235A-40B7-A2A6-B3840A1E9D41}" sibTransId="{4B1AB78C-A3F4-485B-A28B-F9401C740FEF}"/>
    <dgm:cxn modelId="{F805499B-92C9-4552-8DAF-16B43FF6B432}" type="presOf" srcId="{63EA8CF6-D8F7-46D0-B7C0-3A68113E715A}" destId="{144BB7F6-64A8-4646-AB70-40C2715C0FCF}" srcOrd="0" destOrd="0" presId="urn:microsoft.com/office/officeart/2005/8/layout/hList1"/>
    <dgm:cxn modelId="{510DA0A3-78BE-4E00-A08B-A82905F9AB0A}" type="presOf" srcId="{FB6AE5D7-0D00-4030-90E5-E842830EA5B1}" destId="{2A62F239-E421-45E6-B686-3278608F40A6}" srcOrd="0" destOrd="0" presId="urn:microsoft.com/office/officeart/2005/8/layout/hList1"/>
    <dgm:cxn modelId="{42242AAD-C2E1-444E-A452-FF9DAB53D78A}" type="presOf" srcId="{8AD2C7E9-7F72-40CD-A3BF-60AF5829CA95}" destId="{1A9044D3-B201-442A-8964-F57CD36D383A}" srcOrd="0" destOrd="0" presId="urn:microsoft.com/office/officeart/2005/8/layout/hList1"/>
    <dgm:cxn modelId="{E01629AF-A453-4809-98B6-D7D5722EC1C8}" srcId="{892F59A3-D27F-4FC4-8A2F-8EA425435C54}" destId="{FBBD7A11-23B8-4BC1-94B0-973C66595D6E}" srcOrd="0" destOrd="0" parTransId="{B1D781D9-4856-45A3-AF0F-7541127CAE55}" sibTransId="{3C379E9F-571F-4FE3-98A2-2B1A2F70AA8E}"/>
    <dgm:cxn modelId="{D07154B6-C7B4-428A-96A5-2345A31F02CE}" srcId="{A8130D24-70A8-4B4C-864F-A8DA335E06DB}" destId="{892F59A3-D27F-4FC4-8A2F-8EA425435C54}" srcOrd="5" destOrd="0" parTransId="{2A90E32A-DC07-452A-A31F-D00A7A33FB97}" sibTransId="{7E750679-DD52-4C0A-AA4A-31116489B025}"/>
    <dgm:cxn modelId="{7D2D75C5-6D92-4D3D-A8D8-E59ABC71D3A3}" type="presOf" srcId="{74D82740-A12B-4C4F-881D-E000E195BD3A}" destId="{685CB114-AB1B-48B1-803D-734FB0FB292D}" srcOrd="0" destOrd="0" presId="urn:microsoft.com/office/officeart/2005/8/layout/hList1"/>
    <dgm:cxn modelId="{D221CAD6-E65C-433D-A6CF-20CC1A1680E2}" srcId="{D7AC383E-E9E2-4D78-9E90-6C06DD610649}" destId="{B4B82770-0AA5-476D-A195-7C627CD80F2C}" srcOrd="0" destOrd="0" parTransId="{C111FB29-294F-4827-B2E2-BF1A77AB78E1}" sibTransId="{70B6B8C8-8E0C-46DF-9C44-E5F299BBDB1F}"/>
    <dgm:cxn modelId="{1D6E1AD8-DF9C-438F-9B15-E19ECB2085DD}" srcId="{A8130D24-70A8-4B4C-864F-A8DA335E06DB}" destId="{6E8F046E-E056-40AF-BA0F-7F83FD53DAD6}" srcOrd="0" destOrd="0" parTransId="{40D63D87-0D5A-41ED-8EF2-7299B5F5F209}" sibTransId="{72FC5A38-26B3-4B67-A436-3F0545424A29}"/>
    <dgm:cxn modelId="{4E733BDB-B41E-4B90-A85E-DF24D6511620}" type="presOf" srcId="{6E8F046E-E056-40AF-BA0F-7F83FD53DAD6}" destId="{2F0C3F24-883E-4DC1-BF57-2D289DCE70E1}" srcOrd="0" destOrd="0" presId="urn:microsoft.com/office/officeart/2005/8/layout/hList1"/>
    <dgm:cxn modelId="{010AF5DB-FC64-45BD-A6D1-E30DBFC22397}" srcId="{63EA8CF6-D8F7-46D0-B7C0-3A68113E715A}" destId="{24626D9E-C380-4414-852F-E1B26D6AB39B}" srcOrd="0" destOrd="0" parTransId="{DCA9BAF8-86CF-42A3-AE40-F8BD4880EAD3}" sibTransId="{EAC2E4A4-EEA5-42B8-A925-64FE095C33D7}"/>
    <dgm:cxn modelId="{811DEFDF-3E86-47E8-BA2B-37B6B130AD6F}" type="presOf" srcId="{AF94003E-610B-42D9-AF06-597F7A09F07A}" destId="{33FDBCD3-C61F-4217-9D19-4ED7F23A0086}" srcOrd="0" destOrd="0" presId="urn:microsoft.com/office/officeart/2005/8/layout/hList1"/>
    <dgm:cxn modelId="{BF30A1E1-6D1E-4FF7-A972-CB0B94EFFD57}" type="presOf" srcId="{FBBD7A11-23B8-4BC1-94B0-973C66595D6E}" destId="{7F15C9E7-CD9C-4DE0-BF02-6D8A2DD80DB8}" srcOrd="0" destOrd="0" presId="urn:microsoft.com/office/officeart/2005/8/layout/hList1"/>
    <dgm:cxn modelId="{4346E8E1-8792-4B52-B865-BB8CB8857468}" type="presOf" srcId="{24626D9E-C380-4414-852F-E1B26D6AB39B}" destId="{833BDE01-EDEF-47AF-8D9B-FC416AC131C8}" srcOrd="0" destOrd="0" presId="urn:microsoft.com/office/officeart/2005/8/layout/hList1"/>
    <dgm:cxn modelId="{CEE1E8F5-EBAB-41D4-BE94-46CDA70D5D89}" type="presOf" srcId="{892F59A3-D27F-4FC4-8A2F-8EA425435C54}" destId="{47C91434-00F4-4C59-9961-9F83F92EE7C5}" srcOrd="0" destOrd="0" presId="urn:microsoft.com/office/officeart/2005/8/layout/hList1"/>
    <dgm:cxn modelId="{D5B77CF6-6EDC-42DA-AC86-EC72837DE317}" type="presOf" srcId="{82F07823-F740-4189-91B8-16A2329CFABB}" destId="{39654785-8111-46A7-A25C-815753D6B2C2}" srcOrd="0" destOrd="0" presId="urn:microsoft.com/office/officeart/2005/8/layout/hList1"/>
    <dgm:cxn modelId="{7D52D3A5-BE4E-4C1C-AB25-600FC62B6A4B}" type="presParOf" srcId="{3371D4FF-AE2E-4260-8A01-48A788A50F4B}" destId="{3ADE1711-6D62-4A65-8281-52A3A28D7C81}" srcOrd="0" destOrd="0" presId="urn:microsoft.com/office/officeart/2005/8/layout/hList1"/>
    <dgm:cxn modelId="{0B30F891-D80A-4AD8-94E4-470C15DA8722}" type="presParOf" srcId="{3ADE1711-6D62-4A65-8281-52A3A28D7C81}" destId="{2F0C3F24-883E-4DC1-BF57-2D289DCE70E1}" srcOrd="0" destOrd="0" presId="urn:microsoft.com/office/officeart/2005/8/layout/hList1"/>
    <dgm:cxn modelId="{5F944253-2051-4B36-AF8C-28E23BB74A93}" type="presParOf" srcId="{3ADE1711-6D62-4A65-8281-52A3A28D7C81}" destId="{33FDBCD3-C61F-4217-9D19-4ED7F23A0086}" srcOrd="1" destOrd="0" presId="urn:microsoft.com/office/officeart/2005/8/layout/hList1"/>
    <dgm:cxn modelId="{74BA6F79-3EE9-4820-9E8A-98844086B9DE}" type="presParOf" srcId="{3371D4FF-AE2E-4260-8A01-48A788A50F4B}" destId="{F5EB74C7-254D-4C89-84FA-B95CC01E48BC}" srcOrd="1" destOrd="0" presId="urn:microsoft.com/office/officeart/2005/8/layout/hList1"/>
    <dgm:cxn modelId="{EA7042D3-1556-45A1-A34C-C1EEAE8B970C}" type="presParOf" srcId="{3371D4FF-AE2E-4260-8A01-48A788A50F4B}" destId="{2CB4CA67-2CFE-4A89-A850-81FDDC3C838B}" srcOrd="2" destOrd="0" presId="urn:microsoft.com/office/officeart/2005/8/layout/hList1"/>
    <dgm:cxn modelId="{F865C17A-AC3F-425A-AAFD-CC9B328A3B92}" type="presParOf" srcId="{2CB4CA67-2CFE-4A89-A850-81FDDC3C838B}" destId="{685CB114-AB1B-48B1-803D-734FB0FB292D}" srcOrd="0" destOrd="0" presId="urn:microsoft.com/office/officeart/2005/8/layout/hList1"/>
    <dgm:cxn modelId="{752EECAE-5CE6-4598-A8A5-40A98F3ED067}" type="presParOf" srcId="{2CB4CA67-2CFE-4A89-A850-81FDDC3C838B}" destId="{03A36749-A262-48C5-A1CC-C14942344366}" srcOrd="1" destOrd="0" presId="urn:microsoft.com/office/officeart/2005/8/layout/hList1"/>
    <dgm:cxn modelId="{2995133E-62CD-4055-B641-BDAC142D94E2}" type="presParOf" srcId="{3371D4FF-AE2E-4260-8A01-48A788A50F4B}" destId="{A0F6D1A3-375F-4DDE-A440-AF6840C75F74}" srcOrd="3" destOrd="0" presId="urn:microsoft.com/office/officeart/2005/8/layout/hList1"/>
    <dgm:cxn modelId="{857FDA1D-9086-469E-BE94-5F51D7CED372}" type="presParOf" srcId="{3371D4FF-AE2E-4260-8A01-48A788A50F4B}" destId="{ACBE0D7E-7E7F-4BDF-A738-0830055587AF}" srcOrd="4" destOrd="0" presId="urn:microsoft.com/office/officeart/2005/8/layout/hList1"/>
    <dgm:cxn modelId="{0BCF8A2E-E808-4090-B6A7-430BCCF064D3}" type="presParOf" srcId="{ACBE0D7E-7E7F-4BDF-A738-0830055587AF}" destId="{144BB7F6-64A8-4646-AB70-40C2715C0FCF}" srcOrd="0" destOrd="0" presId="urn:microsoft.com/office/officeart/2005/8/layout/hList1"/>
    <dgm:cxn modelId="{789C887A-47B3-41D2-B2A1-D97CC996AB00}" type="presParOf" srcId="{ACBE0D7E-7E7F-4BDF-A738-0830055587AF}" destId="{833BDE01-EDEF-47AF-8D9B-FC416AC131C8}" srcOrd="1" destOrd="0" presId="urn:microsoft.com/office/officeart/2005/8/layout/hList1"/>
    <dgm:cxn modelId="{2A2627F1-1766-44C1-8D74-90253574874F}" type="presParOf" srcId="{3371D4FF-AE2E-4260-8A01-48A788A50F4B}" destId="{00A3CA2B-6992-40D9-B893-6004D1B7BFD8}" srcOrd="5" destOrd="0" presId="urn:microsoft.com/office/officeart/2005/8/layout/hList1"/>
    <dgm:cxn modelId="{B9A42DEA-4640-4CA2-84BC-915FCE28C515}" type="presParOf" srcId="{3371D4FF-AE2E-4260-8A01-48A788A50F4B}" destId="{1ABA1C95-FFEA-44D3-B09E-E72225DC76F3}" srcOrd="6" destOrd="0" presId="urn:microsoft.com/office/officeart/2005/8/layout/hList1"/>
    <dgm:cxn modelId="{77336F44-96DB-4369-A4C1-B758536AB5FB}" type="presParOf" srcId="{1ABA1C95-FFEA-44D3-B09E-E72225DC76F3}" destId="{D47F3B38-36A0-401B-A449-4A1442AECE5A}" srcOrd="0" destOrd="0" presId="urn:microsoft.com/office/officeart/2005/8/layout/hList1"/>
    <dgm:cxn modelId="{9F241139-F72B-422C-9053-38A409F86E5E}" type="presParOf" srcId="{1ABA1C95-FFEA-44D3-B09E-E72225DC76F3}" destId="{333F4238-EA3A-465E-A9BC-356FEDD2421C}" srcOrd="1" destOrd="0" presId="urn:microsoft.com/office/officeart/2005/8/layout/hList1"/>
    <dgm:cxn modelId="{56EADB00-89B9-461E-A77C-17B5C4F793C5}" type="presParOf" srcId="{3371D4FF-AE2E-4260-8A01-48A788A50F4B}" destId="{8A8F5948-F4AD-4BDF-96C7-B8EE853088B1}" srcOrd="7" destOrd="0" presId="urn:microsoft.com/office/officeart/2005/8/layout/hList1"/>
    <dgm:cxn modelId="{7B5458B3-892D-466C-A06B-49E6F67B7B32}" type="presParOf" srcId="{3371D4FF-AE2E-4260-8A01-48A788A50F4B}" destId="{63546F29-654B-4D7E-B8C0-51CB112F0A8F}" srcOrd="8" destOrd="0" presId="urn:microsoft.com/office/officeart/2005/8/layout/hList1"/>
    <dgm:cxn modelId="{7DEFEDF1-4569-4988-9465-BD36BBCC262B}" type="presParOf" srcId="{63546F29-654B-4D7E-B8C0-51CB112F0A8F}" destId="{39654785-8111-46A7-A25C-815753D6B2C2}" srcOrd="0" destOrd="0" presId="urn:microsoft.com/office/officeart/2005/8/layout/hList1"/>
    <dgm:cxn modelId="{C8817699-DCCA-473D-BFDE-F4437DD27250}" type="presParOf" srcId="{63546F29-654B-4D7E-B8C0-51CB112F0A8F}" destId="{C9888619-32F7-4649-975C-A434FA9D9DA1}" srcOrd="1" destOrd="0" presId="urn:microsoft.com/office/officeart/2005/8/layout/hList1"/>
    <dgm:cxn modelId="{A90CC38D-DC6C-4C7F-AECD-D89E655D3933}" type="presParOf" srcId="{3371D4FF-AE2E-4260-8A01-48A788A50F4B}" destId="{DAB3E616-6855-43D9-901A-D536B19120F6}" srcOrd="9" destOrd="0" presId="urn:microsoft.com/office/officeart/2005/8/layout/hList1"/>
    <dgm:cxn modelId="{C1E6495B-A36D-455B-A972-8841909D9532}" type="presParOf" srcId="{3371D4FF-AE2E-4260-8A01-48A788A50F4B}" destId="{DB8C8E3D-75E0-4296-BA00-7479E8008412}" srcOrd="10" destOrd="0" presId="urn:microsoft.com/office/officeart/2005/8/layout/hList1"/>
    <dgm:cxn modelId="{EA344E25-72D9-4B40-9681-541F89422117}" type="presParOf" srcId="{DB8C8E3D-75E0-4296-BA00-7479E8008412}" destId="{47C91434-00F4-4C59-9961-9F83F92EE7C5}" srcOrd="0" destOrd="0" presId="urn:microsoft.com/office/officeart/2005/8/layout/hList1"/>
    <dgm:cxn modelId="{7744EBB2-5CC0-45FF-88C5-152F52B9E844}" type="presParOf" srcId="{DB8C8E3D-75E0-4296-BA00-7479E8008412}" destId="{7F15C9E7-CD9C-4DE0-BF02-6D8A2DD80DB8}" srcOrd="1" destOrd="0" presId="urn:microsoft.com/office/officeart/2005/8/layout/hList1"/>
    <dgm:cxn modelId="{08BC6A06-6018-40DF-8601-4AFD369D7AC3}" type="presParOf" srcId="{3371D4FF-AE2E-4260-8A01-48A788A50F4B}" destId="{94D58285-2117-44A3-822A-58ADFDEDD39D}" srcOrd="11" destOrd="0" presId="urn:microsoft.com/office/officeart/2005/8/layout/hList1"/>
    <dgm:cxn modelId="{8A65D217-68CC-4A1F-8D53-9FA321EB5304}" type="presParOf" srcId="{3371D4FF-AE2E-4260-8A01-48A788A50F4B}" destId="{2E73112C-64C8-47AA-8A1D-F06724CD2829}" srcOrd="12" destOrd="0" presId="urn:microsoft.com/office/officeart/2005/8/layout/hList1"/>
    <dgm:cxn modelId="{28760D18-4A63-49B8-BA18-3E6BBC0C3F73}" type="presParOf" srcId="{2E73112C-64C8-47AA-8A1D-F06724CD2829}" destId="{2A62F239-E421-45E6-B686-3278608F40A6}" srcOrd="0" destOrd="0" presId="urn:microsoft.com/office/officeart/2005/8/layout/hList1"/>
    <dgm:cxn modelId="{99781BF9-F20F-48BE-824B-443692483D0E}" type="presParOf" srcId="{2E73112C-64C8-47AA-8A1D-F06724CD2829}" destId="{1A9044D3-B201-442A-8964-F57CD36D38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9A1707-4A01-4BED-91F6-EB7B0707C0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FB5EB5-6B38-4602-92EF-458478AF656E}">
      <dgm:prSet/>
      <dgm:spPr/>
      <dgm:t>
        <a:bodyPr/>
        <a:lstStyle/>
        <a:p>
          <a:r>
            <a:rPr lang="en-US"/>
            <a:t>MapMaker.py is the finished model for Keene State University </a:t>
          </a:r>
        </a:p>
      </dgm:t>
    </dgm:pt>
    <dgm:pt modelId="{BDDAEBDD-2D7A-447C-99FC-7D4DEDB7CD0A}" type="parTrans" cxnId="{A4D4C4E7-45E2-40E3-9DDA-26F7A1AD254A}">
      <dgm:prSet/>
      <dgm:spPr/>
      <dgm:t>
        <a:bodyPr/>
        <a:lstStyle/>
        <a:p>
          <a:endParaRPr lang="en-US"/>
        </a:p>
      </dgm:t>
    </dgm:pt>
    <dgm:pt modelId="{D9E8D673-6E4E-4D13-A558-46C15846D05A}" type="sibTrans" cxnId="{A4D4C4E7-45E2-40E3-9DDA-26F7A1AD254A}">
      <dgm:prSet/>
      <dgm:spPr/>
      <dgm:t>
        <a:bodyPr/>
        <a:lstStyle/>
        <a:p>
          <a:endParaRPr lang="en-US"/>
        </a:p>
      </dgm:t>
    </dgm:pt>
    <dgm:pt modelId="{465E6AAB-C7EF-4C4A-8112-BC3A88BE8D22}">
      <dgm:prSet/>
      <dgm:spPr/>
      <dgm:t>
        <a:bodyPr/>
        <a:lstStyle/>
        <a:p>
          <a:r>
            <a:rPr lang="en-US"/>
            <a:t>Fetch.py is the starting point for NHDES’s model</a:t>
          </a:r>
        </a:p>
      </dgm:t>
    </dgm:pt>
    <dgm:pt modelId="{68D46454-3C18-47DE-AB1B-89A6F1019308}" type="parTrans" cxnId="{72A6B0D6-6E95-494D-9BA9-521627B7ECB7}">
      <dgm:prSet/>
      <dgm:spPr/>
      <dgm:t>
        <a:bodyPr/>
        <a:lstStyle/>
        <a:p>
          <a:endParaRPr lang="en-US"/>
        </a:p>
      </dgm:t>
    </dgm:pt>
    <dgm:pt modelId="{50181D7B-886A-4CFB-9C87-79AE037BA424}" type="sibTrans" cxnId="{72A6B0D6-6E95-494D-9BA9-521627B7ECB7}">
      <dgm:prSet/>
      <dgm:spPr/>
      <dgm:t>
        <a:bodyPr/>
        <a:lstStyle/>
        <a:p>
          <a:endParaRPr lang="en-US"/>
        </a:p>
      </dgm:t>
    </dgm:pt>
    <dgm:pt modelId="{83893DF9-CCE7-4CBC-8BB9-DE5F48949D0F}" type="pres">
      <dgm:prSet presAssocID="{E99A1707-4A01-4BED-91F6-EB7B0707C0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5AA2C7-EF7D-4D4B-A4AD-7F10BDEC1C2E}" type="pres">
      <dgm:prSet presAssocID="{4DFB5EB5-6B38-4602-92EF-458478AF656E}" presName="hierRoot1" presStyleCnt="0"/>
      <dgm:spPr/>
    </dgm:pt>
    <dgm:pt modelId="{7F9940FC-A01E-492B-B808-62C2D45E4F36}" type="pres">
      <dgm:prSet presAssocID="{4DFB5EB5-6B38-4602-92EF-458478AF656E}" presName="composite" presStyleCnt="0"/>
      <dgm:spPr/>
    </dgm:pt>
    <dgm:pt modelId="{A01D1F6F-A317-4ABB-9DF1-BCA28BC0B421}" type="pres">
      <dgm:prSet presAssocID="{4DFB5EB5-6B38-4602-92EF-458478AF656E}" presName="background" presStyleLbl="node0" presStyleIdx="0" presStyleCnt="2"/>
      <dgm:spPr/>
    </dgm:pt>
    <dgm:pt modelId="{D889DCE3-8BBA-49BD-968F-C3DF7807DB99}" type="pres">
      <dgm:prSet presAssocID="{4DFB5EB5-6B38-4602-92EF-458478AF656E}" presName="text" presStyleLbl="fgAcc0" presStyleIdx="0" presStyleCnt="2">
        <dgm:presLayoutVars>
          <dgm:chPref val="3"/>
        </dgm:presLayoutVars>
      </dgm:prSet>
      <dgm:spPr/>
    </dgm:pt>
    <dgm:pt modelId="{19F608FF-9AD6-47D6-9525-37FD925DF22B}" type="pres">
      <dgm:prSet presAssocID="{4DFB5EB5-6B38-4602-92EF-458478AF656E}" presName="hierChild2" presStyleCnt="0"/>
      <dgm:spPr/>
    </dgm:pt>
    <dgm:pt modelId="{A01FD9E3-3F12-42B1-9F62-4592AD3648F1}" type="pres">
      <dgm:prSet presAssocID="{465E6AAB-C7EF-4C4A-8112-BC3A88BE8D22}" presName="hierRoot1" presStyleCnt="0"/>
      <dgm:spPr/>
    </dgm:pt>
    <dgm:pt modelId="{07AFA461-3323-42CA-9EEA-00CD217ECAA8}" type="pres">
      <dgm:prSet presAssocID="{465E6AAB-C7EF-4C4A-8112-BC3A88BE8D22}" presName="composite" presStyleCnt="0"/>
      <dgm:spPr/>
    </dgm:pt>
    <dgm:pt modelId="{AB432CB1-01AB-4B3A-B91F-7B9F6A7F053E}" type="pres">
      <dgm:prSet presAssocID="{465E6AAB-C7EF-4C4A-8112-BC3A88BE8D22}" presName="background" presStyleLbl="node0" presStyleIdx="1" presStyleCnt="2"/>
      <dgm:spPr/>
    </dgm:pt>
    <dgm:pt modelId="{81E48741-B555-420A-A546-703C7ADF7A36}" type="pres">
      <dgm:prSet presAssocID="{465E6AAB-C7EF-4C4A-8112-BC3A88BE8D22}" presName="text" presStyleLbl="fgAcc0" presStyleIdx="1" presStyleCnt="2">
        <dgm:presLayoutVars>
          <dgm:chPref val="3"/>
        </dgm:presLayoutVars>
      </dgm:prSet>
      <dgm:spPr/>
    </dgm:pt>
    <dgm:pt modelId="{A72F41B7-9D38-46C5-B31A-ADE54526D4EE}" type="pres">
      <dgm:prSet presAssocID="{465E6AAB-C7EF-4C4A-8112-BC3A88BE8D22}" presName="hierChild2" presStyleCnt="0"/>
      <dgm:spPr/>
    </dgm:pt>
  </dgm:ptLst>
  <dgm:cxnLst>
    <dgm:cxn modelId="{72A6B0D6-6E95-494D-9BA9-521627B7ECB7}" srcId="{E99A1707-4A01-4BED-91F6-EB7B0707C0A9}" destId="{465E6AAB-C7EF-4C4A-8112-BC3A88BE8D22}" srcOrd="1" destOrd="0" parTransId="{68D46454-3C18-47DE-AB1B-89A6F1019308}" sibTransId="{50181D7B-886A-4CFB-9C87-79AE037BA424}"/>
    <dgm:cxn modelId="{BD8008DC-D05F-45A3-8183-4941716FB12C}" type="presOf" srcId="{4DFB5EB5-6B38-4602-92EF-458478AF656E}" destId="{D889DCE3-8BBA-49BD-968F-C3DF7807DB99}" srcOrd="0" destOrd="0" presId="urn:microsoft.com/office/officeart/2005/8/layout/hierarchy1"/>
    <dgm:cxn modelId="{A4D4C4E7-45E2-40E3-9DDA-26F7A1AD254A}" srcId="{E99A1707-4A01-4BED-91F6-EB7B0707C0A9}" destId="{4DFB5EB5-6B38-4602-92EF-458478AF656E}" srcOrd="0" destOrd="0" parTransId="{BDDAEBDD-2D7A-447C-99FC-7D4DEDB7CD0A}" sibTransId="{D9E8D673-6E4E-4D13-A558-46C15846D05A}"/>
    <dgm:cxn modelId="{661217F3-BF4A-43CE-BF2C-49A9F4E6B0D1}" type="presOf" srcId="{E99A1707-4A01-4BED-91F6-EB7B0707C0A9}" destId="{83893DF9-CCE7-4CBC-8BB9-DE5F48949D0F}" srcOrd="0" destOrd="0" presId="urn:microsoft.com/office/officeart/2005/8/layout/hierarchy1"/>
    <dgm:cxn modelId="{8F4E15F8-7338-47CF-9327-FC8347C2EF92}" type="presOf" srcId="{465E6AAB-C7EF-4C4A-8112-BC3A88BE8D22}" destId="{81E48741-B555-420A-A546-703C7ADF7A36}" srcOrd="0" destOrd="0" presId="urn:microsoft.com/office/officeart/2005/8/layout/hierarchy1"/>
    <dgm:cxn modelId="{EAEA68E6-E634-4652-AE59-EC9CD8D8F3DD}" type="presParOf" srcId="{83893DF9-CCE7-4CBC-8BB9-DE5F48949D0F}" destId="{3C5AA2C7-EF7D-4D4B-A4AD-7F10BDEC1C2E}" srcOrd="0" destOrd="0" presId="urn:microsoft.com/office/officeart/2005/8/layout/hierarchy1"/>
    <dgm:cxn modelId="{0E864ADA-31C3-4F0E-BA2B-A4697E966EFD}" type="presParOf" srcId="{3C5AA2C7-EF7D-4D4B-A4AD-7F10BDEC1C2E}" destId="{7F9940FC-A01E-492B-B808-62C2D45E4F36}" srcOrd="0" destOrd="0" presId="urn:microsoft.com/office/officeart/2005/8/layout/hierarchy1"/>
    <dgm:cxn modelId="{F32001A3-0574-4F14-BF0B-87C939893DC8}" type="presParOf" srcId="{7F9940FC-A01E-492B-B808-62C2D45E4F36}" destId="{A01D1F6F-A317-4ABB-9DF1-BCA28BC0B421}" srcOrd="0" destOrd="0" presId="urn:microsoft.com/office/officeart/2005/8/layout/hierarchy1"/>
    <dgm:cxn modelId="{C40BC30C-A076-4ACA-B152-6A0BF0BFFAC2}" type="presParOf" srcId="{7F9940FC-A01E-492B-B808-62C2D45E4F36}" destId="{D889DCE3-8BBA-49BD-968F-C3DF7807DB99}" srcOrd="1" destOrd="0" presId="urn:microsoft.com/office/officeart/2005/8/layout/hierarchy1"/>
    <dgm:cxn modelId="{8B3B385A-BD51-42FC-AAC8-735C5539B209}" type="presParOf" srcId="{3C5AA2C7-EF7D-4D4B-A4AD-7F10BDEC1C2E}" destId="{19F608FF-9AD6-47D6-9525-37FD925DF22B}" srcOrd="1" destOrd="0" presId="urn:microsoft.com/office/officeart/2005/8/layout/hierarchy1"/>
    <dgm:cxn modelId="{A5764C1F-6857-4268-ABFE-C1B422441888}" type="presParOf" srcId="{83893DF9-CCE7-4CBC-8BB9-DE5F48949D0F}" destId="{A01FD9E3-3F12-42B1-9F62-4592AD3648F1}" srcOrd="1" destOrd="0" presId="urn:microsoft.com/office/officeart/2005/8/layout/hierarchy1"/>
    <dgm:cxn modelId="{CE209FCE-F7DF-4C1F-AA07-D82499B2F0A0}" type="presParOf" srcId="{A01FD9E3-3F12-42B1-9F62-4592AD3648F1}" destId="{07AFA461-3323-42CA-9EEA-00CD217ECAA8}" srcOrd="0" destOrd="0" presId="urn:microsoft.com/office/officeart/2005/8/layout/hierarchy1"/>
    <dgm:cxn modelId="{9D909CCC-D721-4721-BEBA-6A0CB23C51A9}" type="presParOf" srcId="{07AFA461-3323-42CA-9EEA-00CD217ECAA8}" destId="{AB432CB1-01AB-4B3A-B91F-7B9F6A7F053E}" srcOrd="0" destOrd="0" presId="urn:microsoft.com/office/officeart/2005/8/layout/hierarchy1"/>
    <dgm:cxn modelId="{77B88320-6F9F-48E8-B27F-67AD26B61076}" type="presParOf" srcId="{07AFA461-3323-42CA-9EEA-00CD217ECAA8}" destId="{81E48741-B555-420A-A546-703C7ADF7A36}" srcOrd="1" destOrd="0" presId="urn:microsoft.com/office/officeart/2005/8/layout/hierarchy1"/>
    <dgm:cxn modelId="{B0212F4C-4F87-4427-9C0A-82539BCA3D50}" type="presParOf" srcId="{A01FD9E3-3F12-42B1-9F62-4592AD3648F1}" destId="{A72F41B7-9D38-46C5-B31A-ADE54526D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E772-18CE-469F-B427-898CDBC094B0}">
      <dsp:nvSpPr>
        <dsp:cNvPr id="0" name=""/>
        <dsp:cNvSpPr/>
      </dsp:nvSpPr>
      <dsp:spPr>
        <a:xfrm>
          <a:off x="1146065" y="146443"/>
          <a:ext cx="4584260" cy="6627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47" tIns="168347" rIns="88947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format used for structured data to be transmitted over a network connection</a:t>
          </a:r>
        </a:p>
      </dsp:txBody>
      <dsp:txXfrm>
        <a:off x="1146065" y="146443"/>
        <a:ext cx="4584260" cy="662784"/>
      </dsp:txXfrm>
    </dsp:sp>
    <dsp:sp modelId="{AD3B6EC6-5361-4DA3-9C68-0FFDADC5D225}">
      <dsp:nvSpPr>
        <dsp:cNvPr id="0" name=""/>
        <dsp:cNvSpPr/>
      </dsp:nvSpPr>
      <dsp:spPr>
        <a:xfrm>
          <a:off x="0" y="2437"/>
          <a:ext cx="1146065" cy="9507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46" tIns="65468" rIns="60646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Json</a:t>
          </a:r>
          <a:r>
            <a:rPr lang="en-US" sz="1400" kern="1200" dirty="0"/>
            <a:t> (JavaScript Object Notation)</a:t>
          </a:r>
        </a:p>
      </dsp:txBody>
      <dsp:txXfrm>
        <a:off x="0" y="2437"/>
        <a:ext cx="1146065" cy="950797"/>
      </dsp:txXfrm>
    </dsp:sp>
    <dsp:sp modelId="{63A6BD09-4BD1-4F50-9F27-61470CF26149}">
      <dsp:nvSpPr>
        <dsp:cNvPr id="0" name=""/>
        <dsp:cNvSpPr/>
      </dsp:nvSpPr>
      <dsp:spPr>
        <a:xfrm>
          <a:off x="1148306" y="993002"/>
          <a:ext cx="4593227" cy="6627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Fetches Url’s</a:t>
          </a:r>
        </a:p>
      </dsp:txBody>
      <dsp:txXfrm>
        <a:off x="1148306" y="993002"/>
        <a:ext cx="4593227" cy="662784"/>
      </dsp:txXfrm>
    </dsp:sp>
    <dsp:sp modelId="{A181E38D-1C13-4C75-850E-F9D7F38FC09C}">
      <dsp:nvSpPr>
        <dsp:cNvPr id="0" name=""/>
        <dsp:cNvSpPr/>
      </dsp:nvSpPr>
      <dsp:spPr>
        <a:xfrm>
          <a:off x="0" y="993002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Urllib.request </a:t>
          </a:r>
        </a:p>
      </dsp:txBody>
      <dsp:txXfrm>
        <a:off x="0" y="993002"/>
        <a:ext cx="1148306" cy="662784"/>
      </dsp:txXfrm>
    </dsp:sp>
    <dsp:sp modelId="{84D5AD83-E0E3-4FBF-A364-91F28D3CAD60}">
      <dsp:nvSpPr>
        <dsp:cNvPr id="0" name=""/>
        <dsp:cNvSpPr/>
      </dsp:nvSpPr>
      <dsp:spPr>
        <a:xfrm>
          <a:off x="1148306" y="1695553"/>
          <a:ext cx="4593227" cy="6627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for representing time</a:t>
          </a:r>
        </a:p>
      </dsp:txBody>
      <dsp:txXfrm>
        <a:off x="1148306" y="1695553"/>
        <a:ext cx="4593227" cy="662784"/>
      </dsp:txXfrm>
    </dsp:sp>
    <dsp:sp modelId="{3FA0C148-4437-4A58-ACE5-6D82D2A53CC6}">
      <dsp:nvSpPr>
        <dsp:cNvPr id="0" name=""/>
        <dsp:cNvSpPr/>
      </dsp:nvSpPr>
      <dsp:spPr>
        <a:xfrm>
          <a:off x="0" y="1695553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</a:t>
          </a:r>
        </a:p>
      </dsp:txBody>
      <dsp:txXfrm>
        <a:off x="0" y="1695553"/>
        <a:ext cx="1148306" cy="662784"/>
      </dsp:txXfrm>
    </dsp:sp>
    <dsp:sp modelId="{857C5EAD-8898-41C6-B2A2-9A81B6D10059}">
      <dsp:nvSpPr>
        <dsp:cNvPr id="0" name=""/>
        <dsp:cNvSpPr/>
      </dsp:nvSpPr>
      <dsp:spPr>
        <a:xfrm>
          <a:off x="1148306" y="2398105"/>
          <a:ext cx="4593227" cy="6627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to represent date and time</a:t>
          </a:r>
        </a:p>
      </dsp:txBody>
      <dsp:txXfrm>
        <a:off x="1148306" y="2398105"/>
        <a:ext cx="4593227" cy="662784"/>
      </dsp:txXfrm>
    </dsp:sp>
    <dsp:sp modelId="{86666EF8-D054-43BB-ADB0-B0AE16A0A457}">
      <dsp:nvSpPr>
        <dsp:cNvPr id="0" name=""/>
        <dsp:cNvSpPr/>
      </dsp:nvSpPr>
      <dsp:spPr>
        <a:xfrm>
          <a:off x="0" y="2398105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Datetime</a:t>
          </a:r>
        </a:p>
      </dsp:txBody>
      <dsp:txXfrm>
        <a:off x="0" y="2398105"/>
        <a:ext cx="1148306" cy="662784"/>
      </dsp:txXfrm>
    </dsp:sp>
    <dsp:sp modelId="{5B6B3F03-244D-4A50-8BC3-7621FACE5D81}">
      <dsp:nvSpPr>
        <dsp:cNvPr id="0" name=""/>
        <dsp:cNvSpPr/>
      </dsp:nvSpPr>
      <dsp:spPr>
        <a:xfrm>
          <a:off x="1148306" y="3100657"/>
          <a:ext cx="4593227" cy="6627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Calculates time-zones and daylight savings times</a:t>
          </a:r>
        </a:p>
      </dsp:txBody>
      <dsp:txXfrm>
        <a:off x="1148306" y="3100657"/>
        <a:ext cx="4593227" cy="662784"/>
      </dsp:txXfrm>
    </dsp:sp>
    <dsp:sp modelId="{2543E680-B9AC-481B-A943-DE0E5ABE6819}">
      <dsp:nvSpPr>
        <dsp:cNvPr id="0" name=""/>
        <dsp:cNvSpPr/>
      </dsp:nvSpPr>
      <dsp:spPr>
        <a:xfrm>
          <a:off x="0" y="3100657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Pytz</a:t>
          </a:r>
        </a:p>
      </dsp:txBody>
      <dsp:txXfrm>
        <a:off x="0" y="3100657"/>
        <a:ext cx="1148306" cy="662784"/>
      </dsp:txXfrm>
    </dsp:sp>
    <dsp:sp modelId="{56F1B4E6-48BF-4924-BAAC-0CB62C236BD4}">
      <dsp:nvSpPr>
        <dsp:cNvPr id="0" name=""/>
        <dsp:cNvSpPr/>
      </dsp:nvSpPr>
      <dsp:spPr>
        <a:xfrm>
          <a:off x="1148306" y="3803209"/>
          <a:ext cx="4593227" cy="6627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Prints directly to the interpreter </a:t>
          </a:r>
        </a:p>
      </dsp:txBody>
      <dsp:txXfrm>
        <a:off x="1148306" y="3803209"/>
        <a:ext cx="4593227" cy="662784"/>
      </dsp:txXfrm>
    </dsp:sp>
    <dsp:sp modelId="{1C690344-F1CD-46AC-AD5B-51158C20E0F8}">
      <dsp:nvSpPr>
        <dsp:cNvPr id="0" name=""/>
        <dsp:cNvSpPr/>
      </dsp:nvSpPr>
      <dsp:spPr>
        <a:xfrm>
          <a:off x="0" y="3803209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Pprint (Pretty Print)</a:t>
          </a:r>
        </a:p>
      </dsp:txBody>
      <dsp:txXfrm>
        <a:off x="0" y="3803209"/>
        <a:ext cx="1148306" cy="662784"/>
      </dsp:txXfrm>
    </dsp:sp>
    <dsp:sp modelId="{C9D9317E-A986-4F72-9C4B-8246BFCB9C21}">
      <dsp:nvSpPr>
        <dsp:cNvPr id="0" name=""/>
        <dsp:cNvSpPr/>
      </dsp:nvSpPr>
      <dsp:spPr>
        <a:xfrm>
          <a:off x="1148306" y="4505761"/>
          <a:ext cx="4593227" cy="6627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168347" rIns="89121" bIns="1683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for parallel programming</a:t>
          </a:r>
        </a:p>
      </dsp:txBody>
      <dsp:txXfrm>
        <a:off x="1148306" y="4505761"/>
        <a:ext cx="4593227" cy="662784"/>
      </dsp:txXfrm>
    </dsp:sp>
    <dsp:sp modelId="{8EEB7C7F-A82B-4CE8-8973-2315C9AA049A}">
      <dsp:nvSpPr>
        <dsp:cNvPr id="0" name=""/>
        <dsp:cNvSpPr/>
      </dsp:nvSpPr>
      <dsp:spPr>
        <a:xfrm>
          <a:off x="0" y="4505761"/>
          <a:ext cx="1148306" cy="66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65468" rIns="60765" bIns="654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Pp (Parallel Python)</a:t>
          </a:r>
        </a:p>
      </dsp:txBody>
      <dsp:txXfrm>
        <a:off x="0" y="4505761"/>
        <a:ext cx="1148306" cy="66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AAF3-9CD1-43ED-9AA0-735FA26A411C}">
      <dsp:nvSpPr>
        <dsp:cNvPr id="0" name=""/>
        <dsp:cNvSpPr/>
      </dsp:nvSpPr>
      <dsp:spPr>
        <a:xfrm>
          <a:off x="0" y="631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CBDD-0732-44F8-B8A2-5EA9CBA7F1A9}">
      <dsp:nvSpPr>
        <dsp:cNvPr id="0" name=""/>
        <dsp:cNvSpPr/>
      </dsp:nvSpPr>
      <dsp:spPr>
        <a:xfrm>
          <a:off x="0" y="631"/>
          <a:ext cx="1148306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Readini()</a:t>
          </a:r>
        </a:p>
      </dsp:txBody>
      <dsp:txXfrm>
        <a:off x="0" y="631"/>
        <a:ext cx="1148306" cy="1033944"/>
      </dsp:txXfrm>
    </dsp:sp>
    <dsp:sp modelId="{D6B4C57C-FDCE-4C88-966B-C793141627CE}">
      <dsp:nvSpPr>
        <dsp:cNvPr id="0" name=""/>
        <dsp:cNvSpPr/>
      </dsp:nvSpPr>
      <dsp:spPr>
        <a:xfrm>
          <a:off x="1234429" y="47582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Attempts to open a FETCH.ini that’ll be in the same file location as Fetch.py to use as a configuration such as ID names and which server/</a:t>
          </a:r>
          <a:r>
            <a:rPr lang="en-US" sz="1200" kern="1200" dirty="0" err="1"/>
            <a:t>api</a:t>
          </a:r>
          <a:r>
            <a:rPr lang="en-US" sz="1200" kern="1200" dirty="0"/>
            <a:t> to contact</a:t>
          </a:r>
        </a:p>
      </dsp:txBody>
      <dsp:txXfrm>
        <a:off x="1234429" y="47582"/>
        <a:ext cx="2210490" cy="939031"/>
      </dsp:txXfrm>
    </dsp:sp>
    <dsp:sp modelId="{E6DD3B3C-7B2A-4C66-8CEF-4956E1D86778}">
      <dsp:nvSpPr>
        <dsp:cNvPr id="0" name=""/>
        <dsp:cNvSpPr/>
      </dsp:nvSpPr>
      <dsp:spPr>
        <a:xfrm>
          <a:off x="3531043" y="47582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it doesn’t exist it will make a default one in that file location to go off of</a:t>
          </a:r>
        </a:p>
      </dsp:txBody>
      <dsp:txXfrm>
        <a:off x="3531043" y="47582"/>
        <a:ext cx="2210490" cy="939031"/>
      </dsp:txXfrm>
    </dsp:sp>
    <dsp:sp modelId="{6BC21E77-1E72-43F9-9527-843F64CC027E}">
      <dsp:nvSpPr>
        <dsp:cNvPr id="0" name=""/>
        <dsp:cNvSpPr/>
      </dsp:nvSpPr>
      <dsp:spPr>
        <a:xfrm>
          <a:off x="1148306" y="986614"/>
          <a:ext cx="45932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CFC6B-C52A-4803-BDC7-5B5A6BE4082D}">
      <dsp:nvSpPr>
        <dsp:cNvPr id="0" name=""/>
        <dsp:cNvSpPr/>
      </dsp:nvSpPr>
      <dsp:spPr>
        <a:xfrm>
          <a:off x="0" y="1034575"/>
          <a:ext cx="5741533" cy="0"/>
        </a:xfrm>
        <a:prstGeom prst="line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accent5">
              <a:hueOff val="-501234"/>
              <a:satOff val="276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558B8-B605-4AE8-B3DE-09B27ED110B3}">
      <dsp:nvSpPr>
        <dsp:cNvPr id="0" name=""/>
        <dsp:cNvSpPr/>
      </dsp:nvSpPr>
      <dsp:spPr>
        <a:xfrm>
          <a:off x="0" y="1034575"/>
          <a:ext cx="1148306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Doplainjson()</a:t>
          </a:r>
        </a:p>
      </dsp:txBody>
      <dsp:txXfrm>
        <a:off x="0" y="1034575"/>
        <a:ext cx="1148306" cy="1033944"/>
      </dsp:txXfrm>
    </dsp:sp>
    <dsp:sp modelId="{64D20768-B285-4662-BCA0-4FE782DFD152}">
      <dsp:nvSpPr>
        <dsp:cNvPr id="0" name=""/>
        <dsp:cNvSpPr/>
      </dsp:nvSpPr>
      <dsp:spPr>
        <a:xfrm>
          <a:off x="1234429" y="1081526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LONGER NEED</a:t>
          </a:r>
        </a:p>
      </dsp:txBody>
      <dsp:txXfrm>
        <a:off x="1234429" y="1081526"/>
        <a:ext cx="2210490" cy="939031"/>
      </dsp:txXfrm>
    </dsp:sp>
    <dsp:sp modelId="{650EA349-EDA7-480D-8A32-6376D2215A1A}">
      <dsp:nvSpPr>
        <dsp:cNvPr id="0" name=""/>
        <dsp:cNvSpPr/>
      </dsp:nvSpPr>
      <dsp:spPr>
        <a:xfrm>
          <a:off x="1148306" y="2020558"/>
          <a:ext cx="45932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ED1CF-7E35-406A-9C81-A157D148AF57}">
      <dsp:nvSpPr>
        <dsp:cNvPr id="0" name=""/>
        <dsp:cNvSpPr/>
      </dsp:nvSpPr>
      <dsp:spPr>
        <a:xfrm>
          <a:off x="0" y="2068519"/>
          <a:ext cx="5741533" cy="0"/>
        </a:xfrm>
        <a:prstGeom prst="lin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815D-B451-4ED3-A791-62229A6A5F25}">
      <dsp:nvSpPr>
        <dsp:cNvPr id="0" name=""/>
        <dsp:cNvSpPr/>
      </dsp:nvSpPr>
      <dsp:spPr>
        <a:xfrm>
          <a:off x="0" y="2068519"/>
          <a:ext cx="1148306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Dodatajson()</a:t>
          </a:r>
        </a:p>
      </dsp:txBody>
      <dsp:txXfrm>
        <a:off x="0" y="2068519"/>
        <a:ext cx="1148306" cy="1033944"/>
      </dsp:txXfrm>
    </dsp:sp>
    <dsp:sp modelId="{0C37FB98-174C-475D-9506-45B42238499C}">
      <dsp:nvSpPr>
        <dsp:cNvPr id="0" name=""/>
        <dsp:cNvSpPr/>
      </dsp:nvSpPr>
      <dsp:spPr>
        <a:xfrm>
          <a:off x="1234429" y="2115471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LONGER NEED</a:t>
          </a:r>
        </a:p>
      </dsp:txBody>
      <dsp:txXfrm>
        <a:off x="1234429" y="2115471"/>
        <a:ext cx="2210490" cy="939031"/>
      </dsp:txXfrm>
    </dsp:sp>
    <dsp:sp modelId="{5EB2ED3F-608F-4525-8E06-D81463FBE0AE}">
      <dsp:nvSpPr>
        <dsp:cNvPr id="0" name=""/>
        <dsp:cNvSpPr/>
      </dsp:nvSpPr>
      <dsp:spPr>
        <a:xfrm>
          <a:off x="1148306" y="3054502"/>
          <a:ext cx="45932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5E31C-FCC3-490B-9649-9071A695986F}">
      <dsp:nvSpPr>
        <dsp:cNvPr id="0" name=""/>
        <dsp:cNvSpPr/>
      </dsp:nvSpPr>
      <dsp:spPr>
        <a:xfrm>
          <a:off x="0" y="3102463"/>
          <a:ext cx="5741533" cy="0"/>
        </a:xfrm>
        <a:prstGeom prst="line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accent5">
              <a:hueOff val="-1503703"/>
              <a:satOff val="827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0D2AE-5E68-402B-816C-F394DEC83239}">
      <dsp:nvSpPr>
        <dsp:cNvPr id="0" name=""/>
        <dsp:cNvSpPr/>
      </dsp:nvSpPr>
      <dsp:spPr>
        <a:xfrm>
          <a:off x="0" y="3102463"/>
          <a:ext cx="1148306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Dothingspeak()</a:t>
          </a:r>
        </a:p>
      </dsp:txBody>
      <dsp:txXfrm>
        <a:off x="0" y="3102463"/>
        <a:ext cx="1148306" cy="1033944"/>
      </dsp:txXfrm>
    </dsp:sp>
    <dsp:sp modelId="{CA549921-9B25-4835-A08D-84017187E2DF}">
      <dsp:nvSpPr>
        <dsp:cNvPr id="0" name=""/>
        <dsp:cNvSpPr/>
      </dsp:nvSpPr>
      <dsp:spPr>
        <a:xfrm>
          <a:off x="1234429" y="3149415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Fetches data from </a:t>
          </a:r>
          <a:r>
            <a:rPr lang="en-US" sz="1200" kern="1200" dirty="0" err="1"/>
            <a:t>thingspeak</a:t>
          </a:r>
          <a:r>
            <a:rPr lang="en-US" sz="1200" kern="1200" dirty="0"/>
            <a:t> server for .</a:t>
          </a:r>
          <a:r>
            <a:rPr lang="en-US" sz="1200" kern="1200" dirty="0" err="1"/>
            <a:t>ini</a:t>
          </a:r>
          <a:r>
            <a:rPr lang="en-US" sz="1200" kern="1200" dirty="0"/>
            <a:t> ID tags given and brings back the </a:t>
          </a:r>
          <a:r>
            <a:rPr lang="en-US" sz="1200" kern="1200" dirty="0" err="1"/>
            <a:t>Json</a:t>
          </a:r>
          <a:r>
            <a:rPr lang="en-US" sz="1200" kern="1200" dirty="0"/>
            <a:t> file to be converted to a string (to be printed)</a:t>
          </a:r>
        </a:p>
      </dsp:txBody>
      <dsp:txXfrm>
        <a:off x="1234429" y="3149415"/>
        <a:ext cx="2210490" cy="939031"/>
      </dsp:txXfrm>
    </dsp:sp>
    <dsp:sp modelId="{B2FA48CB-2370-4C32-86D5-62C70A3EA5A0}">
      <dsp:nvSpPr>
        <dsp:cNvPr id="0" name=""/>
        <dsp:cNvSpPr/>
      </dsp:nvSpPr>
      <dsp:spPr>
        <a:xfrm>
          <a:off x="3531043" y="3149415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PurpleAir</a:t>
          </a:r>
          <a:r>
            <a:rPr lang="en-US" sz="1500" kern="1200" dirty="0"/>
            <a:t> is going to be cutting them out in the future</a:t>
          </a:r>
        </a:p>
      </dsp:txBody>
      <dsp:txXfrm>
        <a:off x="3531043" y="3149415"/>
        <a:ext cx="2210490" cy="939031"/>
      </dsp:txXfrm>
    </dsp:sp>
    <dsp:sp modelId="{17B0265C-0F7C-437A-B4B4-8646ED1346C9}">
      <dsp:nvSpPr>
        <dsp:cNvPr id="0" name=""/>
        <dsp:cNvSpPr/>
      </dsp:nvSpPr>
      <dsp:spPr>
        <a:xfrm>
          <a:off x="1148306" y="4088446"/>
          <a:ext cx="45932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96083-AD70-44F2-94F1-7A20F172DECA}">
      <dsp:nvSpPr>
        <dsp:cNvPr id="0" name=""/>
        <dsp:cNvSpPr/>
      </dsp:nvSpPr>
      <dsp:spPr>
        <a:xfrm>
          <a:off x="0" y="4136407"/>
          <a:ext cx="5741533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484F-0DC6-4F26-BD7F-7DFA2615AF3F}">
      <dsp:nvSpPr>
        <dsp:cNvPr id="0" name=""/>
        <dsp:cNvSpPr/>
      </dsp:nvSpPr>
      <dsp:spPr>
        <a:xfrm>
          <a:off x="0" y="4136407"/>
          <a:ext cx="1148306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Doapi()</a:t>
          </a:r>
        </a:p>
      </dsp:txBody>
      <dsp:txXfrm>
        <a:off x="0" y="4136407"/>
        <a:ext cx="1148306" cy="1033944"/>
      </dsp:txXfrm>
    </dsp:sp>
    <dsp:sp modelId="{10DD365E-C019-458E-B5CF-2F3A92014CC6}">
      <dsp:nvSpPr>
        <dsp:cNvPr id="0" name=""/>
        <dsp:cNvSpPr/>
      </dsp:nvSpPr>
      <dsp:spPr>
        <a:xfrm>
          <a:off x="1234429" y="4183359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Same function as </a:t>
          </a:r>
          <a:r>
            <a:rPr lang="en-US" sz="1200" kern="1200" dirty="0" err="1"/>
            <a:t>Dothingspeak</a:t>
          </a:r>
          <a:r>
            <a:rPr lang="en-US" sz="1200" kern="1200" dirty="0"/>
            <a:t>() just now it uses the </a:t>
          </a:r>
          <a:r>
            <a:rPr lang="en-US" sz="1200" kern="1200" dirty="0" err="1"/>
            <a:t>PurpleAir’s</a:t>
          </a:r>
          <a:r>
            <a:rPr lang="en-US" sz="1200" kern="1200" dirty="0"/>
            <a:t> API instead of </a:t>
          </a:r>
          <a:r>
            <a:rPr lang="en-US" sz="1200" kern="1200" dirty="0" err="1"/>
            <a:t>Thingspeak’s</a:t>
          </a:r>
          <a:r>
            <a:rPr lang="en-US" sz="1200" kern="1200" dirty="0"/>
            <a:t> API.</a:t>
          </a:r>
        </a:p>
      </dsp:txBody>
      <dsp:txXfrm>
        <a:off x="1234429" y="4183359"/>
        <a:ext cx="2210490" cy="939031"/>
      </dsp:txXfrm>
    </dsp:sp>
    <dsp:sp modelId="{16D03EB1-9608-46D7-AC9B-0B5A6DADB231}">
      <dsp:nvSpPr>
        <dsp:cNvPr id="0" name=""/>
        <dsp:cNvSpPr/>
      </dsp:nvSpPr>
      <dsp:spPr>
        <a:xfrm>
          <a:off x="3531043" y="4183359"/>
          <a:ext cx="2210490" cy="93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Should be relied on heavily in the future as </a:t>
          </a:r>
          <a:r>
            <a:rPr lang="en-US" sz="1500" kern="1200" dirty="0" err="1"/>
            <a:t>PurpleAir</a:t>
          </a:r>
          <a:r>
            <a:rPr lang="en-US" sz="1500" kern="1200" dirty="0"/>
            <a:t> cuts out </a:t>
          </a:r>
          <a:r>
            <a:rPr lang="en-US" sz="1500" kern="1200" dirty="0" err="1"/>
            <a:t>Thingspeak</a:t>
          </a:r>
          <a:endParaRPr lang="en-US" sz="1500" kern="1200" dirty="0"/>
        </a:p>
      </dsp:txBody>
      <dsp:txXfrm>
        <a:off x="3531043" y="4183359"/>
        <a:ext cx="2210490" cy="939031"/>
      </dsp:txXfrm>
    </dsp:sp>
    <dsp:sp modelId="{0392D9DA-702D-4D77-BC2A-2F08EB0BE923}">
      <dsp:nvSpPr>
        <dsp:cNvPr id="0" name=""/>
        <dsp:cNvSpPr/>
      </dsp:nvSpPr>
      <dsp:spPr>
        <a:xfrm>
          <a:off x="1148306" y="5122390"/>
          <a:ext cx="459322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12FBB-5263-409D-AA8B-984AB963137C}">
      <dsp:nvSpPr>
        <dsp:cNvPr id="0" name=""/>
        <dsp:cNvSpPr/>
      </dsp:nvSpPr>
      <dsp:spPr>
        <a:xfrm>
          <a:off x="577807" y="1355"/>
          <a:ext cx="2804940" cy="1682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It’s our engine block (Fetch.py)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Has the capabilities to call and receive data from an API via JSON files</a:t>
          </a:r>
        </a:p>
      </dsp:txBody>
      <dsp:txXfrm>
        <a:off x="577807" y="1355"/>
        <a:ext cx="2804940" cy="1682964"/>
      </dsp:txXfrm>
    </dsp:sp>
    <dsp:sp modelId="{BC491C7F-9EF4-450B-B035-D74D70D7689F}">
      <dsp:nvSpPr>
        <dsp:cNvPr id="0" name=""/>
        <dsp:cNvSpPr/>
      </dsp:nvSpPr>
      <dsp:spPr>
        <a:xfrm>
          <a:off x="3663242" y="1355"/>
          <a:ext cx="2804940" cy="1682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.ini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the transmission and with it can direct where the power from the engine needs to go</a:t>
          </a:r>
        </a:p>
      </dsp:txBody>
      <dsp:txXfrm>
        <a:off x="3663242" y="1355"/>
        <a:ext cx="2804940" cy="1682964"/>
      </dsp:txXfrm>
    </dsp:sp>
    <dsp:sp modelId="{EE8DB3EC-38F2-44D6-B13A-3FC36F2D1BA9}">
      <dsp:nvSpPr>
        <dsp:cNvPr id="0" name=""/>
        <dsp:cNvSpPr/>
      </dsp:nvSpPr>
      <dsp:spPr>
        <a:xfrm>
          <a:off x="6748676" y="1355"/>
          <a:ext cx="2804940" cy="1682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JSON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the CV joint and connects the transmission to the drive shaft</a:t>
          </a:r>
        </a:p>
      </dsp:txBody>
      <dsp:txXfrm>
        <a:off x="6748676" y="1355"/>
        <a:ext cx="2804940" cy="1682964"/>
      </dsp:txXfrm>
    </dsp:sp>
    <dsp:sp modelId="{F24FD51D-3E7B-4E99-BEA1-936EDA49EA4A}">
      <dsp:nvSpPr>
        <dsp:cNvPr id="0" name=""/>
        <dsp:cNvSpPr/>
      </dsp:nvSpPr>
      <dsp:spPr>
        <a:xfrm>
          <a:off x="2120525" y="1964813"/>
          <a:ext cx="2804940" cy="1682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CSV file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the drive shaft that interprets the JSON file and  communicates directly with the wheel </a:t>
          </a:r>
        </a:p>
      </dsp:txBody>
      <dsp:txXfrm>
        <a:off x="2120525" y="1964813"/>
        <a:ext cx="2804940" cy="1682964"/>
      </dsp:txXfrm>
    </dsp:sp>
    <dsp:sp modelId="{4DA4162A-62E5-4109-B7A2-5A8D6222A6A2}">
      <dsp:nvSpPr>
        <dsp:cNvPr id="0" name=""/>
        <dsp:cNvSpPr/>
      </dsp:nvSpPr>
      <dsp:spPr>
        <a:xfrm>
          <a:off x="5205959" y="1964813"/>
          <a:ext cx="2804940" cy="16829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HTML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the wheel and shows the user direct feedback on the performance of drive shaft and the system as a whole</a:t>
          </a:r>
        </a:p>
      </dsp:txBody>
      <dsp:txXfrm>
        <a:off x="5205959" y="1964813"/>
        <a:ext cx="2804940" cy="1682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6AD13-AB20-4F2F-90C0-7C63EF627A1F}">
      <dsp:nvSpPr>
        <dsp:cNvPr id="0" name=""/>
        <dsp:cNvSpPr/>
      </dsp:nvSpPr>
      <dsp:spPr>
        <a:xfrm>
          <a:off x="2968" y="161802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Arcpy –  Used for creating a geographic map</a:t>
          </a:r>
        </a:p>
      </dsp:txBody>
      <dsp:txXfrm>
        <a:off x="2968" y="161802"/>
        <a:ext cx="2354764" cy="1412858"/>
      </dsp:txXfrm>
    </dsp:sp>
    <dsp:sp modelId="{04B19271-1CB8-42E4-9EEA-18ACE28E2FDC}">
      <dsp:nvSpPr>
        <dsp:cNvPr id="0" name=""/>
        <dsp:cNvSpPr/>
      </dsp:nvSpPr>
      <dsp:spPr>
        <a:xfrm>
          <a:off x="2593209" y="161802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Urllib.request – Fetches Url’s</a:t>
          </a:r>
        </a:p>
      </dsp:txBody>
      <dsp:txXfrm>
        <a:off x="2593209" y="161802"/>
        <a:ext cx="2354764" cy="1412858"/>
      </dsp:txXfrm>
    </dsp:sp>
    <dsp:sp modelId="{CB00DD87-484C-4D8B-BE1B-7B70512CBCD5}">
      <dsp:nvSpPr>
        <dsp:cNvPr id="0" name=""/>
        <dsp:cNvSpPr/>
      </dsp:nvSpPr>
      <dsp:spPr>
        <a:xfrm>
          <a:off x="5183450" y="161802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Json</a:t>
          </a:r>
          <a:r>
            <a:rPr lang="en-US" sz="2000" kern="1200" dirty="0"/>
            <a:t>  – Encodes and Decodes files via Unicode</a:t>
          </a:r>
        </a:p>
      </dsp:txBody>
      <dsp:txXfrm>
        <a:off x="5183450" y="161802"/>
        <a:ext cx="2354764" cy="1412858"/>
      </dsp:txXfrm>
    </dsp:sp>
    <dsp:sp modelId="{83B90CAB-85DB-4490-B87D-86221F60FEFE}">
      <dsp:nvSpPr>
        <dsp:cNvPr id="0" name=""/>
        <dsp:cNvSpPr/>
      </dsp:nvSpPr>
      <dsp:spPr>
        <a:xfrm>
          <a:off x="7773692" y="161802"/>
          <a:ext cx="2354764" cy="141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Datetime  – Formats the date/time correctly</a:t>
          </a:r>
        </a:p>
      </dsp:txBody>
      <dsp:txXfrm>
        <a:off x="7773692" y="161802"/>
        <a:ext cx="2354764" cy="1412858"/>
      </dsp:txXfrm>
    </dsp:sp>
    <dsp:sp modelId="{25420C7F-917F-46EC-B767-C70343357568}">
      <dsp:nvSpPr>
        <dsp:cNvPr id="0" name=""/>
        <dsp:cNvSpPr/>
      </dsp:nvSpPr>
      <dsp:spPr>
        <a:xfrm>
          <a:off x="1298088" y="1810137"/>
          <a:ext cx="2354764" cy="141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CSV  –  (Comma Separated Values) Is a text file used to store data</a:t>
          </a:r>
        </a:p>
      </dsp:txBody>
      <dsp:txXfrm>
        <a:off x="1298088" y="1810137"/>
        <a:ext cx="2354764" cy="1412858"/>
      </dsp:txXfrm>
    </dsp:sp>
    <dsp:sp modelId="{F092A125-5798-469F-8AF9-FB3E8BE42BF3}">
      <dsp:nvSpPr>
        <dsp:cNvPr id="0" name=""/>
        <dsp:cNvSpPr/>
      </dsp:nvSpPr>
      <dsp:spPr>
        <a:xfrm>
          <a:off x="3888330" y="1810137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OS  –  Provides Operating System Interfaces</a:t>
          </a:r>
        </a:p>
      </dsp:txBody>
      <dsp:txXfrm>
        <a:off x="3888330" y="1810137"/>
        <a:ext cx="2354764" cy="1412858"/>
      </dsp:txXfrm>
    </dsp:sp>
    <dsp:sp modelId="{4A9EF0CA-4E75-4DC6-8CCE-BF95605ADBE6}">
      <dsp:nvSpPr>
        <dsp:cNvPr id="0" name=""/>
        <dsp:cNvSpPr/>
      </dsp:nvSpPr>
      <dsp:spPr>
        <a:xfrm>
          <a:off x="6478571" y="1810137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Smtplib – Creates an SMTP client session to communicate to any IoT</a:t>
          </a:r>
        </a:p>
      </dsp:txBody>
      <dsp:txXfrm>
        <a:off x="6478571" y="1810137"/>
        <a:ext cx="2354764" cy="1412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85E69-1177-4907-BA9E-EACD6D7E5BA7}">
      <dsp:nvSpPr>
        <dsp:cNvPr id="0" name=""/>
        <dsp:cNvSpPr/>
      </dsp:nvSpPr>
      <dsp:spPr>
        <a:xfrm>
          <a:off x="3166" y="292436"/>
          <a:ext cx="3086918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PurpleAirDataCorrection():</a:t>
          </a:r>
        </a:p>
      </dsp:txBody>
      <dsp:txXfrm>
        <a:off x="3166" y="292436"/>
        <a:ext cx="3086918" cy="460800"/>
      </dsp:txXfrm>
    </dsp:sp>
    <dsp:sp modelId="{09296CCD-3301-486A-8807-0230F7A8BC39}">
      <dsp:nvSpPr>
        <dsp:cNvPr id="0" name=""/>
        <dsp:cNvSpPr/>
      </dsp:nvSpPr>
      <dsp:spPr>
        <a:xfrm>
          <a:off x="3166" y="753236"/>
          <a:ext cx="3086918" cy="23391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Corrects a previously wrong data value.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function is used on raw data before it’s finalized.</a:t>
          </a:r>
        </a:p>
      </dsp:txBody>
      <dsp:txXfrm>
        <a:off x="3166" y="753236"/>
        <a:ext cx="3086918" cy="2339126"/>
      </dsp:txXfrm>
    </dsp:sp>
    <dsp:sp modelId="{ED35C525-4F91-4BD1-8219-BAD4FA4F762F}">
      <dsp:nvSpPr>
        <dsp:cNvPr id="0" name=""/>
        <dsp:cNvSpPr/>
      </dsp:nvSpPr>
      <dsp:spPr>
        <a:xfrm>
          <a:off x="3522253" y="292436"/>
          <a:ext cx="3086918" cy="460800"/>
        </a:xfrm>
        <a:prstGeom prst="rect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HumidityCalc():</a:t>
          </a:r>
        </a:p>
      </dsp:txBody>
      <dsp:txXfrm>
        <a:off x="3522253" y="292436"/>
        <a:ext cx="3086918" cy="460800"/>
      </dsp:txXfrm>
    </dsp:sp>
    <dsp:sp modelId="{0AE5185C-93EB-4A64-8821-ACB0ADA616E2}">
      <dsp:nvSpPr>
        <dsp:cNvPr id="0" name=""/>
        <dsp:cNvSpPr/>
      </dsp:nvSpPr>
      <dsp:spPr>
        <a:xfrm>
          <a:off x="3522253" y="753236"/>
          <a:ext cx="3086918" cy="2339126"/>
        </a:xfrm>
        <a:prstGeom prst="rect">
          <a:avLst/>
        </a:prstGeom>
        <a:solidFill>
          <a:schemeClr val="accent5">
            <a:tint val="40000"/>
            <a:alpha val="90000"/>
            <a:hueOff val="-783884"/>
            <a:satOff val="1750"/>
            <a:lumOff val="3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783884"/>
              <a:satOff val="1750"/>
              <a:lumOff val="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Simple function which intakes the temperature variable and the dewpoint variable, converts them to float values, and implements the formula to achieve the rounded percent humidity.</a:t>
          </a:r>
        </a:p>
      </dsp:txBody>
      <dsp:txXfrm>
        <a:off x="3522253" y="753236"/>
        <a:ext cx="3086918" cy="2339126"/>
      </dsp:txXfrm>
    </dsp:sp>
    <dsp:sp modelId="{E7A67CCB-4C07-4871-9050-4E314C347107}">
      <dsp:nvSpPr>
        <dsp:cNvPr id="0" name=""/>
        <dsp:cNvSpPr/>
      </dsp:nvSpPr>
      <dsp:spPr>
        <a:xfrm>
          <a:off x="7041340" y="292436"/>
          <a:ext cx="3086918" cy="460800"/>
        </a:xfrm>
        <a:prstGeom prst="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Gatherdata():</a:t>
          </a:r>
        </a:p>
      </dsp:txBody>
      <dsp:txXfrm>
        <a:off x="7041340" y="292436"/>
        <a:ext cx="3086918" cy="460800"/>
      </dsp:txXfrm>
    </dsp:sp>
    <dsp:sp modelId="{B7EA0289-75E0-4B4E-99C8-A4C8C4BCD02A}">
      <dsp:nvSpPr>
        <dsp:cNvPr id="0" name=""/>
        <dsp:cNvSpPr/>
      </dsp:nvSpPr>
      <dsp:spPr>
        <a:xfrm>
          <a:off x="7041340" y="753236"/>
          <a:ext cx="3086918" cy="2339126"/>
        </a:xfrm>
        <a:prstGeom prst="rect">
          <a:avLst/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567769"/>
              <a:satOff val="3499"/>
              <a:lumOff val="7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Creates the data collection text file of PurplePoints.csv and implicates a template using the writerow builtin function.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Grabs every PurpleAir using it’s unique given ID from the .ini file verified by the Fetch.py.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no ID is configured in the .ini; a default one is given</a:t>
          </a:r>
        </a:p>
      </dsp:txBody>
      <dsp:txXfrm>
        <a:off x="7041340" y="753236"/>
        <a:ext cx="3086918" cy="2339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9F61F-82F3-4C16-AEA0-F8072845CFE7}">
      <dsp:nvSpPr>
        <dsp:cNvPr id="0" name=""/>
        <dsp:cNvSpPr/>
      </dsp:nvSpPr>
      <dsp:spPr>
        <a:xfrm>
          <a:off x="14411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32367-79E4-4A47-8A09-8EA42196A43A}">
      <dsp:nvSpPr>
        <dsp:cNvPr id="0" name=""/>
        <dsp:cNvSpPr/>
      </dsp:nvSpPr>
      <dsp:spPr>
        <a:xfrm>
          <a:off x="14411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PurpleAirDataCorrection()</a:t>
          </a:r>
        </a:p>
      </dsp:txBody>
      <dsp:txXfrm>
        <a:off x="14411" y="988542"/>
        <a:ext cx="1469469" cy="434376"/>
      </dsp:txXfrm>
    </dsp:sp>
    <dsp:sp modelId="{A9BF66E9-E716-4894-BBCB-D99CC34B821B}">
      <dsp:nvSpPr>
        <dsp:cNvPr id="0" name=""/>
        <dsp:cNvSpPr/>
      </dsp:nvSpPr>
      <dsp:spPr>
        <a:xfrm>
          <a:off x="14411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Woodsmoke correction factor for the data</a:t>
          </a:r>
        </a:p>
      </dsp:txBody>
      <dsp:txXfrm>
        <a:off x="14411" y="1468860"/>
        <a:ext cx="1469469" cy="1203686"/>
      </dsp:txXfrm>
    </dsp:sp>
    <dsp:sp modelId="{6BB0F293-0326-4AAE-B83A-5E12282A78DE}">
      <dsp:nvSpPr>
        <dsp:cNvPr id="0" name=""/>
        <dsp:cNvSpPr/>
      </dsp:nvSpPr>
      <dsp:spPr>
        <a:xfrm>
          <a:off x="1741037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3B7D2-4592-421F-AD20-95E1487CD566}">
      <dsp:nvSpPr>
        <dsp:cNvPr id="0" name=""/>
        <dsp:cNvSpPr/>
      </dsp:nvSpPr>
      <dsp:spPr>
        <a:xfrm>
          <a:off x="1741037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HumidityCalc()</a:t>
          </a:r>
        </a:p>
      </dsp:txBody>
      <dsp:txXfrm>
        <a:off x="1741037" y="988542"/>
        <a:ext cx="1469469" cy="434376"/>
      </dsp:txXfrm>
    </dsp:sp>
    <dsp:sp modelId="{81208B55-55DB-424E-98FF-55C937C25DAA}">
      <dsp:nvSpPr>
        <dsp:cNvPr id="0" name=""/>
        <dsp:cNvSpPr/>
      </dsp:nvSpPr>
      <dsp:spPr>
        <a:xfrm>
          <a:off x="1741037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Converts the temperature and dewpoint to percent humidity by the airport weather server</a:t>
          </a:r>
        </a:p>
      </dsp:txBody>
      <dsp:txXfrm>
        <a:off x="1741037" y="1468860"/>
        <a:ext cx="1469469" cy="1203686"/>
      </dsp:txXfrm>
    </dsp:sp>
    <dsp:sp modelId="{0FC06DC4-BCB6-4E1C-9ED7-D2FB7A8E5C00}">
      <dsp:nvSpPr>
        <dsp:cNvPr id="0" name=""/>
        <dsp:cNvSpPr/>
      </dsp:nvSpPr>
      <dsp:spPr>
        <a:xfrm>
          <a:off x="3467664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240C-05FA-48A6-B736-FD493C4F6D85}">
      <dsp:nvSpPr>
        <dsp:cNvPr id="0" name=""/>
        <dsp:cNvSpPr/>
      </dsp:nvSpPr>
      <dsp:spPr>
        <a:xfrm>
          <a:off x="3467664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Gatherdata()</a:t>
          </a:r>
        </a:p>
      </dsp:txBody>
      <dsp:txXfrm>
        <a:off x="3467664" y="988542"/>
        <a:ext cx="1469469" cy="434376"/>
      </dsp:txXfrm>
    </dsp:sp>
    <dsp:sp modelId="{78581425-D32F-4516-9740-47E8502E3A99}">
      <dsp:nvSpPr>
        <dsp:cNvPr id="0" name=""/>
        <dsp:cNvSpPr/>
      </dsp:nvSpPr>
      <dsp:spPr>
        <a:xfrm>
          <a:off x="3467664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Creates a new PurplePoints.csv file and rights into it from the data collected by the </a:t>
          </a:r>
          <a:r>
            <a:rPr lang="en-US" sz="1100" kern="1200" dirty="0" err="1"/>
            <a:t>PurpleAir</a:t>
          </a:r>
          <a:r>
            <a:rPr lang="en-US" sz="1100" kern="1200" dirty="0"/>
            <a:t> </a:t>
          </a:r>
          <a:r>
            <a:rPr lang="en-US" sz="1100" kern="1200" dirty="0" err="1"/>
            <a:t>Json</a:t>
          </a:r>
          <a:r>
            <a:rPr lang="en-US" sz="1100" kern="1200" dirty="0"/>
            <a:t> and the weather server from the Keene Airport</a:t>
          </a:r>
        </a:p>
      </dsp:txBody>
      <dsp:txXfrm>
        <a:off x="3467664" y="1468860"/>
        <a:ext cx="1469469" cy="1203686"/>
      </dsp:txXfrm>
    </dsp:sp>
    <dsp:sp modelId="{C8F22EC5-C1E8-4597-9F78-7839125592EE}">
      <dsp:nvSpPr>
        <dsp:cNvPr id="0" name=""/>
        <dsp:cNvSpPr/>
      </dsp:nvSpPr>
      <dsp:spPr>
        <a:xfrm>
          <a:off x="5194291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DDA6-5BEC-49B0-94F8-7429A4F7CE17}">
      <dsp:nvSpPr>
        <dsp:cNvPr id="0" name=""/>
        <dsp:cNvSpPr/>
      </dsp:nvSpPr>
      <dsp:spPr>
        <a:xfrm>
          <a:off x="5194291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Gatherarchdata</a:t>
          </a:r>
          <a:r>
            <a:rPr lang="en-US" sz="1400" kern="1200" dirty="0"/>
            <a:t>() </a:t>
          </a: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*DEFUNCT*</a:t>
          </a:r>
        </a:p>
      </dsp:txBody>
      <dsp:txXfrm>
        <a:off x="5194291" y="988542"/>
        <a:ext cx="1469469" cy="434376"/>
      </dsp:txXfrm>
    </dsp:sp>
    <dsp:sp modelId="{CAA4BB1D-D92A-47AD-B8B7-7DE3F103ABE9}">
      <dsp:nvSpPr>
        <dsp:cNvPr id="0" name=""/>
        <dsp:cNvSpPr/>
      </dsp:nvSpPr>
      <dsp:spPr>
        <a:xfrm>
          <a:off x="5194291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Take parse data through the memory buffer(intake) and writes it to the .CSV</a:t>
          </a:r>
        </a:p>
      </dsp:txBody>
      <dsp:txXfrm>
        <a:off x="5194291" y="1468860"/>
        <a:ext cx="1469469" cy="1203686"/>
      </dsp:txXfrm>
    </dsp:sp>
    <dsp:sp modelId="{66FE2D26-59D0-4803-9042-99595A0659E6}">
      <dsp:nvSpPr>
        <dsp:cNvPr id="0" name=""/>
        <dsp:cNvSpPr/>
      </dsp:nvSpPr>
      <dsp:spPr>
        <a:xfrm>
          <a:off x="6920917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318A-1A0D-4C4F-984B-7404DF9B087C}">
      <dsp:nvSpPr>
        <dsp:cNvPr id="0" name=""/>
        <dsp:cNvSpPr/>
      </dsp:nvSpPr>
      <dsp:spPr>
        <a:xfrm>
          <a:off x="6920917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Makemap()</a:t>
          </a:r>
        </a:p>
      </dsp:txBody>
      <dsp:txXfrm>
        <a:off x="6920917" y="988542"/>
        <a:ext cx="1469469" cy="434376"/>
      </dsp:txXfrm>
    </dsp:sp>
    <dsp:sp modelId="{AF47688B-FEDC-42AE-B977-BA5CEF8054EF}">
      <dsp:nvSpPr>
        <dsp:cNvPr id="0" name=""/>
        <dsp:cNvSpPr/>
      </dsp:nvSpPr>
      <dsp:spPr>
        <a:xfrm>
          <a:off x="6920917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Creates an Arcmap based on the .csv data compiled </a:t>
          </a:r>
        </a:p>
      </dsp:txBody>
      <dsp:txXfrm>
        <a:off x="6920917" y="1468860"/>
        <a:ext cx="1469469" cy="1203686"/>
      </dsp:txXfrm>
    </dsp:sp>
    <dsp:sp modelId="{AF2A6312-4B31-4070-92ED-3DC194610160}">
      <dsp:nvSpPr>
        <dsp:cNvPr id="0" name=""/>
        <dsp:cNvSpPr/>
      </dsp:nvSpPr>
      <dsp:spPr>
        <a:xfrm>
          <a:off x="8647544" y="375452"/>
          <a:ext cx="514314" cy="5143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FB57-292A-4B74-9636-46E5CDFA9AF7}">
      <dsp:nvSpPr>
        <dsp:cNvPr id="0" name=""/>
        <dsp:cNvSpPr/>
      </dsp:nvSpPr>
      <dsp:spPr>
        <a:xfrm>
          <a:off x="8647544" y="988542"/>
          <a:ext cx="1469469" cy="43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Makemovie()</a:t>
          </a:r>
        </a:p>
      </dsp:txBody>
      <dsp:txXfrm>
        <a:off x="8647544" y="988542"/>
        <a:ext cx="1469469" cy="434376"/>
      </dsp:txXfrm>
    </dsp:sp>
    <dsp:sp modelId="{F2A2C87B-F7F5-47B0-BA75-F40B30D2ECA8}">
      <dsp:nvSpPr>
        <dsp:cNvPr id="0" name=""/>
        <dsp:cNvSpPr/>
      </dsp:nvSpPr>
      <dsp:spPr>
        <a:xfrm>
          <a:off x="8647544" y="1468860"/>
          <a:ext cx="1469469" cy="120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Uses an open-source tool of FFMPEG to create a .mp4 video of all the map pictures complied so far </a:t>
          </a:r>
        </a:p>
      </dsp:txBody>
      <dsp:txXfrm>
        <a:off x="8647544" y="1468860"/>
        <a:ext cx="1469469" cy="12036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3F24-883E-4DC1-BF57-2D289DCE70E1}">
      <dsp:nvSpPr>
        <dsp:cNvPr id="0" name=""/>
        <dsp:cNvSpPr/>
      </dsp:nvSpPr>
      <dsp:spPr>
        <a:xfrm>
          <a:off x="4353" y="236961"/>
          <a:ext cx="1291163" cy="397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Ftpresults()</a:t>
          </a:r>
        </a:p>
      </dsp:txBody>
      <dsp:txXfrm>
        <a:off x="4353" y="236961"/>
        <a:ext cx="1291163" cy="397913"/>
      </dsp:txXfrm>
    </dsp:sp>
    <dsp:sp modelId="{33FDBCD3-C61F-4217-9D19-4ED7F23A0086}">
      <dsp:nvSpPr>
        <dsp:cNvPr id="0" name=""/>
        <dsp:cNvSpPr/>
      </dsp:nvSpPr>
      <dsp:spPr>
        <a:xfrm>
          <a:off x="4353" y="634875"/>
          <a:ext cx="1291163" cy="21761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Transfers the .jpg map, .mp4 video, and the .txt console to the website server using the ftp protocol</a:t>
          </a:r>
        </a:p>
      </dsp:txBody>
      <dsp:txXfrm>
        <a:off x="4353" y="634875"/>
        <a:ext cx="1291163" cy="2176163"/>
      </dsp:txXfrm>
    </dsp:sp>
    <dsp:sp modelId="{685CB114-AB1B-48B1-803D-734FB0FB292D}">
      <dsp:nvSpPr>
        <dsp:cNvPr id="0" name=""/>
        <dsp:cNvSpPr/>
      </dsp:nvSpPr>
      <dsp:spPr>
        <a:xfrm>
          <a:off x="1476279" y="236961"/>
          <a:ext cx="1291163" cy="3979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Cleanup()</a:t>
          </a:r>
        </a:p>
      </dsp:txBody>
      <dsp:txXfrm>
        <a:off x="1476279" y="236961"/>
        <a:ext cx="1291163" cy="397913"/>
      </dsp:txXfrm>
    </dsp:sp>
    <dsp:sp modelId="{03A36749-A262-48C5-A1CC-C14942344366}">
      <dsp:nvSpPr>
        <dsp:cNvPr id="0" name=""/>
        <dsp:cNvSpPr/>
      </dsp:nvSpPr>
      <dsp:spPr>
        <a:xfrm>
          <a:off x="1476279" y="634875"/>
          <a:ext cx="1291163" cy="21761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Deletes the images/videos that are expired to help clean up the data storage (10 minutes for images, 60 minutes for videos)</a:t>
          </a:r>
        </a:p>
      </dsp:txBody>
      <dsp:txXfrm>
        <a:off x="1476279" y="634875"/>
        <a:ext cx="1291163" cy="2176163"/>
      </dsp:txXfrm>
    </dsp:sp>
    <dsp:sp modelId="{144BB7F6-64A8-4646-AB70-40C2715C0FCF}">
      <dsp:nvSpPr>
        <dsp:cNvPr id="0" name=""/>
        <dsp:cNvSpPr/>
      </dsp:nvSpPr>
      <dsp:spPr>
        <a:xfrm>
          <a:off x="2948205" y="236961"/>
          <a:ext cx="1291163" cy="3979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Sendalert()</a:t>
          </a:r>
        </a:p>
      </dsp:txBody>
      <dsp:txXfrm>
        <a:off x="2948205" y="236961"/>
        <a:ext cx="1291163" cy="397913"/>
      </dsp:txXfrm>
    </dsp:sp>
    <dsp:sp modelId="{833BDE01-EDEF-47AF-8D9B-FC416AC131C8}">
      <dsp:nvSpPr>
        <dsp:cNvPr id="0" name=""/>
        <dsp:cNvSpPr/>
      </dsp:nvSpPr>
      <dsp:spPr>
        <a:xfrm>
          <a:off x="2948205" y="634875"/>
          <a:ext cx="1291163" cy="21761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Alerts JC and Dr. Traviss via email of high values of PM</a:t>
          </a:r>
        </a:p>
      </dsp:txBody>
      <dsp:txXfrm>
        <a:off x="2948205" y="634875"/>
        <a:ext cx="1291163" cy="2176163"/>
      </dsp:txXfrm>
    </dsp:sp>
    <dsp:sp modelId="{D47F3B38-36A0-401B-A449-4A1442AECE5A}">
      <dsp:nvSpPr>
        <dsp:cNvPr id="0" name=""/>
        <dsp:cNvSpPr/>
      </dsp:nvSpPr>
      <dsp:spPr>
        <a:xfrm>
          <a:off x="4420130" y="236961"/>
          <a:ext cx="1291163" cy="397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Sendreport()</a:t>
          </a:r>
        </a:p>
      </dsp:txBody>
      <dsp:txXfrm>
        <a:off x="4420130" y="236961"/>
        <a:ext cx="1291163" cy="397913"/>
      </dsp:txXfrm>
    </dsp:sp>
    <dsp:sp modelId="{333F4238-EA3A-465E-A9BC-356FEDD2421C}">
      <dsp:nvSpPr>
        <dsp:cNvPr id="0" name=""/>
        <dsp:cNvSpPr/>
      </dsp:nvSpPr>
      <dsp:spPr>
        <a:xfrm>
          <a:off x="4420130" y="634875"/>
          <a:ext cx="1291163" cy="217616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Everyday a report will be emailed to JC and Dr. Traviss notifying them of any errors encountered during the day </a:t>
          </a:r>
        </a:p>
      </dsp:txBody>
      <dsp:txXfrm>
        <a:off x="4420130" y="634875"/>
        <a:ext cx="1291163" cy="2176163"/>
      </dsp:txXfrm>
    </dsp:sp>
    <dsp:sp modelId="{39654785-8111-46A7-A25C-815753D6B2C2}">
      <dsp:nvSpPr>
        <dsp:cNvPr id="0" name=""/>
        <dsp:cNvSpPr/>
      </dsp:nvSpPr>
      <dsp:spPr>
        <a:xfrm>
          <a:off x="5892056" y="236961"/>
          <a:ext cx="1291163" cy="3979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Archmain</a:t>
          </a:r>
          <a:r>
            <a:rPr lang="en-US" sz="1100" kern="1200" dirty="0"/>
            <a:t>() </a:t>
          </a:r>
          <a:r>
            <a:rPr lang="en-US" sz="1100" kern="1200" dirty="0">
              <a:solidFill>
                <a:srgbClr val="FF0000"/>
              </a:solidFill>
              <a:highlight>
                <a:srgbClr val="FFFF00"/>
              </a:highlight>
            </a:rPr>
            <a:t>*DEFUNCT*</a:t>
          </a:r>
        </a:p>
      </dsp:txBody>
      <dsp:txXfrm>
        <a:off x="5892056" y="236961"/>
        <a:ext cx="1291163" cy="397913"/>
      </dsp:txXfrm>
    </dsp:sp>
    <dsp:sp modelId="{C9888619-32F7-4649-975C-A434FA9D9DA1}">
      <dsp:nvSpPr>
        <dsp:cNvPr id="0" name=""/>
        <dsp:cNvSpPr/>
      </dsp:nvSpPr>
      <dsp:spPr>
        <a:xfrm>
          <a:off x="5892056" y="634875"/>
          <a:ext cx="1291163" cy="217616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Was a testing method to make sure the code worked properly </a:t>
          </a:r>
        </a:p>
      </dsp:txBody>
      <dsp:txXfrm>
        <a:off x="5892056" y="634875"/>
        <a:ext cx="1291163" cy="2176163"/>
      </dsp:txXfrm>
    </dsp:sp>
    <dsp:sp modelId="{47C91434-00F4-4C59-9961-9F83F92EE7C5}">
      <dsp:nvSpPr>
        <dsp:cNvPr id="0" name=""/>
        <dsp:cNvSpPr/>
      </dsp:nvSpPr>
      <dsp:spPr>
        <a:xfrm>
          <a:off x="7363982" y="236961"/>
          <a:ext cx="1291163" cy="397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Mapmain()</a:t>
          </a:r>
        </a:p>
      </dsp:txBody>
      <dsp:txXfrm>
        <a:off x="7363982" y="236961"/>
        <a:ext cx="1291163" cy="397913"/>
      </dsp:txXfrm>
    </dsp:sp>
    <dsp:sp modelId="{7F15C9E7-CD9C-4DE0-BF02-6D8A2DD80DB8}">
      <dsp:nvSpPr>
        <dsp:cNvPr id="0" name=""/>
        <dsp:cNvSpPr/>
      </dsp:nvSpPr>
      <dsp:spPr>
        <a:xfrm>
          <a:off x="7363982" y="634875"/>
          <a:ext cx="1291163" cy="21761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Main method that creates a .csv file on startup and using a while loop constantly populates it every ten minutes as well as the map/video which is put right into the html file that is embedded on the website</a:t>
          </a:r>
        </a:p>
      </dsp:txBody>
      <dsp:txXfrm>
        <a:off x="7363982" y="634875"/>
        <a:ext cx="1291163" cy="2176163"/>
      </dsp:txXfrm>
    </dsp:sp>
    <dsp:sp modelId="{2A62F239-E421-45E6-B686-3278608F40A6}">
      <dsp:nvSpPr>
        <dsp:cNvPr id="0" name=""/>
        <dsp:cNvSpPr/>
      </dsp:nvSpPr>
      <dsp:spPr>
        <a:xfrm>
          <a:off x="8835908" y="236961"/>
          <a:ext cx="1291163" cy="3979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Readini()</a:t>
          </a:r>
        </a:p>
      </dsp:txBody>
      <dsp:txXfrm>
        <a:off x="8835908" y="236961"/>
        <a:ext cx="1291163" cy="397913"/>
      </dsp:txXfrm>
    </dsp:sp>
    <dsp:sp modelId="{1A9044D3-B201-442A-8964-F57CD36D383A}">
      <dsp:nvSpPr>
        <dsp:cNvPr id="0" name=""/>
        <dsp:cNvSpPr/>
      </dsp:nvSpPr>
      <dsp:spPr>
        <a:xfrm>
          <a:off x="8835908" y="634875"/>
          <a:ext cx="1291163" cy="21761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Creates and reads an .ini file to configure the units needed for pulling</a:t>
          </a:r>
        </a:p>
      </dsp:txBody>
      <dsp:txXfrm>
        <a:off x="8835908" y="634875"/>
        <a:ext cx="1291163" cy="21761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D1F6F-A317-4ABB-9DF1-BCA28BC0B421}">
      <dsp:nvSpPr>
        <dsp:cNvPr id="0" name=""/>
        <dsp:cNvSpPr/>
      </dsp:nvSpPr>
      <dsp:spPr>
        <a:xfrm>
          <a:off x="1236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9DCE3-8BBA-49BD-968F-C3DF7807DB99}">
      <dsp:nvSpPr>
        <dsp:cNvPr id="0" name=""/>
        <dsp:cNvSpPr/>
      </dsp:nvSpPr>
      <dsp:spPr>
        <a:xfrm>
          <a:off x="483567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MapMaker.py is the finished model for Keene State University </a:t>
          </a:r>
        </a:p>
      </dsp:txBody>
      <dsp:txXfrm>
        <a:off x="564303" y="623981"/>
        <a:ext cx="4179507" cy="2595049"/>
      </dsp:txXfrm>
    </dsp:sp>
    <dsp:sp modelId="{AB432CB1-01AB-4B3A-B91F-7B9F6A7F053E}">
      <dsp:nvSpPr>
        <dsp:cNvPr id="0" name=""/>
        <dsp:cNvSpPr/>
      </dsp:nvSpPr>
      <dsp:spPr>
        <a:xfrm>
          <a:off x="5306878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8741-B555-420A-A546-703C7ADF7A36}">
      <dsp:nvSpPr>
        <dsp:cNvPr id="0" name=""/>
        <dsp:cNvSpPr/>
      </dsp:nvSpPr>
      <dsp:spPr>
        <a:xfrm>
          <a:off x="5789209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Fetch.py is the starting point for NHDES’s model</a:t>
          </a:r>
        </a:p>
      </dsp:txBody>
      <dsp:txXfrm>
        <a:off x="5869945" y="623981"/>
        <a:ext cx="4179507" cy="2595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19B34-6536-4905-A9AB-B73F832ABEF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8B62E-A706-4C91-A008-FF6BC4788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352-1DC6-FE93-F048-EE431505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Program Adaptations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6760-B0C2-DF56-3E17-1CAB51EC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Zachary Thoroughgood</a:t>
            </a:r>
          </a:p>
        </p:txBody>
      </p:sp>
    </p:spTree>
    <p:extLst>
      <p:ext uri="{BB962C8B-B14F-4D97-AF65-F5344CB8AC3E}">
        <p14:creationId xmlns:p14="http://schemas.microsoft.com/office/powerpoint/2010/main" val="84440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D60B4-D892-43A8-396C-570F534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621" y="-254568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Basis on how the MapMaker.py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E8DC-F1FB-77CA-4F5A-2C9586E4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49" y="2387908"/>
            <a:ext cx="7197726" cy="1678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Creates a .csv file on startup to use to constantly write to</a:t>
            </a:r>
          </a:p>
          <a:p>
            <a:pPr marL="0" lvl="1" algn="ctr">
              <a:lnSpc>
                <a:spcPct val="90000"/>
              </a:lnSpc>
            </a:pPr>
            <a:endParaRPr lang="en-US" sz="1400" cap="all" dirty="0">
              <a:solidFill>
                <a:schemeClr val="tx1"/>
              </a:solidFill>
            </a:endParaRPr>
          </a:p>
          <a:p>
            <a:pPr marL="0" lvl="2" algn="ctr">
              <a:lnSpc>
                <a:spcPct val="90000"/>
              </a:lnSpc>
            </a:pP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The Research method of </a:t>
            </a:r>
            <a:r>
              <a:rPr lang="en-US" sz="1400" cap="all" dirty="0" err="1">
                <a:solidFill>
                  <a:srgbClr val="FF0000"/>
                </a:solidFill>
                <a:highlight>
                  <a:srgbClr val="FFFF00"/>
                </a:highlight>
              </a:rPr>
              <a:t>ArchMain</a:t>
            </a: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() is defunct</a:t>
            </a: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The .</a:t>
            </a:r>
            <a:r>
              <a:rPr lang="en-US" sz="1400" cap="all" dirty="0" err="1">
                <a:solidFill>
                  <a:schemeClr val="tx1"/>
                </a:solidFill>
              </a:rPr>
              <a:t>ini</a:t>
            </a:r>
            <a:r>
              <a:rPr lang="en-US" sz="1400" cap="all" dirty="0">
                <a:solidFill>
                  <a:schemeClr val="tx1"/>
                </a:solidFill>
              </a:rPr>
              <a:t> file is read and this pulling process is automated via a while loop that’s always true unless an error occurs, or you manually stop it</a:t>
            </a: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This program constantly loops with no real end on an obsolete computer</a:t>
            </a:r>
          </a:p>
          <a:p>
            <a:pPr marL="0" lvl="1" algn="ctr">
              <a:lnSpc>
                <a:spcPct val="90000"/>
              </a:lnSpc>
            </a:pPr>
            <a:endParaRPr lang="en-US" sz="1400" cap="all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The program will update their website Based on the </a:t>
            </a:r>
            <a:r>
              <a:rPr lang="en-US" sz="1400" cap="all" dirty="0" err="1">
                <a:solidFill>
                  <a:schemeClr val="tx1"/>
                </a:solidFill>
              </a:rPr>
              <a:t>Json</a:t>
            </a:r>
            <a:r>
              <a:rPr lang="en-US" sz="1400" cap="all" dirty="0">
                <a:solidFill>
                  <a:schemeClr val="tx1"/>
                </a:solidFill>
              </a:rPr>
              <a:t> data collected by </a:t>
            </a:r>
            <a:r>
              <a:rPr lang="en-US" sz="1400" cap="all" dirty="0" err="1">
                <a:solidFill>
                  <a:schemeClr val="tx1"/>
                </a:solidFill>
              </a:rPr>
              <a:t>PurpleAir</a:t>
            </a:r>
            <a:r>
              <a:rPr lang="en-US" sz="1400" cap="all" dirty="0">
                <a:solidFill>
                  <a:schemeClr val="tx1"/>
                </a:solidFill>
              </a:rPr>
              <a:t> with their woodsmoke conversion factor applied to the data.</a:t>
            </a: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 Then this will be used to update the .html file embedded</a:t>
            </a:r>
          </a:p>
        </p:txBody>
      </p:sp>
    </p:spTree>
    <p:extLst>
      <p:ext uri="{BB962C8B-B14F-4D97-AF65-F5344CB8AC3E}">
        <p14:creationId xmlns:p14="http://schemas.microsoft.com/office/powerpoint/2010/main" val="274050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A3A8-D7B0-6E3B-CA40-B5D5B3A4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Packages Used via Imports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1FF70-4A98-02A6-7FF4-B70425A87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611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54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6CE8-CC74-E556-B6B5-8C7F797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Functions and Uses for Them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1E14E-CE50-972F-751F-7038B41F4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8682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30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26CE8-CC74-E556-B6B5-8C7F797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Functions and Uses for Them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D5961D-0A49-846F-65D4-9F0CB0FEF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1336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414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A1748-33CE-A4B9-621B-21A6C565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Functions and Uses for Them (Continued.)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96FB6-C478-936C-3754-D2018AEBB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62466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1429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6EA6-3776-D821-8169-CCA7E990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Key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8C472-58F1-5385-9C1B-7348C865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33563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837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9D3D1-81CC-E53E-F4B2-680389DD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Fetch.py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E9C95-EEA2-7769-BCE6-AD4A49F0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Brief overview and generalization of the Fetch.py 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B657-8697-21A4-569E-6B8A4360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8662" y="4875934"/>
            <a:ext cx="7091464" cy="9152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40D4D-6190-16CE-353E-B03783975BC9}"/>
              </a:ext>
            </a:extLst>
          </p:cNvPr>
          <p:cNvSpPr txBox="1"/>
          <p:nvPr/>
        </p:nvSpPr>
        <p:spPr>
          <a:xfrm>
            <a:off x="5599376" y="771624"/>
            <a:ext cx="60120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Demo program used for contacting </a:t>
            </a:r>
            <a:r>
              <a:rPr lang="en-US" sz="3200" dirty="0" err="1">
                <a:solidFill>
                  <a:schemeClr val="bg1"/>
                </a:solidFill>
              </a:rPr>
              <a:t>PurpleAir</a:t>
            </a:r>
            <a:r>
              <a:rPr lang="en-US" sz="3200" dirty="0">
                <a:solidFill>
                  <a:schemeClr val="bg1"/>
                </a:solidFill>
              </a:rPr>
              <a:t> Monitors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Grabs information through servers/</a:t>
            </a:r>
            <a:r>
              <a:rPr lang="en-US" sz="3200" dirty="0" err="1">
                <a:solidFill>
                  <a:schemeClr val="bg1"/>
                </a:solidFill>
              </a:rPr>
              <a:t>api’s</a:t>
            </a:r>
            <a:r>
              <a:rPr lang="en-US" sz="3200" dirty="0">
                <a:solidFill>
                  <a:schemeClr val="bg1"/>
                </a:solidFill>
              </a:rPr>
              <a:t> listed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Returns these through the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78281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D60B4-D892-43A8-396C-570F534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621" y="-254568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Basis on how the fetch.py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E8DC-F1FB-77CA-4F5A-2C9586E4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49" y="2589021"/>
            <a:ext cx="7197726" cy="1678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Contacts five different server’s/</a:t>
            </a:r>
            <a:r>
              <a:rPr lang="en-US" sz="1400" cap="all" dirty="0" err="1">
                <a:solidFill>
                  <a:schemeClr val="tx1"/>
                </a:solidFill>
              </a:rPr>
              <a:t>api’s</a:t>
            </a:r>
            <a:r>
              <a:rPr lang="en-US" sz="1400" cap="all" dirty="0">
                <a:solidFill>
                  <a:schemeClr val="tx1"/>
                </a:solidFill>
              </a:rPr>
              <a:t> for data</a:t>
            </a:r>
          </a:p>
          <a:p>
            <a:pPr marL="0" lvl="1" algn="ctr">
              <a:lnSpc>
                <a:spcPct val="90000"/>
              </a:lnSpc>
            </a:pPr>
            <a:endParaRPr lang="en-US" sz="1400" cap="all" dirty="0">
              <a:solidFill>
                <a:schemeClr val="tx1"/>
              </a:solidFill>
            </a:endParaRPr>
          </a:p>
          <a:p>
            <a:pPr marL="0" lvl="2" algn="ctr">
              <a:lnSpc>
                <a:spcPct val="90000"/>
              </a:lnSpc>
            </a:pP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TWO ARE DEFUNCT (</a:t>
            </a:r>
            <a:r>
              <a:rPr lang="en-US" sz="1400" cap="all" dirty="0" err="1">
                <a:solidFill>
                  <a:srgbClr val="FF0000"/>
                </a:solidFill>
                <a:highlight>
                  <a:srgbClr val="FFFF00"/>
                </a:highlight>
              </a:rPr>
              <a:t>Plainjson</a:t>
            </a: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 &amp; </a:t>
            </a:r>
            <a:r>
              <a:rPr lang="en-US" sz="1400" cap="all" dirty="0" err="1">
                <a:solidFill>
                  <a:srgbClr val="FF0000"/>
                </a:solidFill>
                <a:highlight>
                  <a:srgbClr val="FFFF00"/>
                </a:highlight>
              </a:rPr>
              <a:t>datajson</a:t>
            </a:r>
            <a:r>
              <a:rPr lang="en-US" sz="1400" cap="all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.</a:t>
            </a:r>
            <a:r>
              <a:rPr lang="en-US" sz="1400" cap="all" dirty="0" err="1">
                <a:solidFill>
                  <a:schemeClr val="tx1"/>
                </a:solidFill>
              </a:rPr>
              <a:t>ini</a:t>
            </a:r>
            <a:r>
              <a:rPr lang="en-US" sz="1400" cap="all" dirty="0">
                <a:solidFill>
                  <a:schemeClr val="tx1"/>
                </a:solidFill>
              </a:rPr>
              <a:t> file can be manipulated to which one’s you wish to contact</a:t>
            </a:r>
          </a:p>
          <a:p>
            <a:pPr marL="0" lvl="1" algn="ctr">
              <a:lnSpc>
                <a:spcPct val="90000"/>
              </a:lnSpc>
            </a:pPr>
            <a:endParaRPr lang="en-US" sz="1400" cap="all" dirty="0">
              <a:solidFill>
                <a:schemeClr val="tx1"/>
              </a:solidFill>
            </a:endParaRPr>
          </a:p>
          <a:p>
            <a:pPr marL="0" lvl="2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Just change the Boolean of false to true in the .</a:t>
            </a:r>
            <a:r>
              <a:rPr lang="en-US" sz="1400" cap="all" dirty="0" err="1">
                <a:solidFill>
                  <a:schemeClr val="tx1"/>
                </a:solidFill>
              </a:rPr>
              <a:t>ini</a:t>
            </a:r>
            <a:r>
              <a:rPr lang="en-US" sz="1400" cap="all" dirty="0">
                <a:solidFill>
                  <a:schemeClr val="tx1"/>
                </a:solidFill>
              </a:rPr>
              <a:t> file created</a:t>
            </a:r>
          </a:p>
          <a:p>
            <a:pPr marL="0" lvl="1" algn="ctr">
              <a:lnSpc>
                <a:spcPct val="90000"/>
              </a:lnSpc>
            </a:pPr>
            <a:endParaRPr lang="en-US" sz="1400" cap="all" dirty="0">
              <a:solidFill>
                <a:schemeClr val="tx1"/>
              </a:solidFill>
            </a:endParaRPr>
          </a:p>
          <a:p>
            <a:pPr marL="0" lvl="1" algn="ctr">
              <a:lnSpc>
                <a:spcPct val="90000"/>
              </a:lnSpc>
            </a:pPr>
            <a:r>
              <a:rPr lang="en-US" sz="1400" cap="all" dirty="0">
                <a:solidFill>
                  <a:schemeClr val="tx1"/>
                </a:solidFill>
              </a:rPr>
              <a:t>The program should return an output on the given ID name’s</a:t>
            </a:r>
          </a:p>
        </p:txBody>
      </p:sp>
    </p:spTree>
    <p:extLst>
      <p:ext uri="{BB962C8B-B14F-4D97-AF65-F5344CB8AC3E}">
        <p14:creationId xmlns:p14="http://schemas.microsoft.com/office/powerpoint/2010/main" val="10338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8398EDA-B09F-432C-22B8-5FDD6937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Packages used 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288ABD3-9C1F-075B-1BC1-FC40B805D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54193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8661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7CD86-BB1F-74EF-6216-FF28F67E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 and uses for them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B47504-C8D1-4873-867B-4111C1F35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18642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3982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iny engine parts">
            <a:extLst>
              <a:ext uri="{FF2B5EF4-FFF2-40B4-BE49-F238E27FC236}">
                <a16:creationId xmlns:a16="http://schemas.microsoft.com/office/drawing/2014/main" id="{DEE96F89-54B1-DDAC-CC6D-5FBE59B39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22D01-D677-9490-E6D2-8DD2C1C7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Why is fetch.py so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338D96-3964-FB34-8214-5A889E557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765976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31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9D3D1-81CC-E53E-F4B2-680389DD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MapMaker.py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E9C95-EEA2-7769-BCE6-AD4A49F0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Brief overview and generalization of the MapMaker.py 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reet-level view of car wheels">
            <a:extLst>
              <a:ext uri="{FF2B5EF4-FFF2-40B4-BE49-F238E27FC236}">
                <a16:creationId xmlns:a16="http://schemas.microsoft.com/office/drawing/2014/main" id="{2B400A9D-F450-5E3D-938A-41534FAF1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r="297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76D9A5-6D19-AB7F-3B4A-A70FBD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Before we start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424F63-2DCB-0DE5-AE26-06EACBD1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/>
              <a:t>MapMaker.py is Keene State’s fully built vehicle built from the Fetch.py engine block</a:t>
            </a:r>
          </a:p>
          <a:p>
            <a:pPr lvl="1"/>
            <a:r>
              <a:rPr lang="en-US" dirty="0"/>
              <a:t>Manipulating and running this program will affect the performance directly with their vehicle produced</a:t>
            </a:r>
          </a:p>
          <a:p>
            <a:r>
              <a:rPr lang="en-US" dirty="0"/>
              <a:t>MapMaker.py is a model that we can replicate and tweak to make our own model</a:t>
            </a:r>
          </a:p>
          <a:p>
            <a:pPr lvl="1"/>
            <a:r>
              <a:rPr lang="en-US" dirty="0"/>
              <a:t>We can use the same engine and instead of creating a Chevy; we’ll instead make a Ford</a:t>
            </a:r>
          </a:p>
          <a:p>
            <a:pPr lvl="2"/>
            <a:r>
              <a:rPr lang="en-US" dirty="0"/>
              <a:t>Both have similar executions that get you from Point A to Point B</a:t>
            </a:r>
          </a:p>
          <a:p>
            <a:pPr lvl="2"/>
            <a:r>
              <a:rPr lang="en-US" dirty="0"/>
              <a:t>However, they have different details/features that tell them apart</a:t>
            </a:r>
          </a:p>
          <a:p>
            <a:r>
              <a:rPr lang="en-US" dirty="0"/>
              <a:t>We’ll have our Mustang, and they’ll have their Corvette</a:t>
            </a:r>
          </a:p>
        </p:txBody>
      </p:sp>
    </p:spTree>
    <p:extLst>
      <p:ext uri="{BB962C8B-B14F-4D97-AF65-F5344CB8AC3E}">
        <p14:creationId xmlns:p14="http://schemas.microsoft.com/office/powerpoint/2010/main" val="353054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868</TotalTime>
  <Words>1132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Celestial</vt:lpstr>
      <vt:lpstr>Program Adaptations </vt:lpstr>
      <vt:lpstr>Fetch.py Program</vt:lpstr>
      <vt:lpstr>PowerPoint Presentation</vt:lpstr>
      <vt:lpstr>Basis on how the fetch.py functions</vt:lpstr>
      <vt:lpstr>Packages used </vt:lpstr>
      <vt:lpstr>Functions and uses for them</vt:lpstr>
      <vt:lpstr>Why is fetch.py so important?</vt:lpstr>
      <vt:lpstr>MapMaker.py Program</vt:lpstr>
      <vt:lpstr>Before we start</vt:lpstr>
      <vt:lpstr>Basis on how the MapMaker.py functions</vt:lpstr>
      <vt:lpstr>Packages Used via Imports</vt:lpstr>
      <vt:lpstr>Functions and Uses for Them</vt:lpstr>
      <vt:lpstr>Functions and Uses for Them</vt:lpstr>
      <vt:lpstr>Functions and Uses for Them (Continued.)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MapMaker File Adaptation</dc:title>
  <dc:creator>Thoroughgood, Zachary</dc:creator>
  <cp:lastModifiedBy>Thoroughgood, Zachary</cp:lastModifiedBy>
  <cp:revision>9</cp:revision>
  <dcterms:created xsi:type="dcterms:W3CDTF">2022-06-24T14:36:20Z</dcterms:created>
  <dcterms:modified xsi:type="dcterms:W3CDTF">2022-07-18T16:13:08Z</dcterms:modified>
</cp:coreProperties>
</file>