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3" r:id="rId10"/>
    <p:sldId id="276" r:id="rId11"/>
    <p:sldId id="277" r:id="rId12"/>
    <p:sldId id="278" r:id="rId13"/>
    <p:sldId id="279" r:id="rId14"/>
    <p:sldId id="261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80" r:id="rId25"/>
    <p:sldId id="281" r:id="rId26"/>
    <p:sldId id="282" r:id="rId27"/>
    <p:sldId id="272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6EA28-382A-457E-A732-C26B1C4F59A3}" v="53" dt="2022-07-05T18:12:1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C5AEF-5C1D-4906-8E54-C20E1EC8039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3CE614-35E4-45A8-91C4-6ECEC3C67E4A}">
      <dgm:prSet/>
      <dgm:spPr/>
      <dgm:t>
        <a:bodyPr/>
        <a:lstStyle/>
        <a:p>
          <a:pPr>
            <a:defRPr b="1"/>
          </a:pPr>
          <a:r>
            <a:rPr lang="en-US"/>
            <a:t>Has four helper methods</a:t>
          </a:r>
        </a:p>
      </dgm:t>
    </dgm:pt>
    <dgm:pt modelId="{06F34420-570F-467F-9321-884D2D42755B}" type="parTrans" cxnId="{C0A6AEEF-242E-41C4-99BA-7ED3176B43ED}">
      <dgm:prSet/>
      <dgm:spPr/>
      <dgm:t>
        <a:bodyPr/>
        <a:lstStyle/>
        <a:p>
          <a:endParaRPr lang="en-US"/>
        </a:p>
      </dgm:t>
    </dgm:pt>
    <dgm:pt modelId="{68535854-8A42-4B48-A20A-1C3EF97426EE}" type="sibTrans" cxnId="{C0A6AEEF-242E-41C4-99BA-7ED3176B43ED}">
      <dgm:prSet/>
      <dgm:spPr/>
      <dgm:t>
        <a:bodyPr/>
        <a:lstStyle/>
        <a:p>
          <a:endParaRPr lang="en-US"/>
        </a:p>
      </dgm:t>
    </dgm:pt>
    <dgm:pt modelId="{2E85A0BC-4860-496D-B078-D952E7D227BD}">
      <dgm:prSet/>
      <dgm:spPr/>
      <dgm:t>
        <a:bodyPr/>
        <a:lstStyle/>
        <a:p>
          <a:r>
            <a:rPr lang="en-US"/>
            <a:t>createCSV()</a:t>
          </a:r>
        </a:p>
      </dgm:t>
    </dgm:pt>
    <dgm:pt modelId="{56DE9A76-AE67-4889-8C1A-6BAACA827BD2}" type="parTrans" cxnId="{4517D9B7-4817-4CA8-AA4E-6FB138F154EB}">
      <dgm:prSet/>
      <dgm:spPr/>
      <dgm:t>
        <a:bodyPr/>
        <a:lstStyle/>
        <a:p>
          <a:endParaRPr lang="en-US"/>
        </a:p>
      </dgm:t>
    </dgm:pt>
    <dgm:pt modelId="{D7D979A7-DC26-4281-8D24-57807A01AF8C}" type="sibTrans" cxnId="{4517D9B7-4817-4CA8-AA4E-6FB138F154EB}">
      <dgm:prSet/>
      <dgm:spPr/>
      <dgm:t>
        <a:bodyPr/>
        <a:lstStyle/>
        <a:p>
          <a:endParaRPr lang="en-US"/>
        </a:p>
      </dgm:t>
    </dgm:pt>
    <dgm:pt modelId="{ED556A56-8A15-47D6-8672-5FBC1E3F0AE7}">
      <dgm:prSet/>
      <dgm:spPr/>
      <dgm:t>
        <a:bodyPr/>
        <a:lstStyle/>
        <a:p>
          <a:r>
            <a:rPr lang="en-US"/>
            <a:t>createJson()</a:t>
          </a:r>
        </a:p>
      </dgm:t>
    </dgm:pt>
    <dgm:pt modelId="{5386F89E-19BD-4B30-A548-5B2CA6870A46}" type="parTrans" cxnId="{3244C545-E395-4941-9B12-3B5EEDCE6A5A}">
      <dgm:prSet/>
      <dgm:spPr/>
      <dgm:t>
        <a:bodyPr/>
        <a:lstStyle/>
        <a:p>
          <a:endParaRPr lang="en-US"/>
        </a:p>
      </dgm:t>
    </dgm:pt>
    <dgm:pt modelId="{E2DDE8B7-6818-41E6-ADC5-72653EEBB57E}" type="sibTrans" cxnId="{3244C545-E395-4941-9B12-3B5EEDCE6A5A}">
      <dgm:prSet/>
      <dgm:spPr/>
      <dgm:t>
        <a:bodyPr/>
        <a:lstStyle/>
        <a:p>
          <a:endParaRPr lang="en-US"/>
        </a:p>
      </dgm:t>
    </dgm:pt>
    <dgm:pt modelId="{D8515C77-BC8F-47CF-9A59-9B3EA7DF2518}">
      <dgm:prSet/>
      <dgm:spPr/>
      <dgm:t>
        <a:bodyPr/>
        <a:lstStyle/>
        <a:p>
          <a:r>
            <a:rPr lang="en-US"/>
            <a:t>updateJson()</a:t>
          </a:r>
        </a:p>
      </dgm:t>
    </dgm:pt>
    <dgm:pt modelId="{C85D591C-EFD2-4BD5-986E-8D266F78AD46}" type="parTrans" cxnId="{3E3E243D-45AC-4416-9D68-7D698C94211E}">
      <dgm:prSet/>
      <dgm:spPr/>
      <dgm:t>
        <a:bodyPr/>
        <a:lstStyle/>
        <a:p>
          <a:endParaRPr lang="en-US"/>
        </a:p>
      </dgm:t>
    </dgm:pt>
    <dgm:pt modelId="{8DBB656E-BF70-4DC7-BCF7-A1EE4B3199FC}" type="sibTrans" cxnId="{3E3E243D-45AC-4416-9D68-7D698C94211E}">
      <dgm:prSet/>
      <dgm:spPr/>
      <dgm:t>
        <a:bodyPr/>
        <a:lstStyle/>
        <a:p>
          <a:endParaRPr lang="en-US"/>
        </a:p>
      </dgm:t>
    </dgm:pt>
    <dgm:pt modelId="{4261C2F0-BB26-4885-997B-2B973265FE8C}">
      <dgm:prSet/>
      <dgm:spPr/>
      <dgm:t>
        <a:bodyPr/>
        <a:lstStyle/>
        <a:p>
          <a:r>
            <a:rPr lang="en-US"/>
            <a:t>readJson()</a:t>
          </a:r>
        </a:p>
      </dgm:t>
    </dgm:pt>
    <dgm:pt modelId="{31DB40B3-FF72-4D98-86E0-9E98E1706315}" type="parTrans" cxnId="{F1B0647D-83C6-4B04-8E21-C5540667E793}">
      <dgm:prSet/>
      <dgm:spPr/>
      <dgm:t>
        <a:bodyPr/>
        <a:lstStyle/>
        <a:p>
          <a:endParaRPr lang="en-US"/>
        </a:p>
      </dgm:t>
    </dgm:pt>
    <dgm:pt modelId="{9BA3C600-6237-49CF-A050-48D8A6EDA71A}" type="sibTrans" cxnId="{F1B0647D-83C6-4B04-8E21-C5540667E793}">
      <dgm:prSet/>
      <dgm:spPr/>
      <dgm:t>
        <a:bodyPr/>
        <a:lstStyle/>
        <a:p>
          <a:endParaRPr lang="en-US"/>
        </a:p>
      </dgm:t>
    </dgm:pt>
    <dgm:pt modelId="{5A865C21-FD36-4124-8E84-F35631A721FB}">
      <dgm:prSet/>
      <dgm:spPr/>
      <dgm:t>
        <a:bodyPr/>
        <a:lstStyle/>
        <a:p>
          <a:pPr>
            <a:defRPr b="1"/>
          </a:pPr>
          <a:r>
            <a:rPr lang="en-US"/>
            <a:t>Two Main Methods</a:t>
          </a:r>
        </a:p>
      </dgm:t>
    </dgm:pt>
    <dgm:pt modelId="{AB9F775C-78E6-409D-A9AF-A7C40109DB20}" type="parTrans" cxnId="{8D20A898-13D6-4BA1-AEA8-44439A5F6043}">
      <dgm:prSet/>
      <dgm:spPr/>
      <dgm:t>
        <a:bodyPr/>
        <a:lstStyle/>
        <a:p>
          <a:endParaRPr lang="en-US"/>
        </a:p>
      </dgm:t>
    </dgm:pt>
    <dgm:pt modelId="{8999D8A4-3FC8-49CC-B5AE-78DA1191E41F}" type="sibTrans" cxnId="{8D20A898-13D6-4BA1-AEA8-44439A5F6043}">
      <dgm:prSet/>
      <dgm:spPr/>
      <dgm:t>
        <a:bodyPr/>
        <a:lstStyle/>
        <a:p>
          <a:endParaRPr lang="en-US"/>
        </a:p>
      </dgm:t>
    </dgm:pt>
    <dgm:pt modelId="{8643B88B-A2E4-4CC2-BD15-77BFBDE75D9F}">
      <dgm:prSet/>
      <dgm:spPr/>
      <dgm:t>
        <a:bodyPr/>
        <a:lstStyle/>
        <a:p>
          <a:r>
            <a:rPr lang="en-US"/>
            <a:t>Jsonmyhero()</a:t>
          </a:r>
        </a:p>
      </dgm:t>
    </dgm:pt>
    <dgm:pt modelId="{9B8F48D8-DAB6-4F46-8B4A-DAACE0F1249B}" type="parTrans" cxnId="{40A039C9-2BA8-4195-87D7-ECF3CCC2AACB}">
      <dgm:prSet/>
      <dgm:spPr/>
      <dgm:t>
        <a:bodyPr/>
        <a:lstStyle/>
        <a:p>
          <a:endParaRPr lang="en-US"/>
        </a:p>
      </dgm:t>
    </dgm:pt>
    <dgm:pt modelId="{040FF0CB-6161-4F39-9D51-24146E10D94C}" type="sibTrans" cxnId="{40A039C9-2BA8-4195-87D7-ECF3CCC2AACB}">
      <dgm:prSet/>
      <dgm:spPr/>
      <dgm:t>
        <a:bodyPr/>
        <a:lstStyle/>
        <a:p>
          <a:endParaRPr lang="en-US"/>
        </a:p>
      </dgm:t>
    </dgm:pt>
    <dgm:pt modelId="{3ACA0764-3AB2-4FEF-895D-BD909B3700C8}">
      <dgm:prSet/>
      <dgm:spPr/>
      <dgm:t>
        <a:bodyPr/>
        <a:lstStyle/>
        <a:p>
          <a:r>
            <a:rPr lang="en-US"/>
            <a:t>Main()</a:t>
          </a:r>
        </a:p>
      </dgm:t>
    </dgm:pt>
    <dgm:pt modelId="{C895DEC7-B8EF-46BA-904B-30DEC2328333}" type="parTrans" cxnId="{19B68C8E-F0B1-4882-800A-51993E42EC97}">
      <dgm:prSet/>
      <dgm:spPr/>
      <dgm:t>
        <a:bodyPr/>
        <a:lstStyle/>
        <a:p>
          <a:endParaRPr lang="en-US"/>
        </a:p>
      </dgm:t>
    </dgm:pt>
    <dgm:pt modelId="{A9FC884B-C65A-4E2C-A1DD-3E9A6AC3E68F}" type="sibTrans" cxnId="{19B68C8E-F0B1-4882-800A-51993E42EC97}">
      <dgm:prSet/>
      <dgm:spPr/>
      <dgm:t>
        <a:bodyPr/>
        <a:lstStyle/>
        <a:p>
          <a:endParaRPr lang="en-US"/>
        </a:p>
      </dgm:t>
    </dgm:pt>
    <dgm:pt modelId="{673F810F-9BD7-4FB9-9885-D33A262BCF2E}" type="pres">
      <dgm:prSet presAssocID="{B1CC5AEF-5C1D-4906-8E54-C20E1EC8039C}" presName="root" presStyleCnt="0">
        <dgm:presLayoutVars>
          <dgm:dir/>
          <dgm:resizeHandles val="exact"/>
        </dgm:presLayoutVars>
      </dgm:prSet>
      <dgm:spPr/>
    </dgm:pt>
    <dgm:pt modelId="{936846CB-53B2-4CB0-A360-9429C4C0EA7A}" type="pres">
      <dgm:prSet presAssocID="{F93CE614-35E4-45A8-91C4-6ECEC3C67E4A}" presName="compNode" presStyleCnt="0"/>
      <dgm:spPr/>
    </dgm:pt>
    <dgm:pt modelId="{096379C9-7B0C-445A-ACB2-C332FE11D284}" type="pres">
      <dgm:prSet presAssocID="{F93CE614-35E4-45A8-91C4-6ECEC3C67E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6F5C2119-0A02-4D7B-995A-D404A7C3ECCE}" type="pres">
      <dgm:prSet presAssocID="{F93CE614-35E4-45A8-91C4-6ECEC3C67E4A}" presName="iconSpace" presStyleCnt="0"/>
      <dgm:spPr/>
    </dgm:pt>
    <dgm:pt modelId="{A1055C99-F496-4D42-ABBF-5EFFDE7E145E}" type="pres">
      <dgm:prSet presAssocID="{F93CE614-35E4-45A8-91C4-6ECEC3C67E4A}" presName="parTx" presStyleLbl="revTx" presStyleIdx="0" presStyleCnt="4">
        <dgm:presLayoutVars>
          <dgm:chMax val="0"/>
          <dgm:chPref val="0"/>
        </dgm:presLayoutVars>
      </dgm:prSet>
      <dgm:spPr/>
    </dgm:pt>
    <dgm:pt modelId="{368B970E-638E-457F-90B2-CBEBC6053F92}" type="pres">
      <dgm:prSet presAssocID="{F93CE614-35E4-45A8-91C4-6ECEC3C67E4A}" presName="txSpace" presStyleCnt="0"/>
      <dgm:spPr/>
    </dgm:pt>
    <dgm:pt modelId="{8A2E88A2-4EDD-4735-A8AF-B2352EA37015}" type="pres">
      <dgm:prSet presAssocID="{F93CE614-35E4-45A8-91C4-6ECEC3C67E4A}" presName="desTx" presStyleLbl="revTx" presStyleIdx="1" presStyleCnt="4">
        <dgm:presLayoutVars/>
      </dgm:prSet>
      <dgm:spPr/>
    </dgm:pt>
    <dgm:pt modelId="{36FC919A-D2D8-427C-BC65-FBF9F97024B2}" type="pres">
      <dgm:prSet presAssocID="{68535854-8A42-4B48-A20A-1C3EF97426EE}" presName="sibTrans" presStyleCnt="0"/>
      <dgm:spPr/>
    </dgm:pt>
    <dgm:pt modelId="{594AE737-9868-4C4A-B7A0-876B2F515095}" type="pres">
      <dgm:prSet presAssocID="{5A865C21-FD36-4124-8E84-F35631A721FB}" presName="compNode" presStyleCnt="0"/>
      <dgm:spPr/>
    </dgm:pt>
    <dgm:pt modelId="{ED89C881-2BDE-4183-BC2F-8E4615ED315D}" type="pres">
      <dgm:prSet presAssocID="{5A865C21-FD36-4124-8E84-F35631A721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B34AF1B-16C3-43BC-AC81-EC921142D74A}" type="pres">
      <dgm:prSet presAssocID="{5A865C21-FD36-4124-8E84-F35631A721FB}" presName="iconSpace" presStyleCnt="0"/>
      <dgm:spPr/>
    </dgm:pt>
    <dgm:pt modelId="{DF50E0B3-BD20-4232-8960-8EA5A15C7A68}" type="pres">
      <dgm:prSet presAssocID="{5A865C21-FD36-4124-8E84-F35631A721FB}" presName="parTx" presStyleLbl="revTx" presStyleIdx="2" presStyleCnt="4">
        <dgm:presLayoutVars>
          <dgm:chMax val="0"/>
          <dgm:chPref val="0"/>
        </dgm:presLayoutVars>
      </dgm:prSet>
      <dgm:spPr/>
    </dgm:pt>
    <dgm:pt modelId="{07455FC2-E0F4-4441-B15B-3074921E311B}" type="pres">
      <dgm:prSet presAssocID="{5A865C21-FD36-4124-8E84-F35631A721FB}" presName="txSpace" presStyleCnt="0"/>
      <dgm:spPr/>
    </dgm:pt>
    <dgm:pt modelId="{82767F62-1927-4770-9863-192B376A49A1}" type="pres">
      <dgm:prSet presAssocID="{5A865C21-FD36-4124-8E84-F35631A721FB}" presName="desTx" presStyleLbl="revTx" presStyleIdx="3" presStyleCnt="4">
        <dgm:presLayoutVars/>
      </dgm:prSet>
      <dgm:spPr/>
    </dgm:pt>
  </dgm:ptLst>
  <dgm:cxnLst>
    <dgm:cxn modelId="{489A310C-DEE6-4902-87EB-12E2A34EB4DE}" type="presOf" srcId="{2E85A0BC-4860-496D-B078-D952E7D227BD}" destId="{8A2E88A2-4EDD-4735-A8AF-B2352EA37015}" srcOrd="0" destOrd="0" presId="urn:microsoft.com/office/officeart/2018/5/layout/CenteredIconLabelDescriptionList"/>
    <dgm:cxn modelId="{2EB52C31-CA34-40C8-8C94-CD6750170A97}" type="presOf" srcId="{5A865C21-FD36-4124-8E84-F35631A721FB}" destId="{DF50E0B3-BD20-4232-8960-8EA5A15C7A68}" srcOrd="0" destOrd="0" presId="urn:microsoft.com/office/officeart/2018/5/layout/CenteredIconLabelDescriptionList"/>
    <dgm:cxn modelId="{3E3E243D-45AC-4416-9D68-7D698C94211E}" srcId="{F93CE614-35E4-45A8-91C4-6ECEC3C67E4A}" destId="{D8515C77-BC8F-47CF-9A59-9B3EA7DF2518}" srcOrd="2" destOrd="0" parTransId="{C85D591C-EFD2-4BD5-986E-8D266F78AD46}" sibTransId="{8DBB656E-BF70-4DC7-BCF7-A1EE4B3199FC}"/>
    <dgm:cxn modelId="{3244C545-E395-4941-9B12-3B5EEDCE6A5A}" srcId="{F93CE614-35E4-45A8-91C4-6ECEC3C67E4A}" destId="{ED556A56-8A15-47D6-8672-5FBC1E3F0AE7}" srcOrd="1" destOrd="0" parTransId="{5386F89E-19BD-4B30-A548-5B2CA6870A46}" sibTransId="{E2DDE8B7-6818-41E6-ADC5-72653EEBB57E}"/>
    <dgm:cxn modelId="{FD22C746-5CC7-4E1F-81EA-305AFDAA20E7}" type="presOf" srcId="{D8515C77-BC8F-47CF-9A59-9B3EA7DF2518}" destId="{8A2E88A2-4EDD-4735-A8AF-B2352EA37015}" srcOrd="0" destOrd="2" presId="urn:microsoft.com/office/officeart/2018/5/layout/CenteredIconLabelDescriptionList"/>
    <dgm:cxn modelId="{A52B5C6C-CDC8-4D85-B81A-A5E213D116BD}" type="presOf" srcId="{4261C2F0-BB26-4885-997B-2B973265FE8C}" destId="{8A2E88A2-4EDD-4735-A8AF-B2352EA37015}" srcOrd="0" destOrd="3" presId="urn:microsoft.com/office/officeart/2018/5/layout/CenteredIconLabelDescriptionList"/>
    <dgm:cxn modelId="{3C0FC350-121A-41FC-9C0F-571FB6359F2B}" type="presOf" srcId="{8643B88B-A2E4-4CC2-BD15-77BFBDE75D9F}" destId="{82767F62-1927-4770-9863-192B376A49A1}" srcOrd="0" destOrd="0" presId="urn:microsoft.com/office/officeart/2018/5/layout/CenteredIconLabelDescriptionList"/>
    <dgm:cxn modelId="{F1B0647D-83C6-4B04-8E21-C5540667E793}" srcId="{F93CE614-35E4-45A8-91C4-6ECEC3C67E4A}" destId="{4261C2F0-BB26-4885-997B-2B973265FE8C}" srcOrd="3" destOrd="0" parTransId="{31DB40B3-FF72-4D98-86E0-9E98E1706315}" sibTransId="{9BA3C600-6237-49CF-A050-48D8A6EDA71A}"/>
    <dgm:cxn modelId="{19B68C8E-F0B1-4882-800A-51993E42EC97}" srcId="{5A865C21-FD36-4124-8E84-F35631A721FB}" destId="{3ACA0764-3AB2-4FEF-895D-BD909B3700C8}" srcOrd="1" destOrd="0" parTransId="{C895DEC7-B8EF-46BA-904B-30DEC2328333}" sibTransId="{A9FC884B-C65A-4E2C-A1DD-3E9A6AC3E68F}"/>
    <dgm:cxn modelId="{8D20A898-13D6-4BA1-AEA8-44439A5F6043}" srcId="{B1CC5AEF-5C1D-4906-8E54-C20E1EC8039C}" destId="{5A865C21-FD36-4124-8E84-F35631A721FB}" srcOrd="1" destOrd="0" parTransId="{AB9F775C-78E6-409D-A9AF-A7C40109DB20}" sibTransId="{8999D8A4-3FC8-49CC-B5AE-78DA1191E41F}"/>
    <dgm:cxn modelId="{9E543DA3-6361-4BA3-8124-EEE5DA917C90}" type="presOf" srcId="{B1CC5AEF-5C1D-4906-8E54-C20E1EC8039C}" destId="{673F810F-9BD7-4FB9-9885-D33A262BCF2E}" srcOrd="0" destOrd="0" presId="urn:microsoft.com/office/officeart/2018/5/layout/CenteredIconLabelDescriptionList"/>
    <dgm:cxn modelId="{4517D9B7-4817-4CA8-AA4E-6FB138F154EB}" srcId="{F93CE614-35E4-45A8-91C4-6ECEC3C67E4A}" destId="{2E85A0BC-4860-496D-B078-D952E7D227BD}" srcOrd="0" destOrd="0" parTransId="{56DE9A76-AE67-4889-8C1A-6BAACA827BD2}" sibTransId="{D7D979A7-DC26-4281-8D24-57807A01AF8C}"/>
    <dgm:cxn modelId="{40A039C9-2BA8-4195-87D7-ECF3CCC2AACB}" srcId="{5A865C21-FD36-4124-8E84-F35631A721FB}" destId="{8643B88B-A2E4-4CC2-BD15-77BFBDE75D9F}" srcOrd="0" destOrd="0" parTransId="{9B8F48D8-DAB6-4F46-8B4A-DAACE0F1249B}" sibTransId="{040FF0CB-6161-4F39-9D51-24146E10D94C}"/>
    <dgm:cxn modelId="{24BEFAD3-BA1C-46FA-B20E-61C8078C3678}" type="presOf" srcId="{F93CE614-35E4-45A8-91C4-6ECEC3C67E4A}" destId="{A1055C99-F496-4D42-ABBF-5EFFDE7E145E}" srcOrd="0" destOrd="0" presId="urn:microsoft.com/office/officeart/2018/5/layout/CenteredIconLabelDescriptionList"/>
    <dgm:cxn modelId="{89391AE0-8EE9-493C-8F8A-B56E5443B6E1}" type="presOf" srcId="{ED556A56-8A15-47D6-8672-5FBC1E3F0AE7}" destId="{8A2E88A2-4EDD-4735-A8AF-B2352EA37015}" srcOrd="0" destOrd="1" presId="urn:microsoft.com/office/officeart/2018/5/layout/CenteredIconLabelDescriptionList"/>
    <dgm:cxn modelId="{C0A6AEEF-242E-41C4-99BA-7ED3176B43ED}" srcId="{B1CC5AEF-5C1D-4906-8E54-C20E1EC8039C}" destId="{F93CE614-35E4-45A8-91C4-6ECEC3C67E4A}" srcOrd="0" destOrd="0" parTransId="{06F34420-570F-467F-9321-884D2D42755B}" sibTransId="{68535854-8A42-4B48-A20A-1C3EF97426EE}"/>
    <dgm:cxn modelId="{B0ABE2F3-A9E3-414E-9862-95DDD38CEF0B}" type="presOf" srcId="{3ACA0764-3AB2-4FEF-895D-BD909B3700C8}" destId="{82767F62-1927-4770-9863-192B376A49A1}" srcOrd="0" destOrd="1" presId="urn:microsoft.com/office/officeart/2018/5/layout/CenteredIconLabelDescriptionList"/>
    <dgm:cxn modelId="{BC619040-ACF7-43FD-A617-5035ED3DA0D1}" type="presParOf" srcId="{673F810F-9BD7-4FB9-9885-D33A262BCF2E}" destId="{936846CB-53B2-4CB0-A360-9429C4C0EA7A}" srcOrd="0" destOrd="0" presId="urn:microsoft.com/office/officeart/2018/5/layout/CenteredIconLabelDescriptionList"/>
    <dgm:cxn modelId="{B4E2D31E-3C51-4518-A0A0-A21EB30C822A}" type="presParOf" srcId="{936846CB-53B2-4CB0-A360-9429C4C0EA7A}" destId="{096379C9-7B0C-445A-ACB2-C332FE11D284}" srcOrd="0" destOrd="0" presId="urn:microsoft.com/office/officeart/2018/5/layout/CenteredIconLabelDescriptionList"/>
    <dgm:cxn modelId="{E128CD59-8E51-45FD-B6EA-C94218E3A3C6}" type="presParOf" srcId="{936846CB-53B2-4CB0-A360-9429C4C0EA7A}" destId="{6F5C2119-0A02-4D7B-995A-D404A7C3ECCE}" srcOrd="1" destOrd="0" presId="urn:microsoft.com/office/officeart/2018/5/layout/CenteredIconLabelDescriptionList"/>
    <dgm:cxn modelId="{D1D170BB-2524-478B-8FE3-32D62AB7D3F8}" type="presParOf" srcId="{936846CB-53B2-4CB0-A360-9429C4C0EA7A}" destId="{A1055C99-F496-4D42-ABBF-5EFFDE7E145E}" srcOrd="2" destOrd="0" presId="urn:microsoft.com/office/officeart/2018/5/layout/CenteredIconLabelDescriptionList"/>
    <dgm:cxn modelId="{12C0E61E-6E37-4E43-893B-A20EBD702363}" type="presParOf" srcId="{936846CB-53B2-4CB0-A360-9429C4C0EA7A}" destId="{368B970E-638E-457F-90B2-CBEBC6053F92}" srcOrd="3" destOrd="0" presId="urn:microsoft.com/office/officeart/2018/5/layout/CenteredIconLabelDescriptionList"/>
    <dgm:cxn modelId="{080DDD45-7F5C-4B12-B621-760E303B1687}" type="presParOf" srcId="{936846CB-53B2-4CB0-A360-9429C4C0EA7A}" destId="{8A2E88A2-4EDD-4735-A8AF-B2352EA37015}" srcOrd="4" destOrd="0" presId="urn:microsoft.com/office/officeart/2018/5/layout/CenteredIconLabelDescriptionList"/>
    <dgm:cxn modelId="{BF055D7F-8BA0-41E2-A3AB-A28FDEF7B64F}" type="presParOf" srcId="{673F810F-9BD7-4FB9-9885-D33A262BCF2E}" destId="{36FC919A-D2D8-427C-BC65-FBF9F97024B2}" srcOrd="1" destOrd="0" presId="urn:microsoft.com/office/officeart/2018/5/layout/CenteredIconLabelDescriptionList"/>
    <dgm:cxn modelId="{3D11C152-D654-4F52-9C3F-98674062D9BE}" type="presParOf" srcId="{673F810F-9BD7-4FB9-9885-D33A262BCF2E}" destId="{594AE737-9868-4C4A-B7A0-876B2F515095}" srcOrd="2" destOrd="0" presId="urn:microsoft.com/office/officeart/2018/5/layout/CenteredIconLabelDescriptionList"/>
    <dgm:cxn modelId="{ABE80E66-FC42-469D-BBE3-AF158AD7B72C}" type="presParOf" srcId="{594AE737-9868-4C4A-B7A0-876B2F515095}" destId="{ED89C881-2BDE-4183-BC2F-8E4615ED315D}" srcOrd="0" destOrd="0" presId="urn:microsoft.com/office/officeart/2018/5/layout/CenteredIconLabelDescriptionList"/>
    <dgm:cxn modelId="{6F2CFCE7-232F-4D44-9F1B-1607CFBC540C}" type="presParOf" srcId="{594AE737-9868-4C4A-B7A0-876B2F515095}" destId="{1B34AF1B-16C3-43BC-AC81-EC921142D74A}" srcOrd="1" destOrd="0" presId="urn:microsoft.com/office/officeart/2018/5/layout/CenteredIconLabelDescriptionList"/>
    <dgm:cxn modelId="{2B5E9C31-0DBF-4822-AE6F-037E4589877B}" type="presParOf" srcId="{594AE737-9868-4C4A-B7A0-876B2F515095}" destId="{DF50E0B3-BD20-4232-8960-8EA5A15C7A68}" srcOrd="2" destOrd="0" presId="urn:microsoft.com/office/officeart/2018/5/layout/CenteredIconLabelDescriptionList"/>
    <dgm:cxn modelId="{457A59EB-2A75-4780-8412-A7202B17A6C7}" type="presParOf" srcId="{594AE737-9868-4C4A-B7A0-876B2F515095}" destId="{07455FC2-E0F4-4441-B15B-3074921E311B}" srcOrd="3" destOrd="0" presId="urn:microsoft.com/office/officeart/2018/5/layout/CenteredIconLabelDescriptionList"/>
    <dgm:cxn modelId="{DFE337AF-07F6-4FE9-B405-C90DCCA3BCA3}" type="presParOf" srcId="{594AE737-9868-4C4A-B7A0-876B2F515095}" destId="{82767F62-1927-4770-9863-192B376A49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5F9F04-5D91-4856-BE2C-58D76ED6087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57351B-877E-4DC7-9ED8-77047FF8D816}">
      <dgm:prSet/>
      <dgm:spPr/>
      <dgm:t>
        <a:bodyPr/>
        <a:lstStyle/>
        <a:p>
          <a:r>
            <a:rPr lang="en-US"/>
            <a:t>Search Task Scheduler on Windows Computer</a:t>
          </a:r>
        </a:p>
      </dgm:t>
    </dgm:pt>
    <dgm:pt modelId="{F23B6A89-8457-4F55-AC2D-6A0913BFCE5A}" type="parTrans" cxnId="{8742D85B-1100-4C88-830C-8EA0A46A1602}">
      <dgm:prSet/>
      <dgm:spPr/>
      <dgm:t>
        <a:bodyPr/>
        <a:lstStyle/>
        <a:p>
          <a:endParaRPr lang="en-US"/>
        </a:p>
      </dgm:t>
    </dgm:pt>
    <dgm:pt modelId="{EC567C17-1A4B-488A-BDD3-A2A4FDECB29B}" type="sibTrans" cxnId="{8742D85B-1100-4C88-830C-8EA0A46A1602}">
      <dgm:prSet/>
      <dgm:spPr/>
      <dgm:t>
        <a:bodyPr/>
        <a:lstStyle/>
        <a:p>
          <a:endParaRPr lang="en-US"/>
        </a:p>
      </dgm:t>
    </dgm:pt>
    <dgm:pt modelId="{AA2B3CF8-4227-44B5-BC57-C14538278C70}">
      <dgm:prSet/>
      <dgm:spPr/>
      <dgm:t>
        <a:bodyPr/>
        <a:lstStyle/>
        <a:p>
          <a:r>
            <a:rPr lang="en-US"/>
            <a:t>Click on Task Scheduler (local) in the left-hand column</a:t>
          </a:r>
        </a:p>
      </dgm:t>
    </dgm:pt>
    <dgm:pt modelId="{AB2BBF7B-3E66-4E26-B142-E73020C49460}" type="parTrans" cxnId="{C7393C24-29A7-4163-9B3F-73853D2985B1}">
      <dgm:prSet/>
      <dgm:spPr/>
      <dgm:t>
        <a:bodyPr/>
        <a:lstStyle/>
        <a:p>
          <a:endParaRPr lang="en-US"/>
        </a:p>
      </dgm:t>
    </dgm:pt>
    <dgm:pt modelId="{C31B5ED6-F938-45CA-9CBA-F6240DFD9B07}" type="sibTrans" cxnId="{C7393C24-29A7-4163-9B3F-73853D2985B1}">
      <dgm:prSet/>
      <dgm:spPr/>
      <dgm:t>
        <a:bodyPr/>
        <a:lstStyle/>
        <a:p>
          <a:endParaRPr lang="en-US"/>
        </a:p>
      </dgm:t>
    </dgm:pt>
    <dgm:pt modelId="{4C3CED0B-1596-4150-96BB-516461780C73}">
      <dgm:prSet/>
      <dgm:spPr/>
      <dgm:t>
        <a:bodyPr/>
        <a:lstStyle/>
        <a:p>
          <a:r>
            <a:rPr lang="en-US"/>
            <a:t>Right click on Task Scheduler (local) or click on Action with Task Scheduler (local) highlighted</a:t>
          </a:r>
        </a:p>
      </dgm:t>
    </dgm:pt>
    <dgm:pt modelId="{245A654A-6242-4E9F-9C56-05A958121DF4}" type="parTrans" cxnId="{9C27FF62-4C66-4567-9CDE-E2A17FD2A0F1}">
      <dgm:prSet/>
      <dgm:spPr/>
      <dgm:t>
        <a:bodyPr/>
        <a:lstStyle/>
        <a:p>
          <a:endParaRPr lang="en-US"/>
        </a:p>
      </dgm:t>
    </dgm:pt>
    <dgm:pt modelId="{CB4375C3-8464-4497-9CA5-496728091E8A}" type="sibTrans" cxnId="{9C27FF62-4C66-4567-9CDE-E2A17FD2A0F1}">
      <dgm:prSet/>
      <dgm:spPr/>
      <dgm:t>
        <a:bodyPr/>
        <a:lstStyle/>
        <a:p>
          <a:endParaRPr lang="en-US"/>
        </a:p>
      </dgm:t>
    </dgm:pt>
    <dgm:pt modelId="{A932CCE9-E8F8-4B80-A70D-67F638305F80}">
      <dgm:prSet/>
      <dgm:spPr/>
      <dgm:t>
        <a:bodyPr/>
        <a:lstStyle/>
        <a:p>
          <a:r>
            <a:rPr lang="en-US"/>
            <a:t>Click create basic task</a:t>
          </a:r>
        </a:p>
      </dgm:t>
    </dgm:pt>
    <dgm:pt modelId="{2350F86B-5239-4A25-84AB-8D9619D4790F}" type="parTrans" cxnId="{A2090F55-7A37-4FAA-B301-E2E18BC80309}">
      <dgm:prSet/>
      <dgm:spPr/>
      <dgm:t>
        <a:bodyPr/>
        <a:lstStyle/>
        <a:p>
          <a:endParaRPr lang="en-US"/>
        </a:p>
      </dgm:t>
    </dgm:pt>
    <dgm:pt modelId="{F58D9BA8-5E14-4E31-8B35-A3DF5D06F394}" type="sibTrans" cxnId="{A2090F55-7A37-4FAA-B301-E2E18BC80309}">
      <dgm:prSet/>
      <dgm:spPr/>
      <dgm:t>
        <a:bodyPr/>
        <a:lstStyle/>
        <a:p>
          <a:endParaRPr lang="en-US"/>
        </a:p>
      </dgm:t>
    </dgm:pt>
    <dgm:pt modelId="{9EEA11E6-FACE-4FF6-BF32-7F18289703F8}">
      <dgm:prSet/>
      <dgm:spPr/>
      <dgm:t>
        <a:bodyPr/>
        <a:lstStyle/>
        <a:p>
          <a:r>
            <a:rPr lang="en-US"/>
            <a:t>Fill in name/description of task (Automation of collecting Purple Air Data)</a:t>
          </a:r>
        </a:p>
      </dgm:t>
    </dgm:pt>
    <dgm:pt modelId="{6B99CE4F-A43A-4293-9B24-66947652DFC2}" type="parTrans" cxnId="{8123C59A-4130-42AC-8635-525B8C306798}">
      <dgm:prSet/>
      <dgm:spPr/>
      <dgm:t>
        <a:bodyPr/>
        <a:lstStyle/>
        <a:p>
          <a:endParaRPr lang="en-US"/>
        </a:p>
      </dgm:t>
    </dgm:pt>
    <dgm:pt modelId="{D073727A-4D19-4E4C-927B-65D7A0BB807B}" type="sibTrans" cxnId="{8123C59A-4130-42AC-8635-525B8C306798}">
      <dgm:prSet/>
      <dgm:spPr/>
      <dgm:t>
        <a:bodyPr/>
        <a:lstStyle/>
        <a:p>
          <a:endParaRPr lang="en-US"/>
        </a:p>
      </dgm:t>
    </dgm:pt>
    <dgm:pt modelId="{99F568A8-1E0C-4CF6-A4A0-CDA0B4068E2D}">
      <dgm:prSet/>
      <dgm:spPr/>
      <dgm:t>
        <a:bodyPr/>
        <a:lstStyle/>
        <a:p>
          <a:r>
            <a:rPr lang="en-US"/>
            <a:t>Hit next and the Trigger will be daily</a:t>
          </a:r>
        </a:p>
      </dgm:t>
    </dgm:pt>
    <dgm:pt modelId="{5A6AFEE2-6E00-4285-B8CF-563188A39022}" type="parTrans" cxnId="{4829E07E-DD65-49FC-BB04-CAE33195C4ED}">
      <dgm:prSet/>
      <dgm:spPr/>
      <dgm:t>
        <a:bodyPr/>
        <a:lstStyle/>
        <a:p>
          <a:endParaRPr lang="en-US"/>
        </a:p>
      </dgm:t>
    </dgm:pt>
    <dgm:pt modelId="{50161ABC-6344-46E7-923B-492758498D2C}" type="sibTrans" cxnId="{4829E07E-DD65-49FC-BB04-CAE33195C4ED}">
      <dgm:prSet/>
      <dgm:spPr/>
      <dgm:t>
        <a:bodyPr/>
        <a:lstStyle/>
        <a:p>
          <a:endParaRPr lang="en-US"/>
        </a:p>
      </dgm:t>
    </dgm:pt>
    <dgm:pt modelId="{E9B29D62-920B-4CF8-801B-9914FF583A2B}">
      <dgm:prSet/>
      <dgm:spPr/>
      <dgm:t>
        <a:bodyPr/>
        <a:lstStyle/>
        <a:p>
          <a:r>
            <a:rPr lang="en-US"/>
            <a:t>Hitting next will display a scheduler (pick the correct interval and start time)</a:t>
          </a:r>
        </a:p>
      </dgm:t>
    </dgm:pt>
    <dgm:pt modelId="{2D76CFA0-17BC-4256-813D-3E21A6240103}" type="parTrans" cxnId="{2F4CFBD4-5227-44B0-86F0-0DD5050BD514}">
      <dgm:prSet/>
      <dgm:spPr/>
      <dgm:t>
        <a:bodyPr/>
        <a:lstStyle/>
        <a:p>
          <a:endParaRPr lang="en-US"/>
        </a:p>
      </dgm:t>
    </dgm:pt>
    <dgm:pt modelId="{8FF7A1D4-1761-43B0-9EED-AF1423FC0169}" type="sibTrans" cxnId="{2F4CFBD4-5227-44B0-86F0-0DD5050BD514}">
      <dgm:prSet/>
      <dgm:spPr/>
      <dgm:t>
        <a:bodyPr/>
        <a:lstStyle/>
        <a:p>
          <a:endParaRPr lang="en-US"/>
        </a:p>
      </dgm:t>
    </dgm:pt>
    <dgm:pt modelId="{9300AF1C-DF48-4139-B149-4382CEC3A954}" type="pres">
      <dgm:prSet presAssocID="{645F9F04-5D91-4856-BE2C-58D76ED60870}" presName="Name0" presStyleCnt="0">
        <dgm:presLayoutVars>
          <dgm:dir/>
          <dgm:resizeHandles val="exact"/>
        </dgm:presLayoutVars>
      </dgm:prSet>
      <dgm:spPr/>
    </dgm:pt>
    <dgm:pt modelId="{61FC6349-36FE-44BF-95E9-44D787AD483B}" type="pres">
      <dgm:prSet presAssocID="{C957351B-877E-4DC7-9ED8-77047FF8D816}" presName="node" presStyleLbl="node1" presStyleIdx="0" presStyleCnt="7">
        <dgm:presLayoutVars>
          <dgm:bulletEnabled val="1"/>
        </dgm:presLayoutVars>
      </dgm:prSet>
      <dgm:spPr/>
    </dgm:pt>
    <dgm:pt modelId="{4666A5B1-8A4C-4B82-92E6-2350B4516004}" type="pres">
      <dgm:prSet presAssocID="{EC567C17-1A4B-488A-BDD3-A2A4FDECB29B}" presName="sibTrans" presStyleLbl="sibTrans1D1" presStyleIdx="0" presStyleCnt="6"/>
      <dgm:spPr/>
    </dgm:pt>
    <dgm:pt modelId="{63D509B5-9D80-4B6D-BB67-AD8CB0263B54}" type="pres">
      <dgm:prSet presAssocID="{EC567C17-1A4B-488A-BDD3-A2A4FDECB29B}" presName="connectorText" presStyleLbl="sibTrans1D1" presStyleIdx="0" presStyleCnt="6"/>
      <dgm:spPr/>
    </dgm:pt>
    <dgm:pt modelId="{62F62669-01F9-41A3-8B57-9B295D9D7EE5}" type="pres">
      <dgm:prSet presAssocID="{AA2B3CF8-4227-44B5-BC57-C14538278C70}" presName="node" presStyleLbl="node1" presStyleIdx="1" presStyleCnt="7">
        <dgm:presLayoutVars>
          <dgm:bulletEnabled val="1"/>
        </dgm:presLayoutVars>
      </dgm:prSet>
      <dgm:spPr/>
    </dgm:pt>
    <dgm:pt modelId="{23F974A2-B5DF-4331-B828-ED2EEC3C2849}" type="pres">
      <dgm:prSet presAssocID="{C31B5ED6-F938-45CA-9CBA-F6240DFD9B07}" presName="sibTrans" presStyleLbl="sibTrans1D1" presStyleIdx="1" presStyleCnt="6"/>
      <dgm:spPr/>
    </dgm:pt>
    <dgm:pt modelId="{5BBFDFF1-F683-4B2B-A1E1-402AF2028505}" type="pres">
      <dgm:prSet presAssocID="{C31B5ED6-F938-45CA-9CBA-F6240DFD9B07}" presName="connectorText" presStyleLbl="sibTrans1D1" presStyleIdx="1" presStyleCnt="6"/>
      <dgm:spPr/>
    </dgm:pt>
    <dgm:pt modelId="{C9144F94-FAAE-445F-92DD-1F50466B7321}" type="pres">
      <dgm:prSet presAssocID="{4C3CED0B-1596-4150-96BB-516461780C73}" presName="node" presStyleLbl="node1" presStyleIdx="2" presStyleCnt="7">
        <dgm:presLayoutVars>
          <dgm:bulletEnabled val="1"/>
        </dgm:presLayoutVars>
      </dgm:prSet>
      <dgm:spPr/>
    </dgm:pt>
    <dgm:pt modelId="{F63C64C4-E150-4510-940F-EAF7C2C2AE34}" type="pres">
      <dgm:prSet presAssocID="{CB4375C3-8464-4497-9CA5-496728091E8A}" presName="sibTrans" presStyleLbl="sibTrans1D1" presStyleIdx="2" presStyleCnt="6"/>
      <dgm:spPr/>
    </dgm:pt>
    <dgm:pt modelId="{B864E01B-76FF-4B7E-811A-0E2F56BD6403}" type="pres">
      <dgm:prSet presAssocID="{CB4375C3-8464-4497-9CA5-496728091E8A}" presName="connectorText" presStyleLbl="sibTrans1D1" presStyleIdx="2" presStyleCnt="6"/>
      <dgm:spPr/>
    </dgm:pt>
    <dgm:pt modelId="{A2C35F85-8A1A-4836-B4DE-CB9C60E291B5}" type="pres">
      <dgm:prSet presAssocID="{A932CCE9-E8F8-4B80-A70D-67F638305F80}" presName="node" presStyleLbl="node1" presStyleIdx="3" presStyleCnt="7">
        <dgm:presLayoutVars>
          <dgm:bulletEnabled val="1"/>
        </dgm:presLayoutVars>
      </dgm:prSet>
      <dgm:spPr/>
    </dgm:pt>
    <dgm:pt modelId="{2E4BBCC4-8695-4AB8-83BA-593D1095EBFC}" type="pres">
      <dgm:prSet presAssocID="{F58D9BA8-5E14-4E31-8B35-A3DF5D06F394}" presName="sibTrans" presStyleLbl="sibTrans1D1" presStyleIdx="3" presStyleCnt="6"/>
      <dgm:spPr/>
    </dgm:pt>
    <dgm:pt modelId="{507DE040-4C1E-459D-9E3C-6C6CC021C48E}" type="pres">
      <dgm:prSet presAssocID="{F58D9BA8-5E14-4E31-8B35-A3DF5D06F394}" presName="connectorText" presStyleLbl="sibTrans1D1" presStyleIdx="3" presStyleCnt="6"/>
      <dgm:spPr/>
    </dgm:pt>
    <dgm:pt modelId="{E30970FA-0CEE-473D-ADA9-A085B9C74EA6}" type="pres">
      <dgm:prSet presAssocID="{9EEA11E6-FACE-4FF6-BF32-7F18289703F8}" presName="node" presStyleLbl="node1" presStyleIdx="4" presStyleCnt="7">
        <dgm:presLayoutVars>
          <dgm:bulletEnabled val="1"/>
        </dgm:presLayoutVars>
      </dgm:prSet>
      <dgm:spPr/>
    </dgm:pt>
    <dgm:pt modelId="{5880B815-3F02-48EB-9893-DB742AAC0B7E}" type="pres">
      <dgm:prSet presAssocID="{D073727A-4D19-4E4C-927B-65D7A0BB807B}" presName="sibTrans" presStyleLbl="sibTrans1D1" presStyleIdx="4" presStyleCnt="6"/>
      <dgm:spPr/>
    </dgm:pt>
    <dgm:pt modelId="{D2EF2097-47B4-4DF7-B8D3-407BB8E36025}" type="pres">
      <dgm:prSet presAssocID="{D073727A-4D19-4E4C-927B-65D7A0BB807B}" presName="connectorText" presStyleLbl="sibTrans1D1" presStyleIdx="4" presStyleCnt="6"/>
      <dgm:spPr/>
    </dgm:pt>
    <dgm:pt modelId="{5221F504-69AD-4791-9E56-55A45BA82D76}" type="pres">
      <dgm:prSet presAssocID="{99F568A8-1E0C-4CF6-A4A0-CDA0B4068E2D}" presName="node" presStyleLbl="node1" presStyleIdx="5" presStyleCnt="7">
        <dgm:presLayoutVars>
          <dgm:bulletEnabled val="1"/>
        </dgm:presLayoutVars>
      </dgm:prSet>
      <dgm:spPr/>
    </dgm:pt>
    <dgm:pt modelId="{2BF8E621-89BE-4D43-9E4E-9A3E8C497935}" type="pres">
      <dgm:prSet presAssocID="{50161ABC-6344-46E7-923B-492758498D2C}" presName="sibTrans" presStyleLbl="sibTrans1D1" presStyleIdx="5" presStyleCnt="6"/>
      <dgm:spPr/>
    </dgm:pt>
    <dgm:pt modelId="{5593DA08-C48F-4F5E-9BE5-B5C2ED6CD17C}" type="pres">
      <dgm:prSet presAssocID="{50161ABC-6344-46E7-923B-492758498D2C}" presName="connectorText" presStyleLbl="sibTrans1D1" presStyleIdx="5" presStyleCnt="6"/>
      <dgm:spPr/>
    </dgm:pt>
    <dgm:pt modelId="{15BC28F4-E1AC-468E-BE67-DD942B1DCC72}" type="pres">
      <dgm:prSet presAssocID="{E9B29D62-920B-4CF8-801B-9914FF583A2B}" presName="node" presStyleLbl="node1" presStyleIdx="6" presStyleCnt="7">
        <dgm:presLayoutVars>
          <dgm:bulletEnabled val="1"/>
        </dgm:presLayoutVars>
      </dgm:prSet>
      <dgm:spPr/>
    </dgm:pt>
  </dgm:ptLst>
  <dgm:cxnLst>
    <dgm:cxn modelId="{65719204-BC9A-44DB-B850-DF4EC65E5416}" type="presOf" srcId="{CB4375C3-8464-4497-9CA5-496728091E8A}" destId="{F63C64C4-E150-4510-940F-EAF7C2C2AE34}" srcOrd="0" destOrd="0" presId="urn:microsoft.com/office/officeart/2016/7/layout/RepeatingBendingProcessNew"/>
    <dgm:cxn modelId="{46915D07-4D45-428A-B256-D3D53EC75A7F}" type="presOf" srcId="{A932CCE9-E8F8-4B80-A70D-67F638305F80}" destId="{A2C35F85-8A1A-4836-B4DE-CB9C60E291B5}" srcOrd="0" destOrd="0" presId="urn:microsoft.com/office/officeart/2016/7/layout/RepeatingBendingProcessNew"/>
    <dgm:cxn modelId="{66397C0D-CE24-4D9A-8DBA-B964A16E1423}" type="presOf" srcId="{C31B5ED6-F938-45CA-9CBA-F6240DFD9B07}" destId="{23F974A2-B5DF-4331-B828-ED2EEC3C2849}" srcOrd="0" destOrd="0" presId="urn:microsoft.com/office/officeart/2016/7/layout/RepeatingBendingProcessNew"/>
    <dgm:cxn modelId="{C7393C24-29A7-4163-9B3F-73853D2985B1}" srcId="{645F9F04-5D91-4856-BE2C-58D76ED60870}" destId="{AA2B3CF8-4227-44B5-BC57-C14538278C70}" srcOrd="1" destOrd="0" parTransId="{AB2BBF7B-3E66-4E26-B142-E73020C49460}" sibTransId="{C31B5ED6-F938-45CA-9CBA-F6240DFD9B07}"/>
    <dgm:cxn modelId="{1ED4CB28-6349-44D0-82AD-5DCDC48D9E41}" type="presOf" srcId="{F58D9BA8-5E14-4E31-8B35-A3DF5D06F394}" destId="{507DE040-4C1E-459D-9E3C-6C6CC021C48E}" srcOrd="1" destOrd="0" presId="urn:microsoft.com/office/officeart/2016/7/layout/RepeatingBendingProcessNew"/>
    <dgm:cxn modelId="{8742D85B-1100-4C88-830C-8EA0A46A1602}" srcId="{645F9F04-5D91-4856-BE2C-58D76ED60870}" destId="{C957351B-877E-4DC7-9ED8-77047FF8D816}" srcOrd="0" destOrd="0" parTransId="{F23B6A89-8457-4F55-AC2D-6A0913BFCE5A}" sibTransId="{EC567C17-1A4B-488A-BDD3-A2A4FDECB29B}"/>
    <dgm:cxn modelId="{9C27FF62-4C66-4567-9CDE-E2A17FD2A0F1}" srcId="{645F9F04-5D91-4856-BE2C-58D76ED60870}" destId="{4C3CED0B-1596-4150-96BB-516461780C73}" srcOrd="2" destOrd="0" parTransId="{245A654A-6242-4E9F-9C56-05A958121DF4}" sibTransId="{CB4375C3-8464-4497-9CA5-496728091E8A}"/>
    <dgm:cxn modelId="{940CB24D-64F5-44EE-81A0-61247776CE50}" type="presOf" srcId="{99F568A8-1E0C-4CF6-A4A0-CDA0B4068E2D}" destId="{5221F504-69AD-4791-9E56-55A45BA82D76}" srcOrd="0" destOrd="0" presId="urn:microsoft.com/office/officeart/2016/7/layout/RepeatingBendingProcessNew"/>
    <dgm:cxn modelId="{A2090F55-7A37-4FAA-B301-E2E18BC80309}" srcId="{645F9F04-5D91-4856-BE2C-58D76ED60870}" destId="{A932CCE9-E8F8-4B80-A70D-67F638305F80}" srcOrd="3" destOrd="0" parTransId="{2350F86B-5239-4A25-84AB-8D9619D4790F}" sibTransId="{F58D9BA8-5E14-4E31-8B35-A3DF5D06F394}"/>
    <dgm:cxn modelId="{008ADC57-C0F4-46AD-8D98-C337A27D3306}" type="presOf" srcId="{AA2B3CF8-4227-44B5-BC57-C14538278C70}" destId="{62F62669-01F9-41A3-8B57-9B295D9D7EE5}" srcOrd="0" destOrd="0" presId="urn:microsoft.com/office/officeart/2016/7/layout/RepeatingBendingProcessNew"/>
    <dgm:cxn modelId="{E5E94B58-2625-4515-87CA-B0105DCFD0C7}" type="presOf" srcId="{F58D9BA8-5E14-4E31-8B35-A3DF5D06F394}" destId="{2E4BBCC4-8695-4AB8-83BA-593D1095EBFC}" srcOrd="0" destOrd="0" presId="urn:microsoft.com/office/officeart/2016/7/layout/RepeatingBendingProcessNew"/>
    <dgm:cxn modelId="{4829E07E-DD65-49FC-BB04-CAE33195C4ED}" srcId="{645F9F04-5D91-4856-BE2C-58D76ED60870}" destId="{99F568A8-1E0C-4CF6-A4A0-CDA0B4068E2D}" srcOrd="5" destOrd="0" parTransId="{5A6AFEE2-6E00-4285-B8CF-563188A39022}" sibTransId="{50161ABC-6344-46E7-923B-492758498D2C}"/>
    <dgm:cxn modelId="{F4951596-2428-4B0B-900F-12651E1DE9F8}" type="presOf" srcId="{C957351B-877E-4DC7-9ED8-77047FF8D816}" destId="{61FC6349-36FE-44BF-95E9-44D787AD483B}" srcOrd="0" destOrd="0" presId="urn:microsoft.com/office/officeart/2016/7/layout/RepeatingBendingProcessNew"/>
    <dgm:cxn modelId="{8123C59A-4130-42AC-8635-525B8C306798}" srcId="{645F9F04-5D91-4856-BE2C-58D76ED60870}" destId="{9EEA11E6-FACE-4FF6-BF32-7F18289703F8}" srcOrd="4" destOrd="0" parTransId="{6B99CE4F-A43A-4293-9B24-66947652DFC2}" sibTransId="{D073727A-4D19-4E4C-927B-65D7A0BB807B}"/>
    <dgm:cxn modelId="{DD9B4FA8-A3D4-420C-BE70-63EF9E60EC9E}" type="presOf" srcId="{50161ABC-6344-46E7-923B-492758498D2C}" destId="{2BF8E621-89BE-4D43-9E4E-9A3E8C497935}" srcOrd="0" destOrd="0" presId="urn:microsoft.com/office/officeart/2016/7/layout/RepeatingBendingProcessNew"/>
    <dgm:cxn modelId="{6B57B9B9-9814-4DD4-AB84-84F9D24E73FC}" type="presOf" srcId="{EC567C17-1A4B-488A-BDD3-A2A4FDECB29B}" destId="{4666A5B1-8A4C-4B82-92E6-2350B4516004}" srcOrd="0" destOrd="0" presId="urn:microsoft.com/office/officeart/2016/7/layout/RepeatingBendingProcessNew"/>
    <dgm:cxn modelId="{7D01BDBD-8E64-456A-94AE-7E8B6770FD27}" type="presOf" srcId="{EC567C17-1A4B-488A-BDD3-A2A4FDECB29B}" destId="{63D509B5-9D80-4B6D-BB67-AD8CB0263B54}" srcOrd="1" destOrd="0" presId="urn:microsoft.com/office/officeart/2016/7/layout/RepeatingBendingProcessNew"/>
    <dgm:cxn modelId="{56B338C4-3442-4A61-87BF-458C61879FE6}" type="presOf" srcId="{E9B29D62-920B-4CF8-801B-9914FF583A2B}" destId="{15BC28F4-E1AC-468E-BE67-DD942B1DCC72}" srcOrd="0" destOrd="0" presId="urn:microsoft.com/office/officeart/2016/7/layout/RepeatingBendingProcessNew"/>
    <dgm:cxn modelId="{C5EAD1C8-0164-4066-A8B3-C92A3DF02916}" type="presOf" srcId="{4C3CED0B-1596-4150-96BB-516461780C73}" destId="{C9144F94-FAAE-445F-92DD-1F50466B7321}" srcOrd="0" destOrd="0" presId="urn:microsoft.com/office/officeart/2016/7/layout/RepeatingBendingProcessNew"/>
    <dgm:cxn modelId="{69235FC9-7DE5-4110-A915-3B3C1B9B50B9}" type="presOf" srcId="{CB4375C3-8464-4497-9CA5-496728091E8A}" destId="{B864E01B-76FF-4B7E-811A-0E2F56BD6403}" srcOrd="1" destOrd="0" presId="urn:microsoft.com/office/officeart/2016/7/layout/RepeatingBendingProcessNew"/>
    <dgm:cxn modelId="{D2FFE4CF-FFE3-46FD-BC6E-3487EDF67F9A}" type="presOf" srcId="{D073727A-4D19-4E4C-927B-65D7A0BB807B}" destId="{5880B815-3F02-48EB-9893-DB742AAC0B7E}" srcOrd="0" destOrd="0" presId="urn:microsoft.com/office/officeart/2016/7/layout/RepeatingBendingProcessNew"/>
    <dgm:cxn modelId="{2F4CFBD4-5227-44B0-86F0-0DD5050BD514}" srcId="{645F9F04-5D91-4856-BE2C-58D76ED60870}" destId="{E9B29D62-920B-4CF8-801B-9914FF583A2B}" srcOrd="6" destOrd="0" parTransId="{2D76CFA0-17BC-4256-813D-3E21A6240103}" sibTransId="{8FF7A1D4-1761-43B0-9EED-AF1423FC0169}"/>
    <dgm:cxn modelId="{CC7D79E5-1DA1-4262-AE22-0C39BBA9EDAD}" type="presOf" srcId="{645F9F04-5D91-4856-BE2C-58D76ED60870}" destId="{9300AF1C-DF48-4139-B149-4382CEC3A954}" srcOrd="0" destOrd="0" presId="urn:microsoft.com/office/officeart/2016/7/layout/RepeatingBendingProcessNew"/>
    <dgm:cxn modelId="{5BEFA3E6-0249-4A62-822A-917708BAC4B0}" type="presOf" srcId="{C31B5ED6-F938-45CA-9CBA-F6240DFD9B07}" destId="{5BBFDFF1-F683-4B2B-A1E1-402AF2028505}" srcOrd="1" destOrd="0" presId="urn:microsoft.com/office/officeart/2016/7/layout/RepeatingBendingProcessNew"/>
    <dgm:cxn modelId="{1F6279E8-314E-46B1-8FA1-3D30014035C8}" type="presOf" srcId="{D073727A-4D19-4E4C-927B-65D7A0BB807B}" destId="{D2EF2097-47B4-4DF7-B8D3-407BB8E36025}" srcOrd="1" destOrd="0" presId="urn:microsoft.com/office/officeart/2016/7/layout/RepeatingBendingProcessNew"/>
    <dgm:cxn modelId="{FCC476F0-1A54-45A8-A511-6AA65B7EEEB9}" type="presOf" srcId="{50161ABC-6344-46E7-923B-492758498D2C}" destId="{5593DA08-C48F-4F5E-9BE5-B5C2ED6CD17C}" srcOrd="1" destOrd="0" presId="urn:microsoft.com/office/officeart/2016/7/layout/RepeatingBendingProcessNew"/>
    <dgm:cxn modelId="{4D8008F1-A943-4156-BF99-F0824D046587}" type="presOf" srcId="{9EEA11E6-FACE-4FF6-BF32-7F18289703F8}" destId="{E30970FA-0CEE-473D-ADA9-A085B9C74EA6}" srcOrd="0" destOrd="0" presId="urn:microsoft.com/office/officeart/2016/7/layout/RepeatingBendingProcessNew"/>
    <dgm:cxn modelId="{4072E0DE-5CE4-46E4-A502-22778C69A0E8}" type="presParOf" srcId="{9300AF1C-DF48-4139-B149-4382CEC3A954}" destId="{61FC6349-36FE-44BF-95E9-44D787AD483B}" srcOrd="0" destOrd="0" presId="urn:microsoft.com/office/officeart/2016/7/layout/RepeatingBendingProcessNew"/>
    <dgm:cxn modelId="{1EF500C1-647D-4784-ACC3-F10318423B07}" type="presParOf" srcId="{9300AF1C-DF48-4139-B149-4382CEC3A954}" destId="{4666A5B1-8A4C-4B82-92E6-2350B4516004}" srcOrd="1" destOrd="0" presId="urn:microsoft.com/office/officeart/2016/7/layout/RepeatingBendingProcessNew"/>
    <dgm:cxn modelId="{7B3D67B2-8EFE-4573-B4DA-A2F7579A52C5}" type="presParOf" srcId="{4666A5B1-8A4C-4B82-92E6-2350B4516004}" destId="{63D509B5-9D80-4B6D-BB67-AD8CB0263B54}" srcOrd="0" destOrd="0" presId="urn:microsoft.com/office/officeart/2016/7/layout/RepeatingBendingProcessNew"/>
    <dgm:cxn modelId="{D8FDDA04-69E4-4AC8-846C-8E17FEEB87F4}" type="presParOf" srcId="{9300AF1C-DF48-4139-B149-4382CEC3A954}" destId="{62F62669-01F9-41A3-8B57-9B295D9D7EE5}" srcOrd="2" destOrd="0" presId="urn:microsoft.com/office/officeart/2016/7/layout/RepeatingBendingProcessNew"/>
    <dgm:cxn modelId="{E138B5F7-81D7-4A65-B42F-FD55554A073B}" type="presParOf" srcId="{9300AF1C-DF48-4139-B149-4382CEC3A954}" destId="{23F974A2-B5DF-4331-B828-ED2EEC3C2849}" srcOrd="3" destOrd="0" presId="urn:microsoft.com/office/officeart/2016/7/layout/RepeatingBendingProcessNew"/>
    <dgm:cxn modelId="{669B73FC-76C7-4BA7-A2A0-B3DCFFFB2F3B}" type="presParOf" srcId="{23F974A2-B5DF-4331-B828-ED2EEC3C2849}" destId="{5BBFDFF1-F683-4B2B-A1E1-402AF2028505}" srcOrd="0" destOrd="0" presId="urn:microsoft.com/office/officeart/2016/7/layout/RepeatingBendingProcessNew"/>
    <dgm:cxn modelId="{1556168E-B210-405C-97CA-CA0926AA5C55}" type="presParOf" srcId="{9300AF1C-DF48-4139-B149-4382CEC3A954}" destId="{C9144F94-FAAE-445F-92DD-1F50466B7321}" srcOrd="4" destOrd="0" presId="urn:microsoft.com/office/officeart/2016/7/layout/RepeatingBendingProcessNew"/>
    <dgm:cxn modelId="{DBEF33AC-DD60-4592-BEA7-1E9B044DEE59}" type="presParOf" srcId="{9300AF1C-DF48-4139-B149-4382CEC3A954}" destId="{F63C64C4-E150-4510-940F-EAF7C2C2AE34}" srcOrd="5" destOrd="0" presId="urn:microsoft.com/office/officeart/2016/7/layout/RepeatingBendingProcessNew"/>
    <dgm:cxn modelId="{8C8DE4BC-8BE4-4D53-99CD-711420AA1970}" type="presParOf" srcId="{F63C64C4-E150-4510-940F-EAF7C2C2AE34}" destId="{B864E01B-76FF-4B7E-811A-0E2F56BD6403}" srcOrd="0" destOrd="0" presId="urn:microsoft.com/office/officeart/2016/7/layout/RepeatingBendingProcessNew"/>
    <dgm:cxn modelId="{4E90C810-9C01-459F-95A8-AF4EE5552063}" type="presParOf" srcId="{9300AF1C-DF48-4139-B149-4382CEC3A954}" destId="{A2C35F85-8A1A-4836-B4DE-CB9C60E291B5}" srcOrd="6" destOrd="0" presId="urn:microsoft.com/office/officeart/2016/7/layout/RepeatingBendingProcessNew"/>
    <dgm:cxn modelId="{1C9F6122-8C8E-4D40-822D-3683BB4A6DA0}" type="presParOf" srcId="{9300AF1C-DF48-4139-B149-4382CEC3A954}" destId="{2E4BBCC4-8695-4AB8-83BA-593D1095EBFC}" srcOrd="7" destOrd="0" presId="urn:microsoft.com/office/officeart/2016/7/layout/RepeatingBendingProcessNew"/>
    <dgm:cxn modelId="{9B962D86-C16A-4908-B633-8211AAB348E3}" type="presParOf" srcId="{2E4BBCC4-8695-4AB8-83BA-593D1095EBFC}" destId="{507DE040-4C1E-459D-9E3C-6C6CC021C48E}" srcOrd="0" destOrd="0" presId="urn:microsoft.com/office/officeart/2016/7/layout/RepeatingBendingProcessNew"/>
    <dgm:cxn modelId="{AE3E2ABC-5AF8-43B1-89ED-D784ABC50C9D}" type="presParOf" srcId="{9300AF1C-DF48-4139-B149-4382CEC3A954}" destId="{E30970FA-0CEE-473D-ADA9-A085B9C74EA6}" srcOrd="8" destOrd="0" presId="urn:microsoft.com/office/officeart/2016/7/layout/RepeatingBendingProcessNew"/>
    <dgm:cxn modelId="{ACA4135E-CA16-4B4C-92F0-CB88475307FE}" type="presParOf" srcId="{9300AF1C-DF48-4139-B149-4382CEC3A954}" destId="{5880B815-3F02-48EB-9893-DB742AAC0B7E}" srcOrd="9" destOrd="0" presId="urn:microsoft.com/office/officeart/2016/7/layout/RepeatingBendingProcessNew"/>
    <dgm:cxn modelId="{AAB77282-E69B-4051-8737-8BE95D0085E9}" type="presParOf" srcId="{5880B815-3F02-48EB-9893-DB742AAC0B7E}" destId="{D2EF2097-47B4-4DF7-B8D3-407BB8E36025}" srcOrd="0" destOrd="0" presId="urn:microsoft.com/office/officeart/2016/7/layout/RepeatingBendingProcessNew"/>
    <dgm:cxn modelId="{80B4C82A-324F-46F7-B9D1-DD9A3E271F0E}" type="presParOf" srcId="{9300AF1C-DF48-4139-B149-4382CEC3A954}" destId="{5221F504-69AD-4791-9E56-55A45BA82D76}" srcOrd="10" destOrd="0" presId="urn:microsoft.com/office/officeart/2016/7/layout/RepeatingBendingProcessNew"/>
    <dgm:cxn modelId="{8690F974-BBC4-42A9-94A2-3D8AEDA9F95D}" type="presParOf" srcId="{9300AF1C-DF48-4139-B149-4382CEC3A954}" destId="{2BF8E621-89BE-4D43-9E4E-9A3E8C497935}" srcOrd="11" destOrd="0" presId="urn:microsoft.com/office/officeart/2016/7/layout/RepeatingBendingProcessNew"/>
    <dgm:cxn modelId="{0742FE87-A8DE-4E86-8F2A-061575D31581}" type="presParOf" srcId="{2BF8E621-89BE-4D43-9E4E-9A3E8C497935}" destId="{5593DA08-C48F-4F5E-9BE5-B5C2ED6CD17C}" srcOrd="0" destOrd="0" presId="urn:microsoft.com/office/officeart/2016/7/layout/RepeatingBendingProcessNew"/>
    <dgm:cxn modelId="{64359985-6EB8-43B9-8C34-C0846FD6497E}" type="presParOf" srcId="{9300AF1C-DF48-4139-B149-4382CEC3A954}" destId="{15BC28F4-E1AC-468E-BE67-DD942B1DCC7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068C1A-2F0A-4815-BB9D-AC0F5DF29D5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A54669-562E-4B52-9265-47F2C248A819}">
      <dgm:prSet/>
      <dgm:spPr/>
      <dgm:t>
        <a:bodyPr/>
        <a:lstStyle/>
        <a:p>
          <a:r>
            <a:rPr lang="en-US"/>
            <a:t>Select the correct trigger schedule and hit next</a:t>
          </a:r>
        </a:p>
      </dgm:t>
    </dgm:pt>
    <dgm:pt modelId="{C2CE4F74-412B-4953-A1C7-CB6CFC2AA789}" type="parTrans" cxnId="{D8459934-DF6F-48C1-915B-3CF321011FE0}">
      <dgm:prSet/>
      <dgm:spPr/>
      <dgm:t>
        <a:bodyPr/>
        <a:lstStyle/>
        <a:p>
          <a:endParaRPr lang="en-US"/>
        </a:p>
      </dgm:t>
    </dgm:pt>
    <dgm:pt modelId="{206D8036-0EF4-4ED8-970D-4DC6808B0BAB}" type="sibTrans" cxnId="{D8459934-DF6F-48C1-915B-3CF321011FE0}">
      <dgm:prSet/>
      <dgm:spPr/>
      <dgm:t>
        <a:bodyPr/>
        <a:lstStyle/>
        <a:p>
          <a:endParaRPr lang="en-US"/>
        </a:p>
      </dgm:t>
    </dgm:pt>
    <dgm:pt modelId="{81A533E7-9747-4B4B-B4AB-B497EFB0139E}">
      <dgm:prSet/>
      <dgm:spPr/>
      <dgm:t>
        <a:bodyPr/>
        <a:lstStyle/>
        <a:p>
          <a:r>
            <a:rPr lang="en-US"/>
            <a:t>Now keep the default option of start a program and hit next</a:t>
          </a:r>
        </a:p>
      </dgm:t>
    </dgm:pt>
    <dgm:pt modelId="{2D046D78-9895-4BFE-99FE-8887F4607E1A}" type="parTrans" cxnId="{E70FF4C9-EFEE-4362-A720-BEB028EFB7EF}">
      <dgm:prSet/>
      <dgm:spPr/>
      <dgm:t>
        <a:bodyPr/>
        <a:lstStyle/>
        <a:p>
          <a:endParaRPr lang="en-US"/>
        </a:p>
      </dgm:t>
    </dgm:pt>
    <dgm:pt modelId="{AF2B6930-FFA6-4AB0-B538-C5C438D48910}" type="sibTrans" cxnId="{E70FF4C9-EFEE-4362-A720-BEB028EFB7EF}">
      <dgm:prSet/>
      <dgm:spPr/>
      <dgm:t>
        <a:bodyPr/>
        <a:lstStyle/>
        <a:p>
          <a:endParaRPr lang="en-US"/>
        </a:p>
      </dgm:t>
    </dgm:pt>
    <dgm:pt modelId="{29749BCC-9919-471C-BD1F-B3BDB25A0F4F}">
      <dgm:prSet/>
      <dgm:spPr/>
      <dgm:t>
        <a:bodyPr/>
        <a:lstStyle/>
        <a:p>
          <a:r>
            <a:rPr lang="en-US"/>
            <a:t>Click the browse option and find the .bat (batch file)</a:t>
          </a:r>
        </a:p>
      </dgm:t>
    </dgm:pt>
    <dgm:pt modelId="{6696B301-52D9-41FC-822D-7A84D810BEC1}" type="parTrans" cxnId="{47185B59-2F66-4800-A08E-4AC3C7633090}">
      <dgm:prSet/>
      <dgm:spPr/>
      <dgm:t>
        <a:bodyPr/>
        <a:lstStyle/>
        <a:p>
          <a:endParaRPr lang="en-US"/>
        </a:p>
      </dgm:t>
    </dgm:pt>
    <dgm:pt modelId="{A216AAFC-95CA-4B68-B7AF-B3547716AB92}" type="sibTrans" cxnId="{47185B59-2F66-4800-A08E-4AC3C7633090}">
      <dgm:prSet/>
      <dgm:spPr/>
      <dgm:t>
        <a:bodyPr/>
        <a:lstStyle/>
        <a:p>
          <a:endParaRPr lang="en-US"/>
        </a:p>
      </dgm:t>
    </dgm:pt>
    <dgm:pt modelId="{042BE99E-6E9D-41C5-957E-0EF572E33B1D}">
      <dgm:prSet/>
      <dgm:spPr/>
      <dgm:t>
        <a:bodyPr/>
        <a:lstStyle/>
        <a:p>
          <a:r>
            <a:rPr lang="en-US"/>
            <a:t>Select that .bat (batch file) and continue</a:t>
          </a:r>
        </a:p>
      </dgm:t>
    </dgm:pt>
    <dgm:pt modelId="{4A333C39-09B9-40B5-B540-45C74C226D84}" type="parTrans" cxnId="{A0A2A94F-239F-443D-9C0F-2BA74F26F9EA}">
      <dgm:prSet/>
      <dgm:spPr/>
      <dgm:t>
        <a:bodyPr/>
        <a:lstStyle/>
        <a:p>
          <a:endParaRPr lang="en-US"/>
        </a:p>
      </dgm:t>
    </dgm:pt>
    <dgm:pt modelId="{6A832080-770D-4538-BD25-AC73C6399C22}" type="sibTrans" cxnId="{A0A2A94F-239F-443D-9C0F-2BA74F26F9EA}">
      <dgm:prSet/>
      <dgm:spPr/>
      <dgm:t>
        <a:bodyPr/>
        <a:lstStyle/>
        <a:p>
          <a:endParaRPr lang="en-US"/>
        </a:p>
      </dgm:t>
    </dgm:pt>
    <dgm:pt modelId="{0B0A24CD-4FE1-4BF7-AC08-E4938BA2B4F7}">
      <dgm:prSet/>
      <dgm:spPr/>
      <dgm:t>
        <a:bodyPr/>
        <a:lstStyle/>
        <a:p>
          <a:r>
            <a:rPr lang="en-US"/>
            <a:t>Select finish</a:t>
          </a:r>
        </a:p>
      </dgm:t>
    </dgm:pt>
    <dgm:pt modelId="{FB5851AB-6490-49B0-8071-939495DFF710}" type="parTrans" cxnId="{E25E244D-6DA1-48E9-8704-C3F42644191A}">
      <dgm:prSet/>
      <dgm:spPr/>
      <dgm:t>
        <a:bodyPr/>
        <a:lstStyle/>
        <a:p>
          <a:endParaRPr lang="en-US"/>
        </a:p>
      </dgm:t>
    </dgm:pt>
    <dgm:pt modelId="{77DE716B-4113-4AFF-A920-1B70D77F8E50}" type="sibTrans" cxnId="{E25E244D-6DA1-48E9-8704-C3F42644191A}">
      <dgm:prSet/>
      <dgm:spPr/>
      <dgm:t>
        <a:bodyPr/>
        <a:lstStyle/>
        <a:p>
          <a:endParaRPr lang="en-US"/>
        </a:p>
      </dgm:t>
    </dgm:pt>
    <dgm:pt modelId="{E6FC8206-29D1-44B9-B461-E76B6C7E2699}" type="pres">
      <dgm:prSet presAssocID="{8D068C1A-2F0A-4815-BB9D-AC0F5DF29D5F}" presName="Name0" presStyleCnt="0">
        <dgm:presLayoutVars>
          <dgm:dir/>
          <dgm:resizeHandles val="exact"/>
        </dgm:presLayoutVars>
      </dgm:prSet>
      <dgm:spPr/>
    </dgm:pt>
    <dgm:pt modelId="{1B21B0FC-A568-486F-8218-31EA90FE36B4}" type="pres">
      <dgm:prSet presAssocID="{6AA54669-562E-4B52-9265-47F2C248A819}" presName="node" presStyleLbl="node1" presStyleIdx="0" presStyleCnt="5">
        <dgm:presLayoutVars>
          <dgm:bulletEnabled val="1"/>
        </dgm:presLayoutVars>
      </dgm:prSet>
      <dgm:spPr/>
    </dgm:pt>
    <dgm:pt modelId="{F80E5DA3-69CB-4993-A428-A27B66DD74A8}" type="pres">
      <dgm:prSet presAssocID="{206D8036-0EF4-4ED8-970D-4DC6808B0BAB}" presName="sibTrans" presStyleLbl="sibTrans1D1" presStyleIdx="0" presStyleCnt="4"/>
      <dgm:spPr/>
    </dgm:pt>
    <dgm:pt modelId="{1F65225A-62A0-4389-94C4-09C669D69E8E}" type="pres">
      <dgm:prSet presAssocID="{206D8036-0EF4-4ED8-970D-4DC6808B0BAB}" presName="connectorText" presStyleLbl="sibTrans1D1" presStyleIdx="0" presStyleCnt="4"/>
      <dgm:spPr/>
    </dgm:pt>
    <dgm:pt modelId="{CFB96C95-8266-446D-8FFB-C100C70DABE3}" type="pres">
      <dgm:prSet presAssocID="{81A533E7-9747-4B4B-B4AB-B497EFB0139E}" presName="node" presStyleLbl="node1" presStyleIdx="1" presStyleCnt="5">
        <dgm:presLayoutVars>
          <dgm:bulletEnabled val="1"/>
        </dgm:presLayoutVars>
      </dgm:prSet>
      <dgm:spPr/>
    </dgm:pt>
    <dgm:pt modelId="{2C507C1C-A8FE-4055-B0C4-FFF386599B18}" type="pres">
      <dgm:prSet presAssocID="{AF2B6930-FFA6-4AB0-B538-C5C438D48910}" presName="sibTrans" presStyleLbl="sibTrans1D1" presStyleIdx="1" presStyleCnt="4"/>
      <dgm:spPr/>
    </dgm:pt>
    <dgm:pt modelId="{38DB9010-25D3-4617-91EC-8D4EB648CE12}" type="pres">
      <dgm:prSet presAssocID="{AF2B6930-FFA6-4AB0-B538-C5C438D48910}" presName="connectorText" presStyleLbl="sibTrans1D1" presStyleIdx="1" presStyleCnt="4"/>
      <dgm:spPr/>
    </dgm:pt>
    <dgm:pt modelId="{C83D2C0B-AEBB-4F66-B7B9-88447CA7AEBA}" type="pres">
      <dgm:prSet presAssocID="{29749BCC-9919-471C-BD1F-B3BDB25A0F4F}" presName="node" presStyleLbl="node1" presStyleIdx="2" presStyleCnt="5">
        <dgm:presLayoutVars>
          <dgm:bulletEnabled val="1"/>
        </dgm:presLayoutVars>
      </dgm:prSet>
      <dgm:spPr/>
    </dgm:pt>
    <dgm:pt modelId="{B7C04842-53E6-4DDF-B41A-39FA89C1ED40}" type="pres">
      <dgm:prSet presAssocID="{A216AAFC-95CA-4B68-B7AF-B3547716AB92}" presName="sibTrans" presStyleLbl="sibTrans1D1" presStyleIdx="2" presStyleCnt="4"/>
      <dgm:spPr/>
    </dgm:pt>
    <dgm:pt modelId="{1F6E219E-1C22-4950-8164-92C3D4A9A657}" type="pres">
      <dgm:prSet presAssocID="{A216AAFC-95CA-4B68-B7AF-B3547716AB92}" presName="connectorText" presStyleLbl="sibTrans1D1" presStyleIdx="2" presStyleCnt="4"/>
      <dgm:spPr/>
    </dgm:pt>
    <dgm:pt modelId="{78948B6A-7FF8-4317-A8FB-4168140B7AAF}" type="pres">
      <dgm:prSet presAssocID="{042BE99E-6E9D-41C5-957E-0EF572E33B1D}" presName="node" presStyleLbl="node1" presStyleIdx="3" presStyleCnt="5">
        <dgm:presLayoutVars>
          <dgm:bulletEnabled val="1"/>
        </dgm:presLayoutVars>
      </dgm:prSet>
      <dgm:spPr/>
    </dgm:pt>
    <dgm:pt modelId="{1D79E3D5-A447-418C-A82B-BA49916A3530}" type="pres">
      <dgm:prSet presAssocID="{6A832080-770D-4538-BD25-AC73C6399C22}" presName="sibTrans" presStyleLbl="sibTrans1D1" presStyleIdx="3" presStyleCnt="4"/>
      <dgm:spPr/>
    </dgm:pt>
    <dgm:pt modelId="{F1E608AF-968E-4739-9E24-16E87DA53746}" type="pres">
      <dgm:prSet presAssocID="{6A832080-770D-4538-BD25-AC73C6399C22}" presName="connectorText" presStyleLbl="sibTrans1D1" presStyleIdx="3" presStyleCnt="4"/>
      <dgm:spPr/>
    </dgm:pt>
    <dgm:pt modelId="{38603EF6-D3FD-4C77-9F47-76978338CE8F}" type="pres">
      <dgm:prSet presAssocID="{0B0A24CD-4FE1-4BF7-AC08-E4938BA2B4F7}" presName="node" presStyleLbl="node1" presStyleIdx="4" presStyleCnt="5">
        <dgm:presLayoutVars>
          <dgm:bulletEnabled val="1"/>
        </dgm:presLayoutVars>
      </dgm:prSet>
      <dgm:spPr/>
    </dgm:pt>
  </dgm:ptLst>
  <dgm:cxnLst>
    <dgm:cxn modelId="{ACBB4A24-C59F-47AD-865B-8D2B53323EB5}" type="presOf" srcId="{042BE99E-6E9D-41C5-957E-0EF572E33B1D}" destId="{78948B6A-7FF8-4317-A8FB-4168140B7AAF}" srcOrd="0" destOrd="0" presId="urn:microsoft.com/office/officeart/2016/7/layout/RepeatingBendingProcessNew"/>
    <dgm:cxn modelId="{5BDEE32C-BE35-4110-84C4-49D36BDD8E51}" type="presOf" srcId="{81A533E7-9747-4B4B-B4AB-B497EFB0139E}" destId="{CFB96C95-8266-446D-8FFB-C100C70DABE3}" srcOrd="0" destOrd="0" presId="urn:microsoft.com/office/officeart/2016/7/layout/RepeatingBendingProcessNew"/>
    <dgm:cxn modelId="{724D0F2D-C5B8-48F6-919F-EE2CD9909411}" type="presOf" srcId="{6AA54669-562E-4B52-9265-47F2C248A819}" destId="{1B21B0FC-A568-486F-8218-31EA90FE36B4}" srcOrd="0" destOrd="0" presId="urn:microsoft.com/office/officeart/2016/7/layout/RepeatingBendingProcessNew"/>
    <dgm:cxn modelId="{D8459934-DF6F-48C1-915B-3CF321011FE0}" srcId="{8D068C1A-2F0A-4815-BB9D-AC0F5DF29D5F}" destId="{6AA54669-562E-4B52-9265-47F2C248A819}" srcOrd="0" destOrd="0" parTransId="{C2CE4F74-412B-4953-A1C7-CB6CFC2AA789}" sibTransId="{206D8036-0EF4-4ED8-970D-4DC6808B0BAB}"/>
    <dgm:cxn modelId="{36328236-4146-4077-B815-0C1573D7B37F}" type="presOf" srcId="{AF2B6930-FFA6-4AB0-B538-C5C438D48910}" destId="{2C507C1C-A8FE-4055-B0C4-FFF386599B18}" srcOrd="0" destOrd="0" presId="urn:microsoft.com/office/officeart/2016/7/layout/RepeatingBendingProcessNew"/>
    <dgm:cxn modelId="{4FF06B5E-E38F-4E54-8E88-09051DF71709}" type="presOf" srcId="{206D8036-0EF4-4ED8-970D-4DC6808B0BAB}" destId="{1F65225A-62A0-4389-94C4-09C669D69E8E}" srcOrd="1" destOrd="0" presId="urn:microsoft.com/office/officeart/2016/7/layout/RepeatingBendingProcessNew"/>
    <dgm:cxn modelId="{E25E244D-6DA1-48E9-8704-C3F42644191A}" srcId="{8D068C1A-2F0A-4815-BB9D-AC0F5DF29D5F}" destId="{0B0A24CD-4FE1-4BF7-AC08-E4938BA2B4F7}" srcOrd="4" destOrd="0" parTransId="{FB5851AB-6490-49B0-8071-939495DFF710}" sibTransId="{77DE716B-4113-4AFF-A920-1B70D77F8E50}"/>
    <dgm:cxn modelId="{A0A2A94F-239F-443D-9C0F-2BA74F26F9EA}" srcId="{8D068C1A-2F0A-4815-BB9D-AC0F5DF29D5F}" destId="{042BE99E-6E9D-41C5-957E-0EF572E33B1D}" srcOrd="3" destOrd="0" parTransId="{4A333C39-09B9-40B5-B540-45C74C226D84}" sibTransId="{6A832080-770D-4538-BD25-AC73C6399C22}"/>
    <dgm:cxn modelId="{47185B59-2F66-4800-A08E-4AC3C7633090}" srcId="{8D068C1A-2F0A-4815-BB9D-AC0F5DF29D5F}" destId="{29749BCC-9919-471C-BD1F-B3BDB25A0F4F}" srcOrd="2" destOrd="0" parTransId="{6696B301-52D9-41FC-822D-7A84D810BEC1}" sibTransId="{A216AAFC-95CA-4B68-B7AF-B3547716AB92}"/>
    <dgm:cxn modelId="{E879F779-C1CB-4D98-800F-1D3C48405587}" type="presOf" srcId="{6A832080-770D-4538-BD25-AC73C6399C22}" destId="{1D79E3D5-A447-418C-A82B-BA49916A3530}" srcOrd="0" destOrd="0" presId="urn:microsoft.com/office/officeart/2016/7/layout/RepeatingBendingProcessNew"/>
    <dgm:cxn modelId="{964D177C-E986-40B6-83CF-E74A30981F59}" type="presOf" srcId="{29749BCC-9919-471C-BD1F-B3BDB25A0F4F}" destId="{C83D2C0B-AEBB-4F66-B7B9-88447CA7AEBA}" srcOrd="0" destOrd="0" presId="urn:microsoft.com/office/officeart/2016/7/layout/RepeatingBendingProcessNew"/>
    <dgm:cxn modelId="{15551D8F-E631-43FD-A17C-2FA66A77173B}" type="presOf" srcId="{0B0A24CD-4FE1-4BF7-AC08-E4938BA2B4F7}" destId="{38603EF6-D3FD-4C77-9F47-76978338CE8F}" srcOrd="0" destOrd="0" presId="urn:microsoft.com/office/officeart/2016/7/layout/RepeatingBendingProcessNew"/>
    <dgm:cxn modelId="{DD412195-4807-4D44-A65D-FF0BDD9B5DE7}" type="presOf" srcId="{6A832080-770D-4538-BD25-AC73C6399C22}" destId="{F1E608AF-968E-4739-9E24-16E87DA53746}" srcOrd="1" destOrd="0" presId="urn:microsoft.com/office/officeart/2016/7/layout/RepeatingBendingProcessNew"/>
    <dgm:cxn modelId="{3327379D-E3E9-411B-8A24-C67B1D085C59}" type="presOf" srcId="{AF2B6930-FFA6-4AB0-B538-C5C438D48910}" destId="{38DB9010-25D3-4617-91EC-8D4EB648CE12}" srcOrd="1" destOrd="0" presId="urn:microsoft.com/office/officeart/2016/7/layout/RepeatingBendingProcessNew"/>
    <dgm:cxn modelId="{2D70EBA2-8503-4F4A-8C8B-6B3E40506DA3}" type="presOf" srcId="{A216AAFC-95CA-4B68-B7AF-B3547716AB92}" destId="{B7C04842-53E6-4DDF-B41A-39FA89C1ED40}" srcOrd="0" destOrd="0" presId="urn:microsoft.com/office/officeart/2016/7/layout/RepeatingBendingProcessNew"/>
    <dgm:cxn modelId="{E70FF4C9-EFEE-4362-A720-BEB028EFB7EF}" srcId="{8D068C1A-2F0A-4815-BB9D-AC0F5DF29D5F}" destId="{81A533E7-9747-4B4B-B4AB-B497EFB0139E}" srcOrd="1" destOrd="0" parTransId="{2D046D78-9895-4BFE-99FE-8887F4607E1A}" sibTransId="{AF2B6930-FFA6-4AB0-B538-C5C438D48910}"/>
    <dgm:cxn modelId="{248B1AE6-DECB-47BB-9679-49C14CA43064}" type="presOf" srcId="{A216AAFC-95CA-4B68-B7AF-B3547716AB92}" destId="{1F6E219E-1C22-4950-8164-92C3D4A9A657}" srcOrd="1" destOrd="0" presId="urn:microsoft.com/office/officeart/2016/7/layout/RepeatingBendingProcessNew"/>
    <dgm:cxn modelId="{EC8D65E6-98D7-41F6-80FD-1571565B251C}" type="presOf" srcId="{8D068C1A-2F0A-4815-BB9D-AC0F5DF29D5F}" destId="{E6FC8206-29D1-44B9-B461-E76B6C7E2699}" srcOrd="0" destOrd="0" presId="urn:microsoft.com/office/officeart/2016/7/layout/RepeatingBendingProcessNew"/>
    <dgm:cxn modelId="{F3A2BAEB-7ADB-40E1-BBF2-DFB54F4CC947}" type="presOf" srcId="{206D8036-0EF4-4ED8-970D-4DC6808B0BAB}" destId="{F80E5DA3-69CB-4993-A428-A27B66DD74A8}" srcOrd="0" destOrd="0" presId="urn:microsoft.com/office/officeart/2016/7/layout/RepeatingBendingProcessNew"/>
    <dgm:cxn modelId="{5843E130-4A75-460B-9E18-22D23E909935}" type="presParOf" srcId="{E6FC8206-29D1-44B9-B461-E76B6C7E2699}" destId="{1B21B0FC-A568-486F-8218-31EA90FE36B4}" srcOrd="0" destOrd="0" presId="urn:microsoft.com/office/officeart/2016/7/layout/RepeatingBendingProcessNew"/>
    <dgm:cxn modelId="{A9409C64-F657-4970-A2D3-A683F73B348E}" type="presParOf" srcId="{E6FC8206-29D1-44B9-B461-E76B6C7E2699}" destId="{F80E5DA3-69CB-4993-A428-A27B66DD74A8}" srcOrd="1" destOrd="0" presId="urn:microsoft.com/office/officeart/2016/7/layout/RepeatingBendingProcessNew"/>
    <dgm:cxn modelId="{26F22142-F074-4DB7-A277-5F444F40763D}" type="presParOf" srcId="{F80E5DA3-69CB-4993-A428-A27B66DD74A8}" destId="{1F65225A-62A0-4389-94C4-09C669D69E8E}" srcOrd="0" destOrd="0" presId="urn:microsoft.com/office/officeart/2016/7/layout/RepeatingBendingProcessNew"/>
    <dgm:cxn modelId="{00F459A8-4917-41E4-8E87-126177248EC8}" type="presParOf" srcId="{E6FC8206-29D1-44B9-B461-E76B6C7E2699}" destId="{CFB96C95-8266-446D-8FFB-C100C70DABE3}" srcOrd="2" destOrd="0" presId="urn:microsoft.com/office/officeart/2016/7/layout/RepeatingBendingProcessNew"/>
    <dgm:cxn modelId="{F92266DC-B7E8-4471-BDEF-80B78CC89CAA}" type="presParOf" srcId="{E6FC8206-29D1-44B9-B461-E76B6C7E2699}" destId="{2C507C1C-A8FE-4055-B0C4-FFF386599B18}" srcOrd="3" destOrd="0" presId="urn:microsoft.com/office/officeart/2016/7/layout/RepeatingBendingProcessNew"/>
    <dgm:cxn modelId="{083F5794-B3A5-4A7D-B8F7-518A677D5BF8}" type="presParOf" srcId="{2C507C1C-A8FE-4055-B0C4-FFF386599B18}" destId="{38DB9010-25D3-4617-91EC-8D4EB648CE12}" srcOrd="0" destOrd="0" presId="urn:microsoft.com/office/officeart/2016/7/layout/RepeatingBendingProcessNew"/>
    <dgm:cxn modelId="{8D8A24CF-3281-46E8-B056-26D45ACCF779}" type="presParOf" srcId="{E6FC8206-29D1-44B9-B461-E76B6C7E2699}" destId="{C83D2C0B-AEBB-4F66-B7B9-88447CA7AEBA}" srcOrd="4" destOrd="0" presId="urn:microsoft.com/office/officeart/2016/7/layout/RepeatingBendingProcessNew"/>
    <dgm:cxn modelId="{09869AA1-8ACB-453B-A0C2-8A6512E7DC59}" type="presParOf" srcId="{E6FC8206-29D1-44B9-B461-E76B6C7E2699}" destId="{B7C04842-53E6-4DDF-B41A-39FA89C1ED40}" srcOrd="5" destOrd="0" presId="urn:microsoft.com/office/officeart/2016/7/layout/RepeatingBendingProcessNew"/>
    <dgm:cxn modelId="{85BA6FA5-4CB9-4540-87D7-794E3FCC52B8}" type="presParOf" srcId="{B7C04842-53E6-4DDF-B41A-39FA89C1ED40}" destId="{1F6E219E-1C22-4950-8164-92C3D4A9A657}" srcOrd="0" destOrd="0" presId="urn:microsoft.com/office/officeart/2016/7/layout/RepeatingBendingProcessNew"/>
    <dgm:cxn modelId="{F737CB34-2D9B-45FB-9417-CEFDFEA96B10}" type="presParOf" srcId="{E6FC8206-29D1-44B9-B461-E76B6C7E2699}" destId="{78948B6A-7FF8-4317-A8FB-4168140B7AAF}" srcOrd="6" destOrd="0" presId="urn:microsoft.com/office/officeart/2016/7/layout/RepeatingBendingProcessNew"/>
    <dgm:cxn modelId="{3BAA22BC-FAC4-4487-BA90-2389ED6150BD}" type="presParOf" srcId="{E6FC8206-29D1-44B9-B461-E76B6C7E2699}" destId="{1D79E3D5-A447-418C-A82B-BA49916A3530}" srcOrd="7" destOrd="0" presId="urn:microsoft.com/office/officeart/2016/7/layout/RepeatingBendingProcessNew"/>
    <dgm:cxn modelId="{397B2EFA-EBF3-4535-8484-E14E1A4E408C}" type="presParOf" srcId="{1D79E3D5-A447-418C-A82B-BA49916A3530}" destId="{F1E608AF-968E-4739-9E24-16E87DA53746}" srcOrd="0" destOrd="0" presId="urn:microsoft.com/office/officeart/2016/7/layout/RepeatingBendingProcessNew"/>
    <dgm:cxn modelId="{A955803B-688C-44E4-8239-83867C33D8E5}" type="presParOf" srcId="{E6FC8206-29D1-44B9-B461-E76B6C7E2699}" destId="{38603EF6-D3FD-4C77-9F47-76978338CE8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B98CD6-794F-4844-9E6F-93CDA08FB82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F7D08B-77B7-49A2-8E66-5B3918755EF2}">
      <dgm:prSet/>
      <dgm:spPr/>
      <dgm:t>
        <a:bodyPr/>
        <a:lstStyle/>
        <a:p>
          <a:r>
            <a:rPr lang="en-US"/>
            <a:t>Now you’re finished, click on Task Scheduler Library</a:t>
          </a:r>
        </a:p>
      </dgm:t>
    </dgm:pt>
    <dgm:pt modelId="{36BC2BEE-16C0-4714-ACF8-0A515440DE43}" type="parTrans" cxnId="{3552E5D7-1EBB-4E0F-B79A-A90DCA4B275E}">
      <dgm:prSet/>
      <dgm:spPr/>
      <dgm:t>
        <a:bodyPr/>
        <a:lstStyle/>
        <a:p>
          <a:endParaRPr lang="en-US"/>
        </a:p>
      </dgm:t>
    </dgm:pt>
    <dgm:pt modelId="{B0B27317-63E4-41E9-B4AC-3EECB07F1077}" type="sibTrans" cxnId="{3552E5D7-1EBB-4E0F-B79A-A90DCA4B275E}">
      <dgm:prSet/>
      <dgm:spPr/>
      <dgm:t>
        <a:bodyPr/>
        <a:lstStyle/>
        <a:p>
          <a:endParaRPr lang="en-US"/>
        </a:p>
      </dgm:t>
    </dgm:pt>
    <dgm:pt modelId="{DE7CA77A-A1EA-41A3-8240-1E8CAF4FFDAC}">
      <dgm:prSet/>
      <dgm:spPr/>
      <dgm:t>
        <a:bodyPr/>
        <a:lstStyle/>
        <a:p>
          <a:r>
            <a:rPr lang="en-US"/>
            <a:t>Scroll in the window until you find this automation task you just created</a:t>
          </a:r>
        </a:p>
      </dgm:t>
    </dgm:pt>
    <dgm:pt modelId="{9BF38B5D-645E-4CBA-9E82-6D1B8A523D20}" type="parTrans" cxnId="{83A51AF5-11B9-4E5C-AB9A-136BEE7AA5C1}">
      <dgm:prSet/>
      <dgm:spPr/>
      <dgm:t>
        <a:bodyPr/>
        <a:lstStyle/>
        <a:p>
          <a:endParaRPr lang="en-US"/>
        </a:p>
      </dgm:t>
    </dgm:pt>
    <dgm:pt modelId="{8113A7CB-CA5F-4F32-BB42-122327965F2C}" type="sibTrans" cxnId="{83A51AF5-11B9-4E5C-AB9A-136BEE7AA5C1}">
      <dgm:prSet/>
      <dgm:spPr/>
      <dgm:t>
        <a:bodyPr/>
        <a:lstStyle/>
        <a:p>
          <a:endParaRPr lang="en-US"/>
        </a:p>
      </dgm:t>
    </dgm:pt>
    <dgm:pt modelId="{6B797CF9-52F2-4008-AD88-1DD3F5291B7C}">
      <dgm:prSet/>
      <dgm:spPr/>
      <dgm:t>
        <a:bodyPr/>
        <a:lstStyle/>
        <a:p>
          <a:r>
            <a:rPr lang="en-US"/>
            <a:t>Double click on it</a:t>
          </a:r>
        </a:p>
      </dgm:t>
    </dgm:pt>
    <dgm:pt modelId="{1455E1A1-A3DC-4F9E-80EA-4D27FA42BD12}" type="parTrans" cxnId="{1727BF54-0397-434F-A798-1BB16924C5E9}">
      <dgm:prSet/>
      <dgm:spPr/>
      <dgm:t>
        <a:bodyPr/>
        <a:lstStyle/>
        <a:p>
          <a:endParaRPr lang="en-US"/>
        </a:p>
      </dgm:t>
    </dgm:pt>
    <dgm:pt modelId="{6A0E420A-5025-4B5C-805D-8D1E59A7E542}" type="sibTrans" cxnId="{1727BF54-0397-434F-A798-1BB16924C5E9}">
      <dgm:prSet/>
      <dgm:spPr/>
      <dgm:t>
        <a:bodyPr/>
        <a:lstStyle/>
        <a:p>
          <a:endParaRPr lang="en-US"/>
        </a:p>
      </dgm:t>
    </dgm:pt>
    <dgm:pt modelId="{AAF1D69B-070C-431F-931F-A0890E69D39C}">
      <dgm:prSet/>
      <dgm:spPr/>
      <dgm:t>
        <a:bodyPr/>
        <a:lstStyle/>
        <a:p>
          <a:r>
            <a:rPr lang="en-US"/>
            <a:t>In the General Tab</a:t>
          </a:r>
        </a:p>
      </dgm:t>
    </dgm:pt>
    <dgm:pt modelId="{CD0D1AE8-AC22-4F92-9A07-2FE6DD95E5DA}" type="parTrans" cxnId="{2B689255-FA61-4B00-B09D-E14BBDBCB9D0}">
      <dgm:prSet/>
      <dgm:spPr/>
      <dgm:t>
        <a:bodyPr/>
        <a:lstStyle/>
        <a:p>
          <a:endParaRPr lang="en-US"/>
        </a:p>
      </dgm:t>
    </dgm:pt>
    <dgm:pt modelId="{B68F47C2-F5EA-45CF-894C-BA4860951CF4}" type="sibTrans" cxnId="{2B689255-FA61-4B00-B09D-E14BBDBCB9D0}">
      <dgm:prSet/>
      <dgm:spPr/>
      <dgm:t>
        <a:bodyPr/>
        <a:lstStyle/>
        <a:p>
          <a:endParaRPr lang="en-US"/>
        </a:p>
      </dgm:t>
    </dgm:pt>
    <dgm:pt modelId="{BFCA58C5-C3C2-46E8-9610-4C135C73794D}">
      <dgm:prSet/>
      <dgm:spPr/>
      <dgm:t>
        <a:bodyPr/>
        <a:lstStyle/>
        <a:p>
          <a:r>
            <a:rPr lang="en-US"/>
            <a:t>Change the configure to Windows 10</a:t>
          </a:r>
        </a:p>
      </dgm:t>
    </dgm:pt>
    <dgm:pt modelId="{3CF3E8D7-79DC-476F-9CE8-5C313324803C}" type="parTrans" cxnId="{DF0B87BB-D66A-4465-9CAE-58525ACD330F}">
      <dgm:prSet/>
      <dgm:spPr/>
      <dgm:t>
        <a:bodyPr/>
        <a:lstStyle/>
        <a:p>
          <a:endParaRPr lang="en-US"/>
        </a:p>
      </dgm:t>
    </dgm:pt>
    <dgm:pt modelId="{79016115-37E7-47B2-8855-016675666439}" type="sibTrans" cxnId="{DF0B87BB-D66A-4465-9CAE-58525ACD330F}">
      <dgm:prSet/>
      <dgm:spPr/>
      <dgm:t>
        <a:bodyPr/>
        <a:lstStyle/>
        <a:p>
          <a:endParaRPr lang="en-US"/>
        </a:p>
      </dgm:t>
    </dgm:pt>
    <dgm:pt modelId="{C9E749DC-987C-4673-8FBD-20627F4540A3}">
      <dgm:prSet/>
      <dgm:spPr/>
      <dgm:t>
        <a:bodyPr/>
        <a:lstStyle/>
        <a:p>
          <a:r>
            <a:rPr lang="en-US"/>
            <a:t>Run whether the user is logged on or not</a:t>
          </a:r>
        </a:p>
      </dgm:t>
    </dgm:pt>
    <dgm:pt modelId="{C8ADFB0F-9813-4417-834A-B008D3D07BDA}" type="parTrans" cxnId="{2F7A5B60-4D42-43E6-A78D-CFF3C15D9479}">
      <dgm:prSet/>
      <dgm:spPr/>
      <dgm:t>
        <a:bodyPr/>
        <a:lstStyle/>
        <a:p>
          <a:endParaRPr lang="en-US"/>
        </a:p>
      </dgm:t>
    </dgm:pt>
    <dgm:pt modelId="{8D52B780-224C-4555-B6FE-5EB48532D5C1}" type="sibTrans" cxnId="{2F7A5B60-4D42-43E6-A78D-CFF3C15D9479}">
      <dgm:prSet/>
      <dgm:spPr/>
      <dgm:t>
        <a:bodyPr/>
        <a:lstStyle/>
        <a:p>
          <a:endParaRPr lang="en-US"/>
        </a:p>
      </dgm:t>
    </dgm:pt>
    <dgm:pt modelId="{D856AA8B-D915-4EDC-B4AE-914E01072C04}">
      <dgm:prSet/>
      <dgm:spPr/>
      <dgm:t>
        <a:bodyPr/>
        <a:lstStyle/>
        <a:p>
          <a:r>
            <a:rPr lang="en-US"/>
            <a:t>In the Trigger Tab</a:t>
          </a:r>
        </a:p>
      </dgm:t>
    </dgm:pt>
    <dgm:pt modelId="{39419C32-359F-4BD7-9EC5-6AC3017253B9}" type="parTrans" cxnId="{770A2DBC-156B-4976-8B59-A16BBDF7A810}">
      <dgm:prSet/>
      <dgm:spPr/>
      <dgm:t>
        <a:bodyPr/>
        <a:lstStyle/>
        <a:p>
          <a:endParaRPr lang="en-US"/>
        </a:p>
      </dgm:t>
    </dgm:pt>
    <dgm:pt modelId="{B94AC89B-B67D-4740-B7F9-F43D51EA05F4}" type="sibTrans" cxnId="{770A2DBC-156B-4976-8B59-A16BBDF7A810}">
      <dgm:prSet/>
      <dgm:spPr/>
      <dgm:t>
        <a:bodyPr/>
        <a:lstStyle/>
        <a:p>
          <a:endParaRPr lang="en-US"/>
        </a:p>
      </dgm:t>
    </dgm:pt>
    <dgm:pt modelId="{39CF3A71-4111-457C-8E89-9E0FC03B80BB}">
      <dgm:prSet/>
      <dgm:spPr/>
      <dgm:t>
        <a:bodyPr/>
        <a:lstStyle/>
        <a:p>
          <a:r>
            <a:rPr lang="en-US"/>
            <a:t>Double click the task </a:t>
          </a:r>
        </a:p>
      </dgm:t>
    </dgm:pt>
    <dgm:pt modelId="{763A5B76-F39E-41F7-82B1-AB0D4599A5DD}" type="parTrans" cxnId="{85421041-5726-4611-863F-FF0769BA95C2}">
      <dgm:prSet/>
      <dgm:spPr/>
      <dgm:t>
        <a:bodyPr/>
        <a:lstStyle/>
        <a:p>
          <a:endParaRPr lang="en-US"/>
        </a:p>
      </dgm:t>
    </dgm:pt>
    <dgm:pt modelId="{874C6174-40DB-4B2B-884B-39DB210CC665}" type="sibTrans" cxnId="{85421041-5726-4611-863F-FF0769BA95C2}">
      <dgm:prSet/>
      <dgm:spPr/>
      <dgm:t>
        <a:bodyPr/>
        <a:lstStyle/>
        <a:p>
          <a:endParaRPr lang="en-US"/>
        </a:p>
      </dgm:t>
    </dgm:pt>
    <dgm:pt modelId="{7872CFA7-2052-4368-BC0D-FE2BF0AD494F}">
      <dgm:prSet/>
      <dgm:spPr/>
      <dgm:t>
        <a:bodyPr/>
        <a:lstStyle/>
        <a:p>
          <a:r>
            <a:rPr lang="en-US"/>
            <a:t>Click repeat task every *how every amount we need*</a:t>
          </a:r>
        </a:p>
      </dgm:t>
    </dgm:pt>
    <dgm:pt modelId="{FB838A41-D6DE-4341-905F-A686F06CF86E}" type="parTrans" cxnId="{04E6E6B8-5BF0-489D-BD74-4EBBBC926D78}">
      <dgm:prSet/>
      <dgm:spPr/>
      <dgm:t>
        <a:bodyPr/>
        <a:lstStyle/>
        <a:p>
          <a:endParaRPr lang="en-US"/>
        </a:p>
      </dgm:t>
    </dgm:pt>
    <dgm:pt modelId="{463E8758-7EB6-49A9-AEC1-872449031F9F}" type="sibTrans" cxnId="{04E6E6B8-5BF0-489D-BD74-4EBBBC926D78}">
      <dgm:prSet/>
      <dgm:spPr/>
      <dgm:t>
        <a:bodyPr/>
        <a:lstStyle/>
        <a:p>
          <a:endParaRPr lang="en-US"/>
        </a:p>
      </dgm:t>
    </dgm:pt>
    <dgm:pt modelId="{6F088EE7-2EB1-4494-BE6D-71E299D24673}">
      <dgm:prSet/>
      <dgm:spPr/>
      <dgm:t>
        <a:bodyPr/>
        <a:lstStyle/>
        <a:p>
          <a:r>
            <a:rPr lang="en-US"/>
            <a:t>Click stop task if it runs longer than 30 minutes</a:t>
          </a:r>
        </a:p>
      </dgm:t>
    </dgm:pt>
    <dgm:pt modelId="{359784C4-0B7A-41DC-BEC4-0E88A4F44F25}" type="parTrans" cxnId="{98504F92-DBCE-4D4E-843D-DAEF5DF766FF}">
      <dgm:prSet/>
      <dgm:spPr/>
      <dgm:t>
        <a:bodyPr/>
        <a:lstStyle/>
        <a:p>
          <a:endParaRPr lang="en-US"/>
        </a:p>
      </dgm:t>
    </dgm:pt>
    <dgm:pt modelId="{D139B6E0-A088-4F24-BE2D-D5FB3D51BD4D}" type="sibTrans" cxnId="{98504F92-DBCE-4D4E-843D-DAEF5DF766FF}">
      <dgm:prSet/>
      <dgm:spPr/>
      <dgm:t>
        <a:bodyPr/>
        <a:lstStyle/>
        <a:p>
          <a:endParaRPr lang="en-US"/>
        </a:p>
      </dgm:t>
    </dgm:pt>
    <dgm:pt modelId="{2977DFF0-EDA6-4376-9060-2BD9A17D6B83}">
      <dgm:prSet/>
      <dgm:spPr/>
      <dgm:t>
        <a:bodyPr/>
        <a:lstStyle/>
        <a:p>
          <a:r>
            <a:rPr lang="en-US"/>
            <a:t>In the Conditions Tab</a:t>
          </a:r>
        </a:p>
      </dgm:t>
    </dgm:pt>
    <dgm:pt modelId="{258A47C7-3308-4F86-90B9-C0A5D463BA41}" type="parTrans" cxnId="{4ED26E5F-6132-40EF-9775-68863EFCB49F}">
      <dgm:prSet/>
      <dgm:spPr/>
      <dgm:t>
        <a:bodyPr/>
        <a:lstStyle/>
        <a:p>
          <a:endParaRPr lang="en-US"/>
        </a:p>
      </dgm:t>
    </dgm:pt>
    <dgm:pt modelId="{65F38000-9EFA-4AE6-906C-E7D1EF56B600}" type="sibTrans" cxnId="{4ED26E5F-6132-40EF-9775-68863EFCB49F}">
      <dgm:prSet/>
      <dgm:spPr/>
      <dgm:t>
        <a:bodyPr/>
        <a:lstStyle/>
        <a:p>
          <a:endParaRPr lang="en-US"/>
        </a:p>
      </dgm:t>
    </dgm:pt>
    <dgm:pt modelId="{2AB45DED-E1DF-4E4E-B26F-1A3EAA8B51E1}">
      <dgm:prSet/>
      <dgm:spPr/>
      <dgm:t>
        <a:bodyPr/>
        <a:lstStyle/>
        <a:p>
          <a:r>
            <a:rPr lang="en-US"/>
            <a:t>Click ‘Wake the computer to run this task’</a:t>
          </a:r>
        </a:p>
      </dgm:t>
    </dgm:pt>
    <dgm:pt modelId="{53DAF654-8787-4BDF-98A6-777ABE017ABA}" type="parTrans" cxnId="{E481B8BC-8318-4FDC-8196-506AE6674FAF}">
      <dgm:prSet/>
      <dgm:spPr/>
      <dgm:t>
        <a:bodyPr/>
        <a:lstStyle/>
        <a:p>
          <a:endParaRPr lang="en-US"/>
        </a:p>
      </dgm:t>
    </dgm:pt>
    <dgm:pt modelId="{793A9AC3-8CF6-4A77-B33C-AB7E897505E7}" type="sibTrans" cxnId="{E481B8BC-8318-4FDC-8196-506AE6674FAF}">
      <dgm:prSet/>
      <dgm:spPr/>
      <dgm:t>
        <a:bodyPr/>
        <a:lstStyle/>
        <a:p>
          <a:endParaRPr lang="en-US"/>
        </a:p>
      </dgm:t>
    </dgm:pt>
    <dgm:pt modelId="{371293E1-3801-400F-BF82-ABCBAE71EABC}">
      <dgm:prSet/>
      <dgm:spPr/>
      <dgm:t>
        <a:bodyPr/>
        <a:lstStyle/>
        <a:p>
          <a:r>
            <a:rPr lang="en-US"/>
            <a:t>In the Settings Tab</a:t>
          </a:r>
        </a:p>
      </dgm:t>
    </dgm:pt>
    <dgm:pt modelId="{5F30538C-A83E-4D1D-89DC-5C693A0CFA21}" type="parTrans" cxnId="{1F3CAE31-F945-40D1-A99B-D68727021760}">
      <dgm:prSet/>
      <dgm:spPr/>
      <dgm:t>
        <a:bodyPr/>
        <a:lstStyle/>
        <a:p>
          <a:endParaRPr lang="en-US"/>
        </a:p>
      </dgm:t>
    </dgm:pt>
    <dgm:pt modelId="{DC0420FA-90F4-4BC2-9197-C4DE1DBB0708}" type="sibTrans" cxnId="{1F3CAE31-F945-40D1-A99B-D68727021760}">
      <dgm:prSet/>
      <dgm:spPr/>
      <dgm:t>
        <a:bodyPr/>
        <a:lstStyle/>
        <a:p>
          <a:endParaRPr lang="en-US"/>
        </a:p>
      </dgm:t>
    </dgm:pt>
    <dgm:pt modelId="{A7DB178A-0252-42E9-AF51-0E9F9911B530}">
      <dgm:prSet/>
      <dgm:spPr/>
      <dgm:t>
        <a:bodyPr/>
        <a:lstStyle/>
        <a:p>
          <a:r>
            <a:rPr lang="en-US"/>
            <a:t>Click ‘if the task fails, restart every:’ and fill it out to your liking</a:t>
          </a:r>
        </a:p>
      </dgm:t>
    </dgm:pt>
    <dgm:pt modelId="{B5ADFFEF-3A12-4A69-AF47-A2C5406C359A}" type="parTrans" cxnId="{0FFB8ABD-72E9-4AEE-BC09-F63A19C7F974}">
      <dgm:prSet/>
      <dgm:spPr/>
      <dgm:t>
        <a:bodyPr/>
        <a:lstStyle/>
        <a:p>
          <a:endParaRPr lang="en-US"/>
        </a:p>
      </dgm:t>
    </dgm:pt>
    <dgm:pt modelId="{F88107E6-4BE5-4E4F-A584-63328A37E76E}" type="sibTrans" cxnId="{0FFB8ABD-72E9-4AEE-BC09-F63A19C7F974}">
      <dgm:prSet/>
      <dgm:spPr/>
      <dgm:t>
        <a:bodyPr/>
        <a:lstStyle/>
        <a:p>
          <a:endParaRPr lang="en-US"/>
        </a:p>
      </dgm:t>
    </dgm:pt>
    <dgm:pt modelId="{429B9CC7-4B57-4F10-9A60-B8854830D7BA}" type="pres">
      <dgm:prSet presAssocID="{1BB98CD6-794F-4844-9E6F-93CDA08FB82C}" presName="diagram" presStyleCnt="0">
        <dgm:presLayoutVars>
          <dgm:dir/>
          <dgm:resizeHandles val="exact"/>
        </dgm:presLayoutVars>
      </dgm:prSet>
      <dgm:spPr/>
    </dgm:pt>
    <dgm:pt modelId="{242DA47B-B78F-46A8-8942-6858B0459171}" type="pres">
      <dgm:prSet presAssocID="{24F7D08B-77B7-49A2-8E66-5B3918755EF2}" presName="node" presStyleLbl="node1" presStyleIdx="0" presStyleCnt="7">
        <dgm:presLayoutVars>
          <dgm:bulletEnabled val="1"/>
        </dgm:presLayoutVars>
      </dgm:prSet>
      <dgm:spPr/>
    </dgm:pt>
    <dgm:pt modelId="{A3FACB79-1D9A-49B7-A412-6C400DF32CA8}" type="pres">
      <dgm:prSet presAssocID="{B0B27317-63E4-41E9-B4AC-3EECB07F1077}" presName="sibTrans" presStyleCnt="0"/>
      <dgm:spPr/>
    </dgm:pt>
    <dgm:pt modelId="{36333932-407F-488C-A655-046151F4C225}" type="pres">
      <dgm:prSet presAssocID="{DE7CA77A-A1EA-41A3-8240-1E8CAF4FFDAC}" presName="node" presStyleLbl="node1" presStyleIdx="1" presStyleCnt="7">
        <dgm:presLayoutVars>
          <dgm:bulletEnabled val="1"/>
        </dgm:presLayoutVars>
      </dgm:prSet>
      <dgm:spPr/>
    </dgm:pt>
    <dgm:pt modelId="{D4625D47-1E11-460A-9096-B15E6009F727}" type="pres">
      <dgm:prSet presAssocID="{8113A7CB-CA5F-4F32-BB42-122327965F2C}" presName="sibTrans" presStyleCnt="0"/>
      <dgm:spPr/>
    </dgm:pt>
    <dgm:pt modelId="{F903E303-C58C-4B2D-8F03-D0CDE567F8EC}" type="pres">
      <dgm:prSet presAssocID="{6B797CF9-52F2-4008-AD88-1DD3F5291B7C}" presName="node" presStyleLbl="node1" presStyleIdx="2" presStyleCnt="7">
        <dgm:presLayoutVars>
          <dgm:bulletEnabled val="1"/>
        </dgm:presLayoutVars>
      </dgm:prSet>
      <dgm:spPr/>
    </dgm:pt>
    <dgm:pt modelId="{CA0EAD8A-40C0-46F7-916E-0C1D39CAFF1F}" type="pres">
      <dgm:prSet presAssocID="{6A0E420A-5025-4B5C-805D-8D1E59A7E542}" presName="sibTrans" presStyleCnt="0"/>
      <dgm:spPr/>
    </dgm:pt>
    <dgm:pt modelId="{EA5DB397-D00C-416C-9B9B-BFED1B1D932A}" type="pres">
      <dgm:prSet presAssocID="{AAF1D69B-070C-431F-931F-A0890E69D39C}" presName="node" presStyleLbl="node1" presStyleIdx="3" presStyleCnt="7">
        <dgm:presLayoutVars>
          <dgm:bulletEnabled val="1"/>
        </dgm:presLayoutVars>
      </dgm:prSet>
      <dgm:spPr/>
    </dgm:pt>
    <dgm:pt modelId="{60BD5F48-B163-4FCC-B371-7086CDC4949F}" type="pres">
      <dgm:prSet presAssocID="{B68F47C2-F5EA-45CF-894C-BA4860951CF4}" presName="sibTrans" presStyleCnt="0"/>
      <dgm:spPr/>
    </dgm:pt>
    <dgm:pt modelId="{27925749-487A-4DEC-AE99-43AD9E6F8856}" type="pres">
      <dgm:prSet presAssocID="{D856AA8B-D915-4EDC-B4AE-914E01072C04}" presName="node" presStyleLbl="node1" presStyleIdx="4" presStyleCnt="7">
        <dgm:presLayoutVars>
          <dgm:bulletEnabled val="1"/>
        </dgm:presLayoutVars>
      </dgm:prSet>
      <dgm:spPr/>
    </dgm:pt>
    <dgm:pt modelId="{270AB7A4-DE94-4935-B738-E10E05925827}" type="pres">
      <dgm:prSet presAssocID="{B94AC89B-B67D-4740-B7F9-F43D51EA05F4}" presName="sibTrans" presStyleCnt="0"/>
      <dgm:spPr/>
    </dgm:pt>
    <dgm:pt modelId="{EEB8D414-FC51-43FF-8E71-11D140F8FFBE}" type="pres">
      <dgm:prSet presAssocID="{2977DFF0-EDA6-4376-9060-2BD9A17D6B83}" presName="node" presStyleLbl="node1" presStyleIdx="5" presStyleCnt="7">
        <dgm:presLayoutVars>
          <dgm:bulletEnabled val="1"/>
        </dgm:presLayoutVars>
      </dgm:prSet>
      <dgm:spPr/>
    </dgm:pt>
    <dgm:pt modelId="{9DB3DEB6-B9B1-40D7-B3C0-368A7E1219A6}" type="pres">
      <dgm:prSet presAssocID="{65F38000-9EFA-4AE6-906C-E7D1EF56B600}" presName="sibTrans" presStyleCnt="0"/>
      <dgm:spPr/>
    </dgm:pt>
    <dgm:pt modelId="{0A576E76-BBC8-40C5-9156-0E2A6D570828}" type="pres">
      <dgm:prSet presAssocID="{371293E1-3801-400F-BF82-ABCBAE71EABC}" presName="node" presStyleLbl="node1" presStyleIdx="6" presStyleCnt="7">
        <dgm:presLayoutVars>
          <dgm:bulletEnabled val="1"/>
        </dgm:presLayoutVars>
      </dgm:prSet>
      <dgm:spPr/>
    </dgm:pt>
  </dgm:ptLst>
  <dgm:cxnLst>
    <dgm:cxn modelId="{D957E90E-34AB-4507-9E8D-7BAAFA6FD0C3}" type="presOf" srcId="{A7DB178A-0252-42E9-AF51-0E9F9911B530}" destId="{0A576E76-BBC8-40C5-9156-0E2A6D570828}" srcOrd="0" destOrd="1" presId="urn:microsoft.com/office/officeart/2005/8/layout/default"/>
    <dgm:cxn modelId="{1F3CAE31-F945-40D1-A99B-D68727021760}" srcId="{1BB98CD6-794F-4844-9E6F-93CDA08FB82C}" destId="{371293E1-3801-400F-BF82-ABCBAE71EABC}" srcOrd="6" destOrd="0" parTransId="{5F30538C-A83E-4D1D-89DC-5C693A0CFA21}" sibTransId="{DC0420FA-90F4-4BC2-9197-C4DE1DBB0708}"/>
    <dgm:cxn modelId="{4ED26E5F-6132-40EF-9775-68863EFCB49F}" srcId="{1BB98CD6-794F-4844-9E6F-93CDA08FB82C}" destId="{2977DFF0-EDA6-4376-9060-2BD9A17D6B83}" srcOrd="5" destOrd="0" parTransId="{258A47C7-3308-4F86-90B9-C0A5D463BA41}" sibTransId="{65F38000-9EFA-4AE6-906C-E7D1EF56B600}"/>
    <dgm:cxn modelId="{2F7A5B60-4D42-43E6-A78D-CFF3C15D9479}" srcId="{AAF1D69B-070C-431F-931F-A0890E69D39C}" destId="{C9E749DC-987C-4673-8FBD-20627F4540A3}" srcOrd="1" destOrd="0" parTransId="{C8ADFB0F-9813-4417-834A-B008D3D07BDA}" sibTransId="{8D52B780-224C-4555-B6FE-5EB48532D5C1}"/>
    <dgm:cxn modelId="{85421041-5726-4611-863F-FF0769BA95C2}" srcId="{D856AA8B-D915-4EDC-B4AE-914E01072C04}" destId="{39CF3A71-4111-457C-8E89-9E0FC03B80BB}" srcOrd="0" destOrd="0" parTransId="{763A5B76-F39E-41F7-82B1-AB0D4599A5DD}" sibTransId="{874C6174-40DB-4B2B-884B-39DB210CC665}"/>
    <dgm:cxn modelId="{D4BA0964-63FC-4C18-938E-291539E0E721}" type="presOf" srcId="{C9E749DC-987C-4673-8FBD-20627F4540A3}" destId="{EA5DB397-D00C-416C-9B9B-BFED1B1D932A}" srcOrd="0" destOrd="2" presId="urn:microsoft.com/office/officeart/2005/8/layout/default"/>
    <dgm:cxn modelId="{1727BF54-0397-434F-A798-1BB16924C5E9}" srcId="{1BB98CD6-794F-4844-9E6F-93CDA08FB82C}" destId="{6B797CF9-52F2-4008-AD88-1DD3F5291B7C}" srcOrd="2" destOrd="0" parTransId="{1455E1A1-A3DC-4F9E-80EA-4D27FA42BD12}" sibTransId="{6A0E420A-5025-4B5C-805D-8D1E59A7E542}"/>
    <dgm:cxn modelId="{2B689255-FA61-4B00-B09D-E14BBDBCB9D0}" srcId="{1BB98CD6-794F-4844-9E6F-93CDA08FB82C}" destId="{AAF1D69B-070C-431F-931F-A0890E69D39C}" srcOrd="3" destOrd="0" parTransId="{CD0D1AE8-AC22-4F92-9A07-2FE6DD95E5DA}" sibTransId="{B68F47C2-F5EA-45CF-894C-BA4860951CF4}"/>
    <dgm:cxn modelId="{FA054D78-FB83-4FA3-9E33-13FC51198FB5}" type="presOf" srcId="{39CF3A71-4111-457C-8E89-9E0FC03B80BB}" destId="{27925749-487A-4DEC-AE99-43AD9E6F8856}" srcOrd="0" destOrd="1" presId="urn:microsoft.com/office/officeart/2005/8/layout/default"/>
    <dgm:cxn modelId="{B5A09778-F79D-4F3A-A134-6E992B4949D4}" type="presOf" srcId="{7872CFA7-2052-4368-BC0D-FE2BF0AD494F}" destId="{27925749-487A-4DEC-AE99-43AD9E6F8856}" srcOrd="0" destOrd="2" presId="urn:microsoft.com/office/officeart/2005/8/layout/default"/>
    <dgm:cxn modelId="{5B1C5A7E-C5D9-4D35-A908-560EDF0126BA}" type="presOf" srcId="{6F088EE7-2EB1-4494-BE6D-71E299D24673}" destId="{27925749-487A-4DEC-AE99-43AD9E6F8856}" srcOrd="0" destOrd="3" presId="urn:microsoft.com/office/officeart/2005/8/layout/default"/>
    <dgm:cxn modelId="{A0940984-4377-4998-B96C-9FFE60F509C4}" type="presOf" srcId="{AAF1D69B-070C-431F-931F-A0890E69D39C}" destId="{EA5DB397-D00C-416C-9B9B-BFED1B1D932A}" srcOrd="0" destOrd="0" presId="urn:microsoft.com/office/officeart/2005/8/layout/default"/>
    <dgm:cxn modelId="{35195589-19E2-4857-8542-8EFB04170A3D}" type="presOf" srcId="{24F7D08B-77B7-49A2-8E66-5B3918755EF2}" destId="{242DA47B-B78F-46A8-8942-6858B0459171}" srcOrd="0" destOrd="0" presId="urn:microsoft.com/office/officeart/2005/8/layout/default"/>
    <dgm:cxn modelId="{2A4B838A-0D76-43B2-A4FC-3622CC0D181D}" type="presOf" srcId="{371293E1-3801-400F-BF82-ABCBAE71EABC}" destId="{0A576E76-BBC8-40C5-9156-0E2A6D570828}" srcOrd="0" destOrd="0" presId="urn:microsoft.com/office/officeart/2005/8/layout/default"/>
    <dgm:cxn modelId="{98504F92-DBCE-4D4E-843D-DAEF5DF766FF}" srcId="{D856AA8B-D915-4EDC-B4AE-914E01072C04}" destId="{6F088EE7-2EB1-4494-BE6D-71E299D24673}" srcOrd="2" destOrd="0" parTransId="{359784C4-0B7A-41DC-BEC4-0E88A4F44F25}" sibTransId="{D139B6E0-A088-4F24-BE2D-D5FB3D51BD4D}"/>
    <dgm:cxn modelId="{A13B79A2-3B09-4228-87A1-624F4337769A}" type="presOf" srcId="{2977DFF0-EDA6-4376-9060-2BD9A17D6B83}" destId="{EEB8D414-FC51-43FF-8E71-11D140F8FFBE}" srcOrd="0" destOrd="0" presId="urn:microsoft.com/office/officeart/2005/8/layout/default"/>
    <dgm:cxn modelId="{442F43A3-2964-43D8-A673-DF0AD2F22038}" type="presOf" srcId="{D856AA8B-D915-4EDC-B4AE-914E01072C04}" destId="{27925749-487A-4DEC-AE99-43AD9E6F8856}" srcOrd="0" destOrd="0" presId="urn:microsoft.com/office/officeart/2005/8/layout/default"/>
    <dgm:cxn modelId="{2DC792A4-4E58-4059-A477-C4C062BAC9FF}" type="presOf" srcId="{2AB45DED-E1DF-4E4E-B26F-1A3EAA8B51E1}" destId="{EEB8D414-FC51-43FF-8E71-11D140F8FFBE}" srcOrd="0" destOrd="1" presId="urn:microsoft.com/office/officeart/2005/8/layout/default"/>
    <dgm:cxn modelId="{04E6E6B8-5BF0-489D-BD74-4EBBBC926D78}" srcId="{D856AA8B-D915-4EDC-B4AE-914E01072C04}" destId="{7872CFA7-2052-4368-BC0D-FE2BF0AD494F}" srcOrd="1" destOrd="0" parTransId="{FB838A41-D6DE-4341-905F-A686F06CF86E}" sibTransId="{463E8758-7EB6-49A9-AEC1-872449031F9F}"/>
    <dgm:cxn modelId="{DF0B87BB-D66A-4465-9CAE-58525ACD330F}" srcId="{AAF1D69B-070C-431F-931F-A0890E69D39C}" destId="{BFCA58C5-C3C2-46E8-9610-4C135C73794D}" srcOrd="0" destOrd="0" parTransId="{3CF3E8D7-79DC-476F-9CE8-5C313324803C}" sibTransId="{79016115-37E7-47B2-8855-016675666439}"/>
    <dgm:cxn modelId="{770A2DBC-156B-4976-8B59-A16BBDF7A810}" srcId="{1BB98CD6-794F-4844-9E6F-93CDA08FB82C}" destId="{D856AA8B-D915-4EDC-B4AE-914E01072C04}" srcOrd="4" destOrd="0" parTransId="{39419C32-359F-4BD7-9EC5-6AC3017253B9}" sibTransId="{B94AC89B-B67D-4740-B7F9-F43D51EA05F4}"/>
    <dgm:cxn modelId="{E481B8BC-8318-4FDC-8196-506AE6674FAF}" srcId="{2977DFF0-EDA6-4376-9060-2BD9A17D6B83}" destId="{2AB45DED-E1DF-4E4E-B26F-1A3EAA8B51E1}" srcOrd="0" destOrd="0" parTransId="{53DAF654-8787-4BDF-98A6-777ABE017ABA}" sibTransId="{793A9AC3-8CF6-4A77-B33C-AB7E897505E7}"/>
    <dgm:cxn modelId="{8C7C19BD-E126-4642-B43D-11B4661D62FD}" type="presOf" srcId="{6B797CF9-52F2-4008-AD88-1DD3F5291B7C}" destId="{F903E303-C58C-4B2D-8F03-D0CDE567F8EC}" srcOrd="0" destOrd="0" presId="urn:microsoft.com/office/officeart/2005/8/layout/default"/>
    <dgm:cxn modelId="{0FFB8ABD-72E9-4AEE-BC09-F63A19C7F974}" srcId="{371293E1-3801-400F-BF82-ABCBAE71EABC}" destId="{A7DB178A-0252-42E9-AF51-0E9F9911B530}" srcOrd="0" destOrd="0" parTransId="{B5ADFFEF-3A12-4A69-AF47-A2C5406C359A}" sibTransId="{F88107E6-4BE5-4E4F-A584-63328A37E76E}"/>
    <dgm:cxn modelId="{673C64C8-EBAA-4BF7-9933-EBC91642F6B4}" type="presOf" srcId="{DE7CA77A-A1EA-41A3-8240-1E8CAF4FFDAC}" destId="{36333932-407F-488C-A655-046151F4C225}" srcOrd="0" destOrd="0" presId="urn:microsoft.com/office/officeart/2005/8/layout/default"/>
    <dgm:cxn modelId="{3552E5D7-1EBB-4E0F-B79A-A90DCA4B275E}" srcId="{1BB98CD6-794F-4844-9E6F-93CDA08FB82C}" destId="{24F7D08B-77B7-49A2-8E66-5B3918755EF2}" srcOrd="0" destOrd="0" parTransId="{36BC2BEE-16C0-4714-ACF8-0A515440DE43}" sibTransId="{B0B27317-63E4-41E9-B4AC-3EECB07F1077}"/>
    <dgm:cxn modelId="{06499BE3-D300-4E2F-BDD1-C21C5CB8DE29}" type="presOf" srcId="{BFCA58C5-C3C2-46E8-9610-4C135C73794D}" destId="{EA5DB397-D00C-416C-9B9B-BFED1B1D932A}" srcOrd="0" destOrd="1" presId="urn:microsoft.com/office/officeart/2005/8/layout/default"/>
    <dgm:cxn modelId="{83A51AF5-11B9-4E5C-AB9A-136BEE7AA5C1}" srcId="{1BB98CD6-794F-4844-9E6F-93CDA08FB82C}" destId="{DE7CA77A-A1EA-41A3-8240-1E8CAF4FFDAC}" srcOrd="1" destOrd="0" parTransId="{9BF38B5D-645E-4CBA-9E82-6D1B8A523D20}" sibTransId="{8113A7CB-CA5F-4F32-BB42-122327965F2C}"/>
    <dgm:cxn modelId="{4034F4F9-2840-4EE8-ADC3-EDABA2F0D8DD}" type="presOf" srcId="{1BB98CD6-794F-4844-9E6F-93CDA08FB82C}" destId="{429B9CC7-4B57-4F10-9A60-B8854830D7BA}" srcOrd="0" destOrd="0" presId="urn:microsoft.com/office/officeart/2005/8/layout/default"/>
    <dgm:cxn modelId="{7501109F-C557-4615-AC67-138A9D757EB5}" type="presParOf" srcId="{429B9CC7-4B57-4F10-9A60-B8854830D7BA}" destId="{242DA47B-B78F-46A8-8942-6858B0459171}" srcOrd="0" destOrd="0" presId="urn:microsoft.com/office/officeart/2005/8/layout/default"/>
    <dgm:cxn modelId="{1C903FD7-6064-479E-9546-9A8AC9B70188}" type="presParOf" srcId="{429B9CC7-4B57-4F10-9A60-B8854830D7BA}" destId="{A3FACB79-1D9A-49B7-A412-6C400DF32CA8}" srcOrd="1" destOrd="0" presId="urn:microsoft.com/office/officeart/2005/8/layout/default"/>
    <dgm:cxn modelId="{850C965C-8A0D-42A5-B4D6-9B629AC711A7}" type="presParOf" srcId="{429B9CC7-4B57-4F10-9A60-B8854830D7BA}" destId="{36333932-407F-488C-A655-046151F4C225}" srcOrd="2" destOrd="0" presId="urn:microsoft.com/office/officeart/2005/8/layout/default"/>
    <dgm:cxn modelId="{A674F8A3-B6F0-4C38-A6FC-9B032629EFF8}" type="presParOf" srcId="{429B9CC7-4B57-4F10-9A60-B8854830D7BA}" destId="{D4625D47-1E11-460A-9096-B15E6009F727}" srcOrd="3" destOrd="0" presId="urn:microsoft.com/office/officeart/2005/8/layout/default"/>
    <dgm:cxn modelId="{0102039B-5C9F-4B11-96DA-50BE17B40678}" type="presParOf" srcId="{429B9CC7-4B57-4F10-9A60-B8854830D7BA}" destId="{F903E303-C58C-4B2D-8F03-D0CDE567F8EC}" srcOrd="4" destOrd="0" presId="urn:microsoft.com/office/officeart/2005/8/layout/default"/>
    <dgm:cxn modelId="{09DB30FA-E41D-43C9-81F0-1DE96974FBB9}" type="presParOf" srcId="{429B9CC7-4B57-4F10-9A60-B8854830D7BA}" destId="{CA0EAD8A-40C0-46F7-916E-0C1D39CAFF1F}" srcOrd="5" destOrd="0" presId="urn:microsoft.com/office/officeart/2005/8/layout/default"/>
    <dgm:cxn modelId="{8461D7E3-564A-4643-B8D5-3B2CEA5CB014}" type="presParOf" srcId="{429B9CC7-4B57-4F10-9A60-B8854830D7BA}" destId="{EA5DB397-D00C-416C-9B9B-BFED1B1D932A}" srcOrd="6" destOrd="0" presId="urn:microsoft.com/office/officeart/2005/8/layout/default"/>
    <dgm:cxn modelId="{F739E0F5-5D1F-45E6-B108-2AB997D571C4}" type="presParOf" srcId="{429B9CC7-4B57-4F10-9A60-B8854830D7BA}" destId="{60BD5F48-B163-4FCC-B371-7086CDC4949F}" srcOrd="7" destOrd="0" presId="urn:microsoft.com/office/officeart/2005/8/layout/default"/>
    <dgm:cxn modelId="{3614E5C6-AA70-4BB3-9079-79B1D73641A4}" type="presParOf" srcId="{429B9CC7-4B57-4F10-9A60-B8854830D7BA}" destId="{27925749-487A-4DEC-AE99-43AD9E6F8856}" srcOrd="8" destOrd="0" presId="urn:microsoft.com/office/officeart/2005/8/layout/default"/>
    <dgm:cxn modelId="{661467D9-9824-413C-A2B9-6991E8CE611E}" type="presParOf" srcId="{429B9CC7-4B57-4F10-9A60-B8854830D7BA}" destId="{270AB7A4-DE94-4935-B738-E10E05925827}" srcOrd="9" destOrd="0" presId="urn:microsoft.com/office/officeart/2005/8/layout/default"/>
    <dgm:cxn modelId="{CADDA17F-BF15-4304-984B-EB9E29E5F992}" type="presParOf" srcId="{429B9CC7-4B57-4F10-9A60-B8854830D7BA}" destId="{EEB8D414-FC51-43FF-8E71-11D140F8FFBE}" srcOrd="10" destOrd="0" presId="urn:microsoft.com/office/officeart/2005/8/layout/default"/>
    <dgm:cxn modelId="{E79909BE-8216-4546-A03E-E95132335199}" type="presParOf" srcId="{429B9CC7-4B57-4F10-9A60-B8854830D7BA}" destId="{9DB3DEB6-B9B1-40D7-B3C0-368A7E1219A6}" srcOrd="11" destOrd="0" presId="urn:microsoft.com/office/officeart/2005/8/layout/default"/>
    <dgm:cxn modelId="{1C4055DF-E451-43C0-9B73-F6C7ECA6B725}" type="presParOf" srcId="{429B9CC7-4B57-4F10-9A60-B8854830D7BA}" destId="{0A576E76-BBC8-40C5-9156-0E2A6D57082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DFFF93-1E7A-4A76-ADD3-1079DF73CF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3CCF9B1-C045-4C5A-822B-7E29C82E965E}">
      <dgm:prSet/>
      <dgm:spPr/>
      <dgm:t>
        <a:bodyPr/>
        <a:lstStyle/>
        <a:p>
          <a:r>
            <a:rPr lang="en-US"/>
            <a:t>Make sure the batch file is set up to run the python file</a:t>
          </a:r>
        </a:p>
      </dgm:t>
    </dgm:pt>
    <dgm:pt modelId="{FB7BDE55-9CE1-48A4-A866-EFD18072D25C}" type="parTrans" cxnId="{C6C6D19B-1D2A-41E6-BE7E-D3640FD5B1C8}">
      <dgm:prSet/>
      <dgm:spPr/>
      <dgm:t>
        <a:bodyPr/>
        <a:lstStyle/>
        <a:p>
          <a:endParaRPr lang="en-US"/>
        </a:p>
      </dgm:t>
    </dgm:pt>
    <dgm:pt modelId="{C988E5BC-7DDA-481D-BE66-2655D52600B7}" type="sibTrans" cxnId="{C6C6D19B-1D2A-41E6-BE7E-D3640FD5B1C8}">
      <dgm:prSet/>
      <dgm:spPr/>
      <dgm:t>
        <a:bodyPr/>
        <a:lstStyle/>
        <a:p>
          <a:endParaRPr lang="en-US"/>
        </a:p>
      </dgm:t>
    </dgm:pt>
    <dgm:pt modelId="{00A858F6-3729-4055-98C2-CFEE2D798C33}">
      <dgm:prSet/>
      <dgm:spPr/>
      <dgm:t>
        <a:bodyPr/>
        <a:lstStyle/>
        <a:p>
          <a:r>
            <a:rPr lang="en-US"/>
            <a:t>Make sure it exits at the end</a:t>
          </a:r>
        </a:p>
      </dgm:t>
    </dgm:pt>
    <dgm:pt modelId="{684D72E4-4044-467C-B511-FFA428F6BAE2}" type="parTrans" cxnId="{BAA75248-CD7A-4EA9-807C-AC63E77AF0E0}">
      <dgm:prSet/>
      <dgm:spPr/>
      <dgm:t>
        <a:bodyPr/>
        <a:lstStyle/>
        <a:p>
          <a:endParaRPr lang="en-US"/>
        </a:p>
      </dgm:t>
    </dgm:pt>
    <dgm:pt modelId="{C998CFB7-C01A-4756-939E-F2F5283E9FBB}" type="sibTrans" cxnId="{BAA75248-CD7A-4EA9-807C-AC63E77AF0E0}">
      <dgm:prSet/>
      <dgm:spPr/>
      <dgm:t>
        <a:bodyPr/>
        <a:lstStyle/>
        <a:p>
          <a:endParaRPr lang="en-US"/>
        </a:p>
      </dgm:t>
    </dgm:pt>
    <dgm:pt modelId="{3C18B10C-9930-4A70-8067-1606F1271978}">
      <dgm:prSet/>
      <dgm:spPr/>
      <dgm:t>
        <a:bodyPr/>
        <a:lstStyle/>
        <a:p>
          <a:r>
            <a:rPr lang="en-US"/>
            <a:t>Check the logs on the Task Scheduler including:</a:t>
          </a:r>
        </a:p>
      </dgm:t>
    </dgm:pt>
    <dgm:pt modelId="{9C3D2806-B101-47CF-917E-CD12543A4A92}" type="parTrans" cxnId="{71EFF99B-E549-4588-AAA2-7CA57CE3D7EB}">
      <dgm:prSet/>
      <dgm:spPr/>
      <dgm:t>
        <a:bodyPr/>
        <a:lstStyle/>
        <a:p>
          <a:endParaRPr lang="en-US"/>
        </a:p>
      </dgm:t>
    </dgm:pt>
    <dgm:pt modelId="{057FC53A-C187-430C-9722-F37B85A600A7}" type="sibTrans" cxnId="{71EFF99B-E549-4588-AAA2-7CA57CE3D7EB}">
      <dgm:prSet/>
      <dgm:spPr/>
      <dgm:t>
        <a:bodyPr/>
        <a:lstStyle/>
        <a:p>
          <a:endParaRPr lang="en-US"/>
        </a:p>
      </dgm:t>
    </dgm:pt>
    <dgm:pt modelId="{160B2E67-6486-4133-B978-97C92B1EEB17}">
      <dgm:prSet/>
      <dgm:spPr/>
      <dgm:t>
        <a:bodyPr/>
        <a:lstStyle/>
        <a:p>
          <a:r>
            <a:rPr lang="en-US" baseline="0"/>
            <a:t>Last time run</a:t>
          </a:r>
          <a:endParaRPr lang="en-US"/>
        </a:p>
      </dgm:t>
    </dgm:pt>
    <dgm:pt modelId="{7578A27B-3C75-4DDA-8292-7A4B3B50D919}" type="parTrans" cxnId="{D36EED0A-90BA-417F-9C93-15766326F76E}">
      <dgm:prSet/>
      <dgm:spPr/>
      <dgm:t>
        <a:bodyPr/>
        <a:lstStyle/>
        <a:p>
          <a:endParaRPr lang="en-US"/>
        </a:p>
      </dgm:t>
    </dgm:pt>
    <dgm:pt modelId="{91A2205E-E514-49CB-B89B-DE542E22E7D1}" type="sibTrans" cxnId="{D36EED0A-90BA-417F-9C93-15766326F76E}">
      <dgm:prSet/>
      <dgm:spPr/>
      <dgm:t>
        <a:bodyPr/>
        <a:lstStyle/>
        <a:p>
          <a:endParaRPr lang="en-US"/>
        </a:p>
      </dgm:t>
    </dgm:pt>
    <dgm:pt modelId="{656E1FC6-817D-486B-9F59-472F48232577}">
      <dgm:prSet/>
      <dgm:spPr/>
      <dgm:t>
        <a:bodyPr/>
        <a:lstStyle/>
        <a:p>
          <a:r>
            <a:rPr lang="en-US" baseline="0"/>
            <a:t>Succeeds and failures</a:t>
          </a:r>
          <a:endParaRPr lang="en-US"/>
        </a:p>
      </dgm:t>
    </dgm:pt>
    <dgm:pt modelId="{A3D5338C-5D6B-4DC7-973E-FC97989E061D}" type="parTrans" cxnId="{9606E4C1-3D90-4247-A962-01B198E30A01}">
      <dgm:prSet/>
      <dgm:spPr/>
      <dgm:t>
        <a:bodyPr/>
        <a:lstStyle/>
        <a:p>
          <a:endParaRPr lang="en-US"/>
        </a:p>
      </dgm:t>
    </dgm:pt>
    <dgm:pt modelId="{55D4E3C6-F1E2-4E3C-8088-234269882D2C}" type="sibTrans" cxnId="{9606E4C1-3D90-4247-A962-01B198E30A01}">
      <dgm:prSet/>
      <dgm:spPr/>
      <dgm:t>
        <a:bodyPr/>
        <a:lstStyle/>
        <a:p>
          <a:endParaRPr lang="en-US"/>
        </a:p>
      </dgm:t>
    </dgm:pt>
    <dgm:pt modelId="{984AB3C4-883F-4545-88AD-43A6B9DD5790}" type="pres">
      <dgm:prSet presAssocID="{3ADFFF93-1E7A-4A76-ADD3-1079DF73CF50}" presName="root" presStyleCnt="0">
        <dgm:presLayoutVars>
          <dgm:dir/>
          <dgm:resizeHandles val="exact"/>
        </dgm:presLayoutVars>
      </dgm:prSet>
      <dgm:spPr/>
    </dgm:pt>
    <dgm:pt modelId="{AFA5BE36-1D02-4C7A-9C5F-7F7D2C92AF23}" type="pres">
      <dgm:prSet presAssocID="{33CCF9B1-C045-4C5A-822B-7E29C82E965E}" presName="compNode" presStyleCnt="0"/>
      <dgm:spPr/>
    </dgm:pt>
    <dgm:pt modelId="{8A7307A7-D78D-4D0F-97A5-B363150408C8}" type="pres">
      <dgm:prSet presAssocID="{33CCF9B1-C045-4C5A-822B-7E29C82E965E}" presName="bgRect" presStyleLbl="bgShp" presStyleIdx="0" presStyleCnt="3"/>
      <dgm:spPr/>
    </dgm:pt>
    <dgm:pt modelId="{530F185C-974A-470C-9B23-619535D00D03}" type="pres">
      <dgm:prSet presAssocID="{33CCF9B1-C045-4C5A-822B-7E29C82E9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7516D4D-B7E0-4E8B-B285-D5AF3B2B34C0}" type="pres">
      <dgm:prSet presAssocID="{33CCF9B1-C045-4C5A-822B-7E29C82E965E}" presName="spaceRect" presStyleCnt="0"/>
      <dgm:spPr/>
    </dgm:pt>
    <dgm:pt modelId="{6598D84F-AE9A-4511-A301-1BF1585B75CE}" type="pres">
      <dgm:prSet presAssocID="{33CCF9B1-C045-4C5A-822B-7E29C82E965E}" presName="parTx" presStyleLbl="revTx" presStyleIdx="0" presStyleCnt="4">
        <dgm:presLayoutVars>
          <dgm:chMax val="0"/>
          <dgm:chPref val="0"/>
        </dgm:presLayoutVars>
      </dgm:prSet>
      <dgm:spPr/>
    </dgm:pt>
    <dgm:pt modelId="{59AD23BB-B71C-4750-B2FA-C5E75173BE5C}" type="pres">
      <dgm:prSet presAssocID="{C988E5BC-7DDA-481D-BE66-2655D52600B7}" presName="sibTrans" presStyleCnt="0"/>
      <dgm:spPr/>
    </dgm:pt>
    <dgm:pt modelId="{656E37A5-49D6-4CC4-BF48-038C7B09F5B0}" type="pres">
      <dgm:prSet presAssocID="{00A858F6-3729-4055-98C2-CFEE2D798C33}" presName="compNode" presStyleCnt="0"/>
      <dgm:spPr/>
    </dgm:pt>
    <dgm:pt modelId="{50565940-6BDB-481A-B8DB-08CC06C44942}" type="pres">
      <dgm:prSet presAssocID="{00A858F6-3729-4055-98C2-CFEE2D798C33}" presName="bgRect" presStyleLbl="bgShp" presStyleIdx="1" presStyleCnt="3"/>
      <dgm:spPr/>
    </dgm:pt>
    <dgm:pt modelId="{30A5FBE1-1A7D-46F6-BC64-2D1F21A66333}" type="pres">
      <dgm:prSet presAssocID="{00A858F6-3729-4055-98C2-CFEE2D798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E19FC35B-652B-43FB-BFB9-28A59065D32B}" type="pres">
      <dgm:prSet presAssocID="{00A858F6-3729-4055-98C2-CFEE2D798C33}" presName="spaceRect" presStyleCnt="0"/>
      <dgm:spPr/>
    </dgm:pt>
    <dgm:pt modelId="{56D93009-F311-4A42-9480-0C7E76270070}" type="pres">
      <dgm:prSet presAssocID="{00A858F6-3729-4055-98C2-CFEE2D798C33}" presName="parTx" presStyleLbl="revTx" presStyleIdx="1" presStyleCnt="4">
        <dgm:presLayoutVars>
          <dgm:chMax val="0"/>
          <dgm:chPref val="0"/>
        </dgm:presLayoutVars>
      </dgm:prSet>
      <dgm:spPr/>
    </dgm:pt>
    <dgm:pt modelId="{50E47C6D-3F42-4C83-9968-FB24032764DD}" type="pres">
      <dgm:prSet presAssocID="{C998CFB7-C01A-4756-939E-F2F5283E9FBB}" presName="sibTrans" presStyleCnt="0"/>
      <dgm:spPr/>
    </dgm:pt>
    <dgm:pt modelId="{A1FEE0C9-3B0C-4FB2-9752-D01268076C1A}" type="pres">
      <dgm:prSet presAssocID="{3C18B10C-9930-4A70-8067-1606F1271978}" presName="compNode" presStyleCnt="0"/>
      <dgm:spPr/>
    </dgm:pt>
    <dgm:pt modelId="{473365F9-9A52-4A4E-AC02-0B3473044656}" type="pres">
      <dgm:prSet presAssocID="{3C18B10C-9930-4A70-8067-1606F1271978}" presName="bgRect" presStyleLbl="bgShp" presStyleIdx="2" presStyleCnt="3"/>
      <dgm:spPr/>
    </dgm:pt>
    <dgm:pt modelId="{AF094E9A-963F-4C01-9E5C-3C139CBDF914}" type="pres">
      <dgm:prSet presAssocID="{3C18B10C-9930-4A70-8067-1606F1271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C2F1D56-129C-4D35-810D-1DAB900FE34C}" type="pres">
      <dgm:prSet presAssocID="{3C18B10C-9930-4A70-8067-1606F1271978}" presName="spaceRect" presStyleCnt="0"/>
      <dgm:spPr/>
    </dgm:pt>
    <dgm:pt modelId="{EF7B5457-00BF-4D57-A5F0-C8D18459438B}" type="pres">
      <dgm:prSet presAssocID="{3C18B10C-9930-4A70-8067-1606F1271978}" presName="parTx" presStyleLbl="revTx" presStyleIdx="2" presStyleCnt="4">
        <dgm:presLayoutVars>
          <dgm:chMax val="0"/>
          <dgm:chPref val="0"/>
        </dgm:presLayoutVars>
      </dgm:prSet>
      <dgm:spPr/>
    </dgm:pt>
    <dgm:pt modelId="{90C86600-989C-4310-A0CB-220FDB2C32FE}" type="pres">
      <dgm:prSet presAssocID="{3C18B10C-9930-4A70-8067-1606F1271978}" presName="desTx" presStyleLbl="revTx" presStyleIdx="3" presStyleCnt="4">
        <dgm:presLayoutVars/>
      </dgm:prSet>
      <dgm:spPr/>
    </dgm:pt>
  </dgm:ptLst>
  <dgm:cxnLst>
    <dgm:cxn modelId="{D36EED0A-90BA-417F-9C93-15766326F76E}" srcId="{3C18B10C-9930-4A70-8067-1606F1271978}" destId="{160B2E67-6486-4133-B978-97C92B1EEB17}" srcOrd="0" destOrd="0" parTransId="{7578A27B-3C75-4DDA-8292-7A4B3B50D919}" sibTransId="{91A2205E-E514-49CB-B89B-DE542E22E7D1}"/>
    <dgm:cxn modelId="{8264CC26-C1F2-4754-B67D-4F29E242D72A}" type="presOf" srcId="{3ADFFF93-1E7A-4A76-ADD3-1079DF73CF50}" destId="{984AB3C4-883F-4545-88AD-43A6B9DD5790}" srcOrd="0" destOrd="0" presId="urn:microsoft.com/office/officeart/2018/2/layout/IconVerticalSolidList"/>
    <dgm:cxn modelId="{BAA75248-CD7A-4EA9-807C-AC63E77AF0E0}" srcId="{3ADFFF93-1E7A-4A76-ADD3-1079DF73CF50}" destId="{00A858F6-3729-4055-98C2-CFEE2D798C33}" srcOrd="1" destOrd="0" parTransId="{684D72E4-4044-467C-B511-FFA428F6BAE2}" sibTransId="{C998CFB7-C01A-4756-939E-F2F5283E9FBB}"/>
    <dgm:cxn modelId="{CE818B6A-DCC8-4D49-A695-B09B27F1C2CE}" type="presOf" srcId="{33CCF9B1-C045-4C5A-822B-7E29C82E965E}" destId="{6598D84F-AE9A-4511-A301-1BF1585B75CE}" srcOrd="0" destOrd="0" presId="urn:microsoft.com/office/officeart/2018/2/layout/IconVerticalSolidList"/>
    <dgm:cxn modelId="{FC5F5373-39BF-4FF4-BC09-364E9D9E1096}" type="presOf" srcId="{656E1FC6-817D-486B-9F59-472F48232577}" destId="{90C86600-989C-4310-A0CB-220FDB2C32FE}" srcOrd="0" destOrd="1" presId="urn:microsoft.com/office/officeart/2018/2/layout/IconVerticalSolidList"/>
    <dgm:cxn modelId="{C6C6D19B-1D2A-41E6-BE7E-D3640FD5B1C8}" srcId="{3ADFFF93-1E7A-4A76-ADD3-1079DF73CF50}" destId="{33CCF9B1-C045-4C5A-822B-7E29C82E965E}" srcOrd="0" destOrd="0" parTransId="{FB7BDE55-9CE1-48A4-A866-EFD18072D25C}" sibTransId="{C988E5BC-7DDA-481D-BE66-2655D52600B7}"/>
    <dgm:cxn modelId="{71EFF99B-E549-4588-AAA2-7CA57CE3D7EB}" srcId="{3ADFFF93-1E7A-4A76-ADD3-1079DF73CF50}" destId="{3C18B10C-9930-4A70-8067-1606F1271978}" srcOrd="2" destOrd="0" parTransId="{9C3D2806-B101-47CF-917E-CD12543A4A92}" sibTransId="{057FC53A-C187-430C-9722-F37B85A600A7}"/>
    <dgm:cxn modelId="{5FF2E0B6-D0C0-4FC1-A78F-F38DFDE1E486}" type="presOf" srcId="{00A858F6-3729-4055-98C2-CFEE2D798C33}" destId="{56D93009-F311-4A42-9480-0C7E76270070}" srcOrd="0" destOrd="0" presId="urn:microsoft.com/office/officeart/2018/2/layout/IconVerticalSolidList"/>
    <dgm:cxn modelId="{3589BBBB-1641-476C-82A1-A88F45A49176}" type="presOf" srcId="{3C18B10C-9930-4A70-8067-1606F1271978}" destId="{EF7B5457-00BF-4D57-A5F0-C8D18459438B}" srcOrd="0" destOrd="0" presId="urn:microsoft.com/office/officeart/2018/2/layout/IconVerticalSolidList"/>
    <dgm:cxn modelId="{9606E4C1-3D90-4247-A962-01B198E30A01}" srcId="{3C18B10C-9930-4A70-8067-1606F1271978}" destId="{656E1FC6-817D-486B-9F59-472F48232577}" srcOrd="1" destOrd="0" parTransId="{A3D5338C-5D6B-4DC7-973E-FC97989E061D}" sibTransId="{55D4E3C6-F1E2-4E3C-8088-234269882D2C}"/>
    <dgm:cxn modelId="{68DB73F3-54EF-48E8-9822-03F061048CD0}" type="presOf" srcId="{160B2E67-6486-4133-B978-97C92B1EEB17}" destId="{90C86600-989C-4310-A0CB-220FDB2C32FE}" srcOrd="0" destOrd="0" presId="urn:microsoft.com/office/officeart/2018/2/layout/IconVerticalSolidList"/>
    <dgm:cxn modelId="{7579FC22-626A-4340-A108-8219FF5E6F6E}" type="presParOf" srcId="{984AB3C4-883F-4545-88AD-43A6B9DD5790}" destId="{AFA5BE36-1D02-4C7A-9C5F-7F7D2C92AF23}" srcOrd="0" destOrd="0" presId="urn:microsoft.com/office/officeart/2018/2/layout/IconVerticalSolidList"/>
    <dgm:cxn modelId="{72F217CB-D5CB-4473-8653-A09A642C968C}" type="presParOf" srcId="{AFA5BE36-1D02-4C7A-9C5F-7F7D2C92AF23}" destId="{8A7307A7-D78D-4D0F-97A5-B363150408C8}" srcOrd="0" destOrd="0" presId="urn:microsoft.com/office/officeart/2018/2/layout/IconVerticalSolidList"/>
    <dgm:cxn modelId="{0A5B88C5-2299-44A8-A57B-6DF7B6883720}" type="presParOf" srcId="{AFA5BE36-1D02-4C7A-9C5F-7F7D2C92AF23}" destId="{530F185C-974A-470C-9B23-619535D00D03}" srcOrd="1" destOrd="0" presId="urn:microsoft.com/office/officeart/2018/2/layout/IconVerticalSolidList"/>
    <dgm:cxn modelId="{1D12A643-50B6-47C0-90E8-BDE07BFF9FE7}" type="presParOf" srcId="{AFA5BE36-1D02-4C7A-9C5F-7F7D2C92AF23}" destId="{57516D4D-B7E0-4E8B-B285-D5AF3B2B34C0}" srcOrd="2" destOrd="0" presId="urn:microsoft.com/office/officeart/2018/2/layout/IconVerticalSolidList"/>
    <dgm:cxn modelId="{6C139149-9C85-4BA1-BE81-C41D03B0DA38}" type="presParOf" srcId="{AFA5BE36-1D02-4C7A-9C5F-7F7D2C92AF23}" destId="{6598D84F-AE9A-4511-A301-1BF1585B75CE}" srcOrd="3" destOrd="0" presId="urn:microsoft.com/office/officeart/2018/2/layout/IconVerticalSolidList"/>
    <dgm:cxn modelId="{E7B47E10-F3A3-4ADF-91B9-8B621F1F23DC}" type="presParOf" srcId="{984AB3C4-883F-4545-88AD-43A6B9DD5790}" destId="{59AD23BB-B71C-4750-B2FA-C5E75173BE5C}" srcOrd="1" destOrd="0" presId="urn:microsoft.com/office/officeart/2018/2/layout/IconVerticalSolidList"/>
    <dgm:cxn modelId="{187A7545-A652-452C-AB25-77C80E039523}" type="presParOf" srcId="{984AB3C4-883F-4545-88AD-43A6B9DD5790}" destId="{656E37A5-49D6-4CC4-BF48-038C7B09F5B0}" srcOrd="2" destOrd="0" presId="urn:microsoft.com/office/officeart/2018/2/layout/IconVerticalSolidList"/>
    <dgm:cxn modelId="{E1DE45BC-5837-4A9C-B349-97A9B58CDA03}" type="presParOf" srcId="{656E37A5-49D6-4CC4-BF48-038C7B09F5B0}" destId="{50565940-6BDB-481A-B8DB-08CC06C44942}" srcOrd="0" destOrd="0" presId="urn:microsoft.com/office/officeart/2018/2/layout/IconVerticalSolidList"/>
    <dgm:cxn modelId="{C0C587AF-770F-4EFE-A18E-0DB222C6892B}" type="presParOf" srcId="{656E37A5-49D6-4CC4-BF48-038C7B09F5B0}" destId="{30A5FBE1-1A7D-46F6-BC64-2D1F21A66333}" srcOrd="1" destOrd="0" presId="urn:microsoft.com/office/officeart/2018/2/layout/IconVerticalSolidList"/>
    <dgm:cxn modelId="{A948BA70-951C-46C1-9BD0-25EB9AEC1CA2}" type="presParOf" srcId="{656E37A5-49D6-4CC4-BF48-038C7B09F5B0}" destId="{E19FC35B-652B-43FB-BFB9-28A59065D32B}" srcOrd="2" destOrd="0" presId="urn:microsoft.com/office/officeart/2018/2/layout/IconVerticalSolidList"/>
    <dgm:cxn modelId="{5A53FBEC-2D3F-49B6-9641-598DDDB00886}" type="presParOf" srcId="{656E37A5-49D6-4CC4-BF48-038C7B09F5B0}" destId="{56D93009-F311-4A42-9480-0C7E76270070}" srcOrd="3" destOrd="0" presId="urn:microsoft.com/office/officeart/2018/2/layout/IconVerticalSolidList"/>
    <dgm:cxn modelId="{8FC8072C-6D6B-4329-A2A1-1841BA421D4B}" type="presParOf" srcId="{984AB3C4-883F-4545-88AD-43A6B9DD5790}" destId="{50E47C6D-3F42-4C83-9968-FB24032764DD}" srcOrd="3" destOrd="0" presId="urn:microsoft.com/office/officeart/2018/2/layout/IconVerticalSolidList"/>
    <dgm:cxn modelId="{708EC5EF-3209-439F-B3A3-CFC867765365}" type="presParOf" srcId="{984AB3C4-883F-4545-88AD-43A6B9DD5790}" destId="{A1FEE0C9-3B0C-4FB2-9752-D01268076C1A}" srcOrd="4" destOrd="0" presId="urn:microsoft.com/office/officeart/2018/2/layout/IconVerticalSolidList"/>
    <dgm:cxn modelId="{121D2637-1052-449D-B7D4-1378EA458F00}" type="presParOf" srcId="{A1FEE0C9-3B0C-4FB2-9752-D01268076C1A}" destId="{473365F9-9A52-4A4E-AC02-0B3473044656}" srcOrd="0" destOrd="0" presId="urn:microsoft.com/office/officeart/2018/2/layout/IconVerticalSolidList"/>
    <dgm:cxn modelId="{F5E9B514-0F9D-4C1F-8746-274C5B853828}" type="presParOf" srcId="{A1FEE0C9-3B0C-4FB2-9752-D01268076C1A}" destId="{AF094E9A-963F-4C01-9E5C-3C139CBDF914}" srcOrd="1" destOrd="0" presId="urn:microsoft.com/office/officeart/2018/2/layout/IconVerticalSolidList"/>
    <dgm:cxn modelId="{478148F3-0B87-4A6F-96BB-92A435C2463D}" type="presParOf" srcId="{A1FEE0C9-3B0C-4FB2-9752-D01268076C1A}" destId="{5C2F1D56-129C-4D35-810D-1DAB900FE34C}" srcOrd="2" destOrd="0" presId="urn:microsoft.com/office/officeart/2018/2/layout/IconVerticalSolidList"/>
    <dgm:cxn modelId="{99914C8D-7F46-4C7F-A2A8-93C2E1B95186}" type="presParOf" srcId="{A1FEE0C9-3B0C-4FB2-9752-D01268076C1A}" destId="{EF7B5457-00BF-4D57-A5F0-C8D18459438B}" srcOrd="3" destOrd="0" presId="urn:microsoft.com/office/officeart/2018/2/layout/IconVerticalSolidList"/>
    <dgm:cxn modelId="{2375CF5E-02EC-40DC-91FA-9E626ACCFF31}" type="presParOf" srcId="{A1FEE0C9-3B0C-4FB2-9752-D01268076C1A}" destId="{90C86600-989C-4310-A0CB-220FDB2C32F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09B580-C6E9-4DDA-B9AD-E3E36D5B469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C6977A-8DBA-4364-BE14-938BBFC41878}">
      <dgm:prSet/>
      <dgm:spPr/>
      <dgm:t>
        <a:bodyPr/>
        <a:lstStyle/>
        <a:p>
          <a:r>
            <a:rPr lang="en-US"/>
            <a:t>Have the .CSV file and/or the .JSON file open when this program executes</a:t>
          </a:r>
        </a:p>
      </dgm:t>
    </dgm:pt>
    <dgm:pt modelId="{59F63BE0-5C32-4BA9-8279-CC6E9F81E5FB}" type="parTrans" cxnId="{8E305E38-ADA6-43FB-8869-06BA93D13964}">
      <dgm:prSet/>
      <dgm:spPr/>
      <dgm:t>
        <a:bodyPr/>
        <a:lstStyle/>
        <a:p>
          <a:endParaRPr lang="en-US"/>
        </a:p>
      </dgm:t>
    </dgm:pt>
    <dgm:pt modelId="{18AC7B1D-70F0-4262-A18D-86F9DEF6E9C4}" type="sibTrans" cxnId="{8E305E38-ADA6-43FB-8869-06BA93D13964}">
      <dgm:prSet/>
      <dgm:spPr/>
      <dgm:t>
        <a:bodyPr/>
        <a:lstStyle/>
        <a:p>
          <a:endParaRPr lang="en-US"/>
        </a:p>
      </dgm:t>
    </dgm:pt>
    <dgm:pt modelId="{1B147E96-055B-479E-859F-541FE952E2B5}">
      <dgm:prSet/>
      <dgm:spPr/>
      <dgm:t>
        <a:bodyPr/>
        <a:lstStyle/>
        <a:p>
          <a:r>
            <a:rPr lang="en-US"/>
            <a:t>It will not update them or atleast the .CSV file</a:t>
          </a:r>
        </a:p>
      </dgm:t>
    </dgm:pt>
    <dgm:pt modelId="{B07F5CA7-246D-476B-9D8E-86408BC087A6}" type="parTrans" cxnId="{18B79D91-D556-48A7-8B87-F17D3D9CF0E8}">
      <dgm:prSet/>
      <dgm:spPr/>
      <dgm:t>
        <a:bodyPr/>
        <a:lstStyle/>
        <a:p>
          <a:endParaRPr lang="en-US"/>
        </a:p>
      </dgm:t>
    </dgm:pt>
    <dgm:pt modelId="{AA3C320B-6440-4D94-ACF9-2FFEAEDFA267}" type="sibTrans" cxnId="{18B79D91-D556-48A7-8B87-F17D3D9CF0E8}">
      <dgm:prSet/>
      <dgm:spPr/>
      <dgm:t>
        <a:bodyPr/>
        <a:lstStyle/>
        <a:p>
          <a:endParaRPr lang="en-US"/>
        </a:p>
      </dgm:t>
    </dgm:pt>
    <dgm:pt modelId="{59FDF623-4643-4F0E-B906-7592073DBC3B}">
      <dgm:prSet/>
      <dgm:spPr/>
      <dgm:t>
        <a:bodyPr/>
        <a:lstStyle/>
        <a:p>
          <a:r>
            <a:rPr lang="en-US"/>
            <a:t>Also</a:t>
          </a:r>
        </a:p>
      </dgm:t>
    </dgm:pt>
    <dgm:pt modelId="{34B6534D-1B6F-48EE-8239-9334364A4348}" type="parTrans" cxnId="{07D98AEB-7A42-4FED-9E06-166BC73BF611}">
      <dgm:prSet/>
      <dgm:spPr/>
      <dgm:t>
        <a:bodyPr/>
        <a:lstStyle/>
        <a:p>
          <a:endParaRPr lang="en-US"/>
        </a:p>
      </dgm:t>
    </dgm:pt>
    <dgm:pt modelId="{DE00FCA4-4364-4401-9BB2-A1418BC0BB17}" type="sibTrans" cxnId="{07D98AEB-7A42-4FED-9E06-166BC73BF611}">
      <dgm:prSet/>
      <dgm:spPr/>
      <dgm:t>
        <a:bodyPr/>
        <a:lstStyle/>
        <a:p>
          <a:endParaRPr lang="en-US"/>
        </a:p>
      </dgm:t>
    </dgm:pt>
    <dgm:pt modelId="{29BA3C83-A6D3-4B70-9665-0BB5A110700F}">
      <dgm:prSet/>
      <dgm:spPr/>
      <dgm:t>
        <a:bodyPr/>
        <a:lstStyle/>
        <a:p>
          <a:r>
            <a:rPr lang="en-US"/>
            <a:t>Be careful of running/creating a .batch file</a:t>
          </a:r>
        </a:p>
      </dgm:t>
    </dgm:pt>
    <dgm:pt modelId="{4D67F438-83F8-4BB3-B0E0-C4C37415A4F5}" type="parTrans" cxnId="{8E8C43F1-4D71-4C36-BDB7-A42BE6AFD842}">
      <dgm:prSet/>
      <dgm:spPr/>
      <dgm:t>
        <a:bodyPr/>
        <a:lstStyle/>
        <a:p>
          <a:endParaRPr lang="en-US"/>
        </a:p>
      </dgm:t>
    </dgm:pt>
    <dgm:pt modelId="{47D3FAFB-6239-4673-8837-4E690BA33D9E}" type="sibTrans" cxnId="{8E8C43F1-4D71-4C36-BDB7-A42BE6AFD842}">
      <dgm:prSet/>
      <dgm:spPr/>
      <dgm:t>
        <a:bodyPr/>
        <a:lstStyle/>
        <a:p>
          <a:endParaRPr lang="en-US"/>
        </a:p>
      </dgm:t>
    </dgm:pt>
    <dgm:pt modelId="{C6342FD0-DC2E-4354-9C0E-9A52919D2B24}">
      <dgm:prSet/>
      <dgm:spPr/>
      <dgm:t>
        <a:bodyPr/>
        <a:lstStyle/>
        <a:p>
          <a:r>
            <a:rPr lang="en-US"/>
            <a:t>These are the same files used in the operating systems for most computers</a:t>
          </a:r>
        </a:p>
      </dgm:t>
    </dgm:pt>
    <dgm:pt modelId="{71491454-9D61-49B9-9A1F-C513E2807449}" type="parTrans" cxnId="{C7FCF172-2C4A-4FA1-B344-0509327685A1}">
      <dgm:prSet/>
      <dgm:spPr/>
      <dgm:t>
        <a:bodyPr/>
        <a:lstStyle/>
        <a:p>
          <a:endParaRPr lang="en-US"/>
        </a:p>
      </dgm:t>
    </dgm:pt>
    <dgm:pt modelId="{D258745C-3EA8-4D68-9875-E9EEDCEB2BEE}" type="sibTrans" cxnId="{C7FCF172-2C4A-4FA1-B344-0509327685A1}">
      <dgm:prSet/>
      <dgm:spPr/>
      <dgm:t>
        <a:bodyPr/>
        <a:lstStyle/>
        <a:p>
          <a:endParaRPr lang="en-US"/>
        </a:p>
      </dgm:t>
    </dgm:pt>
    <dgm:pt modelId="{7DB01D41-9C63-435B-9A6C-F202CA2A10F2}">
      <dgm:prSet/>
      <dgm:spPr/>
      <dgm:t>
        <a:bodyPr/>
        <a:lstStyle/>
        <a:p>
          <a:r>
            <a:rPr lang="en-US"/>
            <a:t>One wrong move and you can mess up your computer in an instant</a:t>
          </a:r>
        </a:p>
      </dgm:t>
    </dgm:pt>
    <dgm:pt modelId="{57DDEC3D-3D3E-4E55-84C4-C8B1A0847887}" type="parTrans" cxnId="{2BDAB699-1E1A-4744-918C-C2BC3ABBFC2B}">
      <dgm:prSet/>
      <dgm:spPr/>
      <dgm:t>
        <a:bodyPr/>
        <a:lstStyle/>
        <a:p>
          <a:endParaRPr lang="en-US"/>
        </a:p>
      </dgm:t>
    </dgm:pt>
    <dgm:pt modelId="{EDFF0CFA-794A-4178-A9F4-AC9DF9963023}" type="sibTrans" cxnId="{2BDAB699-1E1A-4744-918C-C2BC3ABBFC2B}">
      <dgm:prSet/>
      <dgm:spPr/>
      <dgm:t>
        <a:bodyPr/>
        <a:lstStyle/>
        <a:p>
          <a:endParaRPr lang="en-US"/>
        </a:p>
      </dgm:t>
    </dgm:pt>
    <dgm:pt modelId="{17217703-61F0-4E5F-A36B-43DF3C81649B}" type="pres">
      <dgm:prSet presAssocID="{5E09B580-C6E9-4DDA-B9AD-E3E36D5B4699}" presName="linear" presStyleCnt="0">
        <dgm:presLayoutVars>
          <dgm:dir/>
          <dgm:animLvl val="lvl"/>
          <dgm:resizeHandles val="exact"/>
        </dgm:presLayoutVars>
      </dgm:prSet>
      <dgm:spPr/>
    </dgm:pt>
    <dgm:pt modelId="{AECB81EA-27E9-466A-AA08-9883F27AFA6E}" type="pres">
      <dgm:prSet presAssocID="{CCC6977A-8DBA-4364-BE14-938BBFC41878}" presName="parentLin" presStyleCnt="0"/>
      <dgm:spPr/>
    </dgm:pt>
    <dgm:pt modelId="{F42BB109-2B12-4355-AEC1-69A6376B8A8B}" type="pres">
      <dgm:prSet presAssocID="{CCC6977A-8DBA-4364-BE14-938BBFC41878}" presName="parentLeftMargin" presStyleLbl="node1" presStyleIdx="0" presStyleCnt="2"/>
      <dgm:spPr/>
    </dgm:pt>
    <dgm:pt modelId="{A5C923E1-F337-4DA7-B9F7-9843DE020B05}" type="pres">
      <dgm:prSet presAssocID="{CCC6977A-8DBA-4364-BE14-938BBFC418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D9C081-7411-4D6B-8302-CCA963F6226E}" type="pres">
      <dgm:prSet presAssocID="{CCC6977A-8DBA-4364-BE14-938BBFC41878}" presName="negativeSpace" presStyleCnt="0"/>
      <dgm:spPr/>
    </dgm:pt>
    <dgm:pt modelId="{BF50ED52-961D-4DC3-8482-93FA5BCEF5AC}" type="pres">
      <dgm:prSet presAssocID="{CCC6977A-8DBA-4364-BE14-938BBFC41878}" presName="childText" presStyleLbl="conFgAcc1" presStyleIdx="0" presStyleCnt="2">
        <dgm:presLayoutVars>
          <dgm:bulletEnabled val="1"/>
        </dgm:presLayoutVars>
      </dgm:prSet>
      <dgm:spPr/>
    </dgm:pt>
    <dgm:pt modelId="{2C1DA4A6-927F-405D-BB7E-4CED5E9DD44C}" type="pres">
      <dgm:prSet presAssocID="{18AC7B1D-70F0-4262-A18D-86F9DEF6E9C4}" presName="spaceBetweenRectangles" presStyleCnt="0"/>
      <dgm:spPr/>
    </dgm:pt>
    <dgm:pt modelId="{D18EE89B-1202-4505-B9CF-E4EA15D1CCA9}" type="pres">
      <dgm:prSet presAssocID="{59FDF623-4643-4F0E-B906-7592073DBC3B}" presName="parentLin" presStyleCnt="0"/>
      <dgm:spPr/>
    </dgm:pt>
    <dgm:pt modelId="{326B9C88-D7DE-4616-9708-ABB1C41FA006}" type="pres">
      <dgm:prSet presAssocID="{59FDF623-4643-4F0E-B906-7592073DBC3B}" presName="parentLeftMargin" presStyleLbl="node1" presStyleIdx="0" presStyleCnt="2"/>
      <dgm:spPr/>
    </dgm:pt>
    <dgm:pt modelId="{AB2D82D8-B046-40B6-873B-7332E8CE194D}" type="pres">
      <dgm:prSet presAssocID="{59FDF623-4643-4F0E-B906-7592073DBC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50239B-CC6D-4171-8DD9-2A8A75EAC14A}" type="pres">
      <dgm:prSet presAssocID="{59FDF623-4643-4F0E-B906-7592073DBC3B}" presName="negativeSpace" presStyleCnt="0"/>
      <dgm:spPr/>
    </dgm:pt>
    <dgm:pt modelId="{1D1D8927-CA63-47BE-9EEE-C99DACB20BB4}" type="pres">
      <dgm:prSet presAssocID="{59FDF623-4643-4F0E-B906-7592073DBC3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EFB5C0F-758E-442F-A5F3-150E3C260CB6}" type="presOf" srcId="{7DB01D41-9C63-435B-9A6C-F202CA2A10F2}" destId="{1D1D8927-CA63-47BE-9EEE-C99DACB20BB4}" srcOrd="0" destOrd="2" presId="urn:microsoft.com/office/officeart/2005/8/layout/list1"/>
    <dgm:cxn modelId="{685A331B-7B60-4298-BCEC-C7CBC3801C38}" type="presOf" srcId="{59FDF623-4643-4F0E-B906-7592073DBC3B}" destId="{326B9C88-D7DE-4616-9708-ABB1C41FA006}" srcOrd="0" destOrd="0" presId="urn:microsoft.com/office/officeart/2005/8/layout/list1"/>
    <dgm:cxn modelId="{1D701732-7DA4-4CD9-A3D4-093E09E4CA68}" type="presOf" srcId="{C6342FD0-DC2E-4354-9C0E-9A52919D2B24}" destId="{1D1D8927-CA63-47BE-9EEE-C99DACB20BB4}" srcOrd="0" destOrd="1" presId="urn:microsoft.com/office/officeart/2005/8/layout/list1"/>
    <dgm:cxn modelId="{8E305E38-ADA6-43FB-8869-06BA93D13964}" srcId="{5E09B580-C6E9-4DDA-B9AD-E3E36D5B4699}" destId="{CCC6977A-8DBA-4364-BE14-938BBFC41878}" srcOrd="0" destOrd="0" parTransId="{59F63BE0-5C32-4BA9-8279-CC6E9F81E5FB}" sibTransId="{18AC7B1D-70F0-4262-A18D-86F9DEF6E9C4}"/>
    <dgm:cxn modelId="{5020BD3A-78ED-4186-AE71-57F82E4439B3}" type="presOf" srcId="{1B147E96-055B-479E-859F-541FE952E2B5}" destId="{BF50ED52-961D-4DC3-8482-93FA5BCEF5AC}" srcOrd="0" destOrd="0" presId="urn:microsoft.com/office/officeart/2005/8/layout/list1"/>
    <dgm:cxn modelId="{6D6C6D72-6EF9-444C-9BD7-3603C2196D82}" type="presOf" srcId="{59FDF623-4643-4F0E-B906-7592073DBC3B}" destId="{AB2D82D8-B046-40B6-873B-7332E8CE194D}" srcOrd="1" destOrd="0" presId="urn:microsoft.com/office/officeart/2005/8/layout/list1"/>
    <dgm:cxn modelId="{C7FCF172-2C4A-4FA1-B344-0509327685A1}" srcId="{59FDF623-4643-4F0E-B906-7592073DBC3B}" destId="{C6342FD0-DC2E-4354-9C0E-9A52919D2B24}" srcOrd="1" destOrd="0" parTransId="{71491454-9D61-49B9-9A1F-C513E2807449}" sibTransId="{D258745C-3EA8-4D68-9875-E9EEDCEB2BEE}"/>
    <dgm:cxn modelId="{61E24955-E5B2-4123-A173-7B0A3CFA855A}" type="presOf" srcId="{29BA3C83-A6D3-4B70-9665-0BB5A110700F}" destId="{1D1D8927-CA63-47BE-9EEE-C99DACB20BB4}" srcOrd="0" destOrd="0" presId="urn:microsoft.com/office/officeart/2005/8/layout/list1"/>
    <dgm:cxn modelId="{18B79D91-D556-48A7-8B87-F17D3D9CF0E8}" srcId="{CCC6977A-8DBA-4364-BE14-938BBFC41878}" destId="{1B147E96-055B-479E-859F-541FE952E2B5}" srcOrd="0" destOrd="0" parTransId="{B07F5CA7-246D-476B-9D8E-86408BC087A6}" sibTransId="{AA3C320B-6440-4D94-ACF9-2FFEAEDFA267}"/>
    <dgm:cxn modelId="{2BDAB699-1E1A-4744-918C-C2BC3ABBFC2B}" srcId="{59FDF623-4643-4F0E-B906-7592073DBC3B}" destId="{7DB01D41-9C63-435B-9A6C-F202CA2A10F2}" srcOrd="2" destOrd="0" parTransId="{57DDEC3D-3D3E-4E55-84C4-C8B1A0847887}" sibTransId="{EDFF0CFA-794A-4178-A9F4-AC9DF9963023}"/>
    <dgm:cxn modelId="{4E3AC4AC-07F2-405A-9E13-7E66B06A4484}" type="presOf" srcId="{5E09B580-C6E9-4DDA-B9AD-E3E36D5B4699}" destId="{17217703-61F0-4E5F-A36B-43DF3C81649B}" srcOrd="0" destOrd="0" presId="urn:microsoft.com/office/officeart/2005/8/layout/list1"/>
    <dgm:cxn modelId="{54A4EDBC-06B5-468F-A540-9876F90B68BD}" type="presOf" srcId="{CCC6977A-8DBA-4364-BE14-938BBFC41878}" destId="{A5C923E1-F337-4DA7-B9F7-9843DE020B05}" srcOrd="1" destOrd="0" presId="urn:microsoft.com/office/officeart/2005/8/layout/list1"/>
    <dgm:cxn modelId="{F682D3E9-6975-43CF-9132-8714EF9871FE}" type="presOf" srcId="{CCC6977A-8DBA-4364-BE14-938BBFC41878}" destId="{F42BB109-2B12-4355-AEC1-69A6376B8A8B}" srcOrd="0" destOrd="0" presId="urn:microsoft.com/office/officeart/2005/8/layout/list1"/>
    <dgm:cxn modelId="{07D98AEB-7A42-4FED-9E06-166BC73BF611}" srcId="{5E09B580-C6E9-4DDA-B9AD-E3E36D5B4699}" destId="{59FDF623-4643-4F0E-B906-7592073DBC3B}" srcOrd="1" destOrd="0" parTransId="{34B6534D-1B6F-48EE-8239-9334364A4348}" sibTransId="{DE00FCA4-4364-4401-9BB2-A1418BC0BB17}"/>
    <dgm:cxn modelId="{8E8C43F1-4D71-4C36-BDB7-A42BE6AFD842}" srcId="{59FDF623-4643-4F0E-B906-7592073DBC3B}" destId="{29BA3C83-A6D3-4B70-9665-0BB5A110700F}" srcOrd="0" destOrd="0" parTransId="{4D67F438-83F8-4BB3-B0E0-C4C37415A4F5}" sibTransId="{47D3FAFB-6239-4673-8837-4E690BA33D9E}"/>
    <dgm:cxn modelId="{5E9E468F-5CE6-4084-A867-3DB1FEC29A50}" type="presParOf" srcId="{17217703-61F0-4E5F-A36B-43DF3C81649B}" destId="{AECB81EA-27E9-466A-AA08-9883F27AFA6E}" srcOrd="0" destOrd="0" presId="urn:microsoft.com/office/officeart/2005/8/layout/list1"/>
    <dgm:cxn modelId="{43C13EC3-164E-4F14-B018-BDB7E287E45C}" type="presParOf" srcId="{AECB81EA-27E9-466A-AA08-9883F27AFA6E}" destId="{F42BB109-2B12-4355-AEC1-69A6376B8A8B}" srcOrd="0" destOrd="0" presId="urn:microsoft.com/office/officeart/2005/8/layout/list1"/>
    <dgm:cxn modelId="{E320ACA1-822C-46F8-A5FE-CB2D60F4B452}" type="presParOf" srcId="{AECB81EA-27E9-466A-AA08-9883F27AFA6E}" destId="{A5C923E1-F337-4DA7-B9F7-9843DE020B05}" srcOrd="1" destOrd="0" presId="urn:microsoft.com/office/officeart/2005/8/layout/list1"/>
    <dgm:cxn modelId="{3239817D-B84B-4395-925D-C1B374E5452D}" type="presParOf" srcId="{17217703-61F0-4E5F-A36B-43DF3C81649B}" destId="{BFD9C081-7411-4D6B-8302-CCA963F6226E}" srcOrd="1" destOrd="0" presId="urn:microsoft.com/office/officeart/2005/8/layout/list1"/>
    <dgm:cxn modelId="{FE63677C-634D-49C2-9A78-C643F8CD46AA}" type="presParOf" srcId="{17217703-61F0-4E5F-A36B-43DF3C81649B}" destId="{BF50ED52-961D-4DC3-8482-93FA5BCEF5AC}" srcOrd="2" destOrd="0" presId="urn:microsoft.com/office/officeart/2005/8/layout/list1"/>
    <dgm:cxn modelId="{96F2CAC6-9690-4A06-BE97-D9C37B3A58FB}" type="presParOf" srcId="{17217703-61F0-4E5F-A36B-43DF3C81649B}" destId="{2C1DA4A6-927F-405D-BB7E-4CED5E9DD44C}" srcOrd="3" destOrd="0" presId="urn:microsoft.com/office/officeart/2005/8/layout/list1"/>
    <dgm:cxn modelId="{D89FFE9D-B42C-4F8E-A14B-60943BAFF4D0}" type="presParOf" srcId="{17217703-61F0-4E5F-A36B-43DF3C81649B}" destId="{D18EE89B-1202-4505-B9CF-E4EA15D1CCA9}" srcOrd="4" destOrd="0" presId="urn:microsoft.com/office/officeart/2005/8/layout/list1"/>
    <dgm:cxn modelId="{F084672A-841D-4AC4-A405-72EB859F8A6E}" type="presParOf" srcId="{D18EE89B-1202-4505-B9CF-E4EA15D1CCA9}" destId="{326B9C88-D7DE-4616-9708-ABB1C41FA006}" srcOrd="0" destOrd="0" presId="urn:microsoft.com/office/officeart/2005/8/layout/list1"/>
    <dgm:cxn modelId="{4B9A6BD3-D7FD-4D36-A6B0-5CE11982DD27}" type="presParOf" srcId="{D18EE89B-1202-4505-B9CF-E4EA15D1CCA9}" destId="{AB2D82D8-B046-40B6-873B-7332E8CE194D}" srcOrd="1" destOrd="0" presId="urn:microsoft.com/office/officeart/2005/8/layout/list1"/>
    <dgm:cxn modelId="{C06DC681-2792-41F5-950A-AD5A33E641F2}" type="presParOf" srcId="{17217703-61F0-4E5F-A36B-43DF3C81649B}" destId="{0F50239B-CC6D-4171-8DD9-2A8A75EAC14A}" srcOrd="5" destOrd="0" presId="urn:microsoft.com/office/officeart/2005/8/layout/list1"/>
    <dgm:cxn modelId="{7D229E81-11C8-42E3-9E3D-8E463B26B22A}" type="presParOf" srcId="{17217703-61F0-4E5F-A36B-43DF3C81649B}" destId="{1D1D8927-CA63-47BE-9EEE-C99DACB20B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CEFE44-016C-4D7A-847F-51FE60AD23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C89AA0-F7D7-48AF-9243-898159A07ED3}">
      <dgm:prSet/>
      <dgm:spPr/>
      <dgm:t>
        <a:bodyPr/>
        <a:lstStyle/>
        <a:p>
          <a:pPr>
            <a:defRPr cap="all"/>
          </a:pPr>
          <a:r>
            <a:rPr lang="en-US"/>
            <a:t>Contain atleast one PurpleAir Monitor to scalp data off from</a:t>
          </a:r>
        </a:p>
      </dgm:t>
    </dgm:pt>
    <dgm:pt modelId="{E67C5233-68DD-4080-B439-2C5691362170}" type="parTrans" cxnId="{51E2B25C-7CDE-402D-8D93-DD527265EFEF}">
      <dgm:prSet/>
      <dgm:spPr/>
      <dgm:t>
        <a:bodyPr/>
        <a:lstStyle/>
        <a:p>
          <a:endParaRPr lang="en-US"/>
        </a:p>
      </dgm:t>
    </dgm:pt>
    <dgm:pt modelId="{1B43008F-8E73-4B71-BCC8-F659E70DAB03}" type="sibTrans" cxnId="{51E2B25C-7CDE-402D-8D93-DD527265EFEF}">
      <dgm:prSet/>
      <dgm:spPr/>
      <dgm:t>
        <a:bodyPr/>
        <a:lstStyle/>
        <a:p>
          <a:endParaRPr lang="en-US"/>
        </a:p>
      </dgm:t>
    </dgm:pt>
    <dgm:pt modelId="{6B6A9ABA-8227-458A-B54B-6FD81EC57FE1}">
      <dgm:prSet/>
      <dgm:spPr/>
      <dgm:t>
        <a:bodyPr/>
        <a:lstStyle/>
        <a:p>
          <a:pPr>
            <a:defRPr cap="all"/>
          </a:pPr>
          <a:r>
            <a:rPr lang="en-US"/>
            <a:t>Run atleast twice overnight to experiment that environment’s behavior</a:t>
          </a:r>
        </a:p>
      </dgm:t>
    </dgm:pt>
    <dgm:pt modelId="{B347F66D-B47B-4402-9934-59AD792B48D6}" type="parTrans" cxnId="{70693DC9-53C4-4FD7-BE76-993BAC2289A9}">
      <dgm:prSet/>
      <dgm:spPr/>
      <dgm:t>
        <a:bodyPr/>
        <a:lstStyle/>
        <a:p>
          <a:endParaRPr lang="en-US"/>
        </a:p>
      </dgm:t>
    </dgm:pt>
    <dgm:pt modelId="{3AC134C8-64CD-4125-BDF0-5E972222D1B0}" type="sibTrans" cxnId="{70693DC9-53C4-4FD7-BE76-993BAC2289A9}">
      <dgm:prSet/>
      <dgm:spPr/>
      <dgm:t>
        <a:bodyPr/>
        <a:lstStyle/>
        <a:p>
          <a:endParaRPr lang="en-US"/>
        </a:p>
      </dgm:t>
    </dgm:pt>
    <dgm:pt modelId="{06E05A45-F234-47F6-97ED-CED86D5220CD}" type="pres">
      <dgm:prSet presAssocID="{30CEFE44-016C-4D7A-847F-51FE60AD2391}" presName="root" presStyleCnt="0">
        <dgm:presLayoutVars>
          <dgm:dir/>
          <dgm:resizeHandles val="exact"/>
        </dgm:presLayoutVars>
      </dgm:prSet>
      <dgm:spPr/>
    </dgm:pt>
    <dgm:pt modelId="{41D3A2C8-B87B-46EB-A8F2-15B9BE40D8A7}" type="pres">
      <dgm:prSet presAssocID="{8FC89AA0-F7D7-48AF-9243-898159A07ED3}" presName="compNode" presStyleCnt="0"/>
      <dgm:spPr/>
    </dgm:pt>
    <dgm:pt modelId="{744957D3-ECB2-4EFB-B844-FC70E5EDFA19}" type="pres">
      <dgm:prSet presAssocID="{8FC89AA0-F7D7-48AF-9243-898159A07ED3}" presName="iconBgRect" presStyleLbl="bgShp" presStyleIdx="0" presStyleCnt="2"/>
      <dgm:spPr/>
    </dgm:pt>
    <dgm:pt modelId="{3C4731AD-242D-4163-8794-CF5178261C75}" type="pres">
      <dgm:prSet presAssocID="{8FC89AA0-F7D7-48AF-9243-898159A07E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CB7955-7549-4853-8727-F9A75D3D978E}" type="pres">
      <dgm:prSet presAssocID="{8FC89AA0-F7D7-48AF-9243-898159A07ED3}" presName="spaceRect" presStyleCnt="0"/>
      <dgm:spPr/>
    </dgm:pt>
    <dgm:pt modelId="{8C23A863-95A1-4A06-9131-5C939DE152B3}" type="pres">
      <dgm:prSet presAssocID="{8FC89AA0-F7D7-48AF-9243-898159A07ED3}" presName="textRect" presStyleLbl="revTx" presStyleIdx="0" presStyleCnt="2">
        <dgm:presLayoutVars>
          <dgm:chMax val="1"/>
          <dgm:chPref val="1"/>
        </dgm:presLayoutVars>
      </dgm:prSet>
      <dgm:spPr/>
    </dgm:pt>
    <dgm:pt modelId="{E1AA5598-ED81-4966-AF04-6C183902A752}" type="pres">
      <dgm:prSet presAssocID="{1B43008F-8E73-4B71-BCC8-F659E70DAB03}" presName="sibTrans" presStyleCnt="0"/>
      <dgm:spPr/>
    </dgm:pt>
    <dgm:pt modelId="{BBD56982-B207-4CB9-AF7B-40607764DD9F}" type="pres">
      <dgm:prSet presAssocID="{6B6A9ABA-8227-458A-B54B-6FD81EC57FE1}" presName="compNode" presStyleCnt="0"/>
      <dgm:spPr/>
    </dgm:pt>
    <dgm:pt modelId="{8BD2E5FD-E972-464B-AA4A-CFF2020CCC5E}" type="pres">
      <dgm:prSet presAssocID="{6B6A9ABA-8227-458A-B54B-6FD81EC57FE1}" presName="iconBgRect" presStyleLbl="bgShp" presStyleIdx="1" presStyleCnt="2"/>
      <dgm:spPr/>
    </dgm:pt>
    <dgm:pt modelId="{5ABBB44D-D3D1-44AC-8B37-C295A8BD2A3D}" type="pres">
      <dgm:prSet presAssocID="{6B6A9ABA-8227-458A-B54B-6FD81EC57F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A057BD6-DDE2-4893-B4A8-2D5AD5A8FA07}" type="pres">
      <dgm:prSet presAssocID="{6B6A9ABA-8227-458A-B54B-6FD81EC57FE1}" presName="spaceRect" presStyleCnt="0"/>
      <dgm:spPr/>
    </dgm:pt>
    <dgm:pt modelId="{2F98A899-6387-4300-9005-609DBE55E8AD}" type="pres">
      <dgm:prSet presAssocID="{6B6A9ABA-8227-458A-B54B-6FD81EC57FE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E2B25C-7CDE-402D-8D93-DD527265EFEF}" srcId="{30CEFE44-016C-4D7A-847F-51FE60AD2391}" destId="{8FC89AA0-F7D7-48AF-9243-898159A07ED3}" srcOrd="0" destOrd="0" parTransId="{E67C5233-68DD-4080-B439-2C5691362170}" sibTransId="{1B43008F-8E73-4B71-BCC8-F659E70DAB03}"/>
    <dgm:cxn modelId="{7AC77C86-73D3-4F7A-BD85-A0B13DB8663C}" type="presOf" srcId="{30CEFE44-016C-4D7A-847F-51FE60AD2391}" destId="{06E05A45-F234-47F6-97ED-CED86D5220CD}" srcOrd="0" destOrd="0" presId="urn:microsoft.com/office/officeart/2018/5/layout/IconCircleLabelList"/>
    <dgm:cxn modelId="{70693DC9-53C4-4FD7-BE76-993BAC2289A9}" srcId="{30CEFE44-016C-4D7A-847F-51FE60AD2391}" destId="{6B6A9ABA-8227-458A-B54B-6FD81EC57FE1}" srcOrd="1" destOrd="0" parTransId="{B347F66D-B47B-4402-9934-59AD792B48D6}" sibTransId="{3AC134C8-64CD-4125-BDF0-5E972222D1B0}"/>
    <dgm:cxn modelId="{6E26C6CB-B956-4DF1-8E43-1A80758F37E0}" type="presOf" srcId="{6B6A9ABA-8227-458A-B54B-6FD81EC57FE1}" destId="{2F98A899-6387-4300-9005-609DBE55E8AD}" srcOrd="0" destOrd="0" presId="urn:microsoft.com/office/officeart/2018/5/layout/IconCircleLabelList"/>
    <dgm:cxn modelId="{744B19DE-2B1C-4506-ACEB-27C9A57EA62E}" type="presOf" srcId="{8FC89AA0-F7D7-48AF-9243-898159A07ED3}" destId="{8C23A863-95A1-4A06-9131-5C939DE152B3}" srcOrd="0" destOrd="0" presId="urn:microsoft.com/office/officeart/2018/5/layout/IconCircleLabelList"/>
    <dgm:cxn modelId="{2670CF72-8917-4CAE-B430-6C98732174EF}" type="presParOf" srcId="{06E05A45-F234-47F6-97ED-CED86D5220CD}" destId="{41D3A2C8-B87B-46EB-A8F2-15B9BE40D8A7}" srcOrd="0" destOrd="0" presId="urn:microsoft.com/office/officeart/2018/5/layout/IconCircleLabelList"/>
    <dgm:cxn modelId="{4DA2A2B1-DA16-496E-8F72-CA9637C69276}" type="presParOf" srcId="{41D3A2C8-B87B-46EB-A8F2-15B9BE40D8A7}" destId="{744957D3-ECB2-4EFB-B844-FC70E5EDFA19}" srcOrd="0" destOrd="0" presId="urn:microsoft.com/office/officeart/2018/5/layout/IconCircleLabelList"/>
    <dgm:cxn modelId="{E867A478-A693-40F8-B4AB-F555383C826C}" type="presParOf" srcId="{41D3A2C8-B87B-46EB-A8F2-15B9BE40D8A7}" destId="{3C4731AD-242D-4163-8794-CF5178261C75}" srcOrd="1" destOrd="0" presId="urn:microsoft.com/office/officeart/2018/5/layout/IconCircleLabelList"/>
    <dgm:cxn modelId="{5678CF8A-1976-4F66-BB04-1C08E984D7B5}" type="presParOf" srcId="{41D3A2C8-B87B-46EB-A8F2-15B9BE40D8A7}" destId="{90CB7955-7549-4853-8727-F9A75D3D978E}" srcOrd="2" destOrd="0" presId="urn:microsoft.com/office/officeart/2018/5/layout/IconCircleLabelList"/>
    <dgm:cxn modelId="{ECDD7D37-D8D3-4F59-9940-509BAA6D6E11}" type="presParOf" srcId="{41D3A2C8-B87B-46EB-A8F2-15B9BE40D8A7}" destId="{8C23A863-95A1-4A06-9131-5C939DE152B3}" srcOrd="3" destOrd="0" presId="urn:microsoft.com/office/officeart/2018/5/layout/IconCircleLabelList"/>
    <dgm:cxn modelId="{E57013D6-7954-4C0B-8FB0-DF48581290B4}" type="presParOf" srcId="{06E05A45-F234-47F6-97ED-CED86D5220CD}" destId="{E1AA5598-ED81-4966-AF04-6C183902A752}" srcOrd="1" destOrd="0" presId="urn:microsoft.com/office/officeart/2018/5/layout/IconCircleLabelList"/>
    <dgm:cxn modelId="{338725B2-04B3-4FD3-BD94-8272BC7D36BE}" type="presParOf" srcId="{06E05A45-F234-47F6-97ED-CED86D5220CD}" destId="{BBD56982-B207-4CB9-AF7B-40607764DD9F}" srcOrd="2" destOrd="0" presId="urn:microsoft.com/office/officeart/2018/5/layout/IconCircleLabelList"/>
    <dgm:cxn modelId="{EF2382BF-8E5D-4A74-A956-3740EEF9F6B4}" type="presParOf" srcId="{BBD56982-B207-4CB9-AF7B-40607764DD9F}" destId="{8BD2E5FD-E972-464B-AA4A-CFF2020CCC5E}" srcOrd="0" destOrd="0" presId="urn:microsoft.com/office/officeart/2018/5/layout/IconCircleLabelList"/>
    <dgm:cxn modelId="{37B51755-E958-4B04-B835-417BE1D7A74A}" type="presParOf" srcId="{BBD56982-B207-4CB9-AF7B-40607764DD9F}" destId="{5ABBB44D-D3D1-44AC-8B37-C295A8BD2A3D}" srcOrd="1" destOrd="0" presId="urn:microsoft.com/office/officeart/2018/5/layout/IconCircleLabelList"/>
    <dgm:cxn modelId="{E887A724-EF7C-4FAC-BA41-D0AA195783C0}" type="presParOf" srcId="{BBD56982-B207-4CB9-AF7B-40607764DD9F}" destId="{8A057BD6-DDE2-4893-B4A8-2D5AD5A8FA07}" srcOrd="2" destOrd="0" presId="urn:microsoft.com/office/officeart/2018/5/layout/IconCircleLabelList"/>
    <dgm:cxn modelId="{CB0DEBFD-DF86-499F-9563-C8B1F9972693}" type="presParOf" srcId="{BBD56982-B207-4CB9-AF7B-40607764DD9F}" destId="{2F98A899-6387-4300-9005-609DBE55E8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277111A-1C3A-4A1E-8991-0F06C3D72D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2539-D3CC-4FC1-804F-C6DB0F3F443F}">
      <dgm:prSet/>
      <dgm:spPr/>
      <dgm:t>
        <a:bodyPr/>
        <a:lstStyle/>
        <a:p>
          <a:r>
            <a:rPr lang="en-US"/>
            <a:t>Having a fully functioning automation done every day on a computer</a:t>
          </a:r>
        </a:p>
      </dgm:t>
    </dgm:pt>
    <dgm:pt modelId="{567FA9E8-9CDE-4EDC-B4C5-90201CEE937F}" type="parTrans" cxnId="{E6185AB7-9863-406F-A9C2-AD79D3FEEDF4}">
      <dgm:prSet/>
      <dgm:spPr/>
      <dgm:t>
        <a:bodyPr/>
        <a:lstStyle/>
        <a:p>
          <a:endParaRPr lang="en-US"/>
        </a:p>
      </dgm:t>
    </dgm:pt>
    <dgm:pt modelId="{0C40990A-53A3-4DC1-9FFD-D4CDD551DF4D}" type="sibTrans" cxnId="{E6185AB7-9863-406F-A9C2-AD79D3FEEDF4}">
      <dgm:prSet/>
      <dgm:spPr/>
      <dgm:t>
        <a:bodyPr/>
        <a:lstStyle/>
        <a:p>
          <a:endParaRPr lang="en-US"/>
        </a:p>
      </dgm:t>
    </dgm:pt>
    <dgm:pt modelId="{B2E3F9BF-FB24-4D0C-A827-49F0798AA58F}">
      <dgm:prSet/>
      <dgm:spPr/>
      <dgm:t>
        <a:bodyPr/>
        <a:lstStyle/>
        <a:p>
          <a:r>
            <a:rPr lang="en-US"/>
            <a:t>Look to archive the data effectively</a:t>
          </a:r>
        </a:p>
      </dgm:t>
    </dgm:pt>
    <dgm:pt modelId="{19F25F7D-00C1-448D-8653-5CDF20AB7C33}" type="parTrans" cxnId="{55C8BA96-CD09-4CFC-A4C5-43E1E6DEA78F}">
      <dgm:prSet/>
      <dgm:spPr/>
      <dgm:t>
        <a:bodyPr/>
        <a:lstStyle/>
        <a:p>
          <a:endParaRPr lang="en-US"/>
        </a:p>
      </dgm:t>
    </dgm:pt>
    <dgm:pt modelId="{9A8A4635-CD79-4E17-8264-0DF4BE955CBE}" type="sibTrans" cxnId="{55C8BA96-CD09-4CFC-A4C5-43E1E6DEA78F}">
      <dgm:prSet/>
      <dgm:spPr/>
      <dgm:t>
        <a:bodyPr/>
        <a:lstStyle/>
        <a:p>
          <a:endParaRPr lang="en-US"/>
        </a:p>
      </dgm:t>
    </dgm:pt>
    <dgm:pt modelId="{7290A017-7568-4AB8-B16B-2490ACAF928A}" type="pres">
      <dgm:prSet presAssocID="{4277111A-1C3A-4A1E-8991-0F06C3D72D5A}" presName="root" presStyleCnt="0">
        <dgm:presLayoutVars>
          <dgm:dir/>
          <dgm:resizeHandles val="exact"/>
        </dgm:presLayoutVars>
      </dgm:prSet>
      <dgm:spPr/>
    </dgm:pt>
    <dgm:pt modelId="{85BE9955-8EC5-47AF-BCB2-DC0E6E5D2E97}" type="pres">
      <dgm:prSet presAssocID="{85802539-D3CC-4FC1-804F-C6DB0F3F443F}" presName="compNode" presStyleCnt="0"/>
      <dgm:spPr/>
    </dgm:pt>
    <dgm:pt modelId="{DDB4ED44-10C9-4D99-8DF2-1ACDF7A40AE9}" type="pres">
      <dgm:prSet presAssocID="{85802539-D3CC-4FC1-804F-C6DB0F3F44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8FAFAE9-82F0-4E5C-A157-C0C6C17952D6}" type="pres">
      <dgm:prSet presAssocID="{85802539-D3CC-4FC1-804F-C6DB0F3F443F}" presName="spaceRect" presStyleCnt="0"/>
      <dgm:spPr/>
    </dgm:pt>
    <dgm:pt modelId="{1B589D50-04B4-4FEF-BD30-6FD689583610}" type="pres">
      <dgm:prSet presAssocID="{85802539-D3CC-4FC1-804F-C6DB0F3F443F}" presName="textRect" presStyleLbl="revTx" presStyleIdx="0" presStyleCnt="2">
        <dgm:presLayoutVars>
          <dgm:chMax val="1"/>
          <dgm:chPref val="1"/>
        </dgm:presLayoutVars>
      </dgm:prSet>
      <dgm:spPr/>
    </dgm:pt>
    <dgm:pt modelId="{E2B7E9D8-6EB0-4F79-84E5-5EDECCE5E444}" type="pres">
      <dgm:prSet presAssocID="{0C40990A-53A3-4DC1-9FFD-D4CDD551DF4D}" presName="sibTrans" presStyleCnt="0"/>
      <dgm:spPr/>
    </dgm:pt>
    <dgm:pt modelId="{DDB777D8-F7C1-4A8A-828F-64E64252D7B3}" type="pres">
      <dgm:prSet presAssocID="{B2E3F9BF-FB24-4D0C-A827-49F0798AA58F}" presName="compNode" presStyleCnt="0"/>
      <dgm:spPr/>
    </dgm:pt>
    <dgm:pt modelId="{566D5247-1BCF-493B-A35E-D69E653F5273}" type="pres">
      <dgm:prSet presAssocID="{B2E3F9BF-FB24-4D0C-A827-49F0798AA5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8C8CD4A-0BB0-4E9C-8C05-08F01557EC60}" type="pres">
      <dgm:prSet presAssocID="{B2E3F9BF-FB24-4D0C-A827-49F0798AA58F}" presName="spaceRect" presStyleCnt="0"/>
      <dgm:spPr/>
    </dgm:pt>
    <dgm:pt modelId="{2FC6548F-E240-45D8-9325-4DF16257CF65}" type="pres">
      <dgm:prSet presAssocID="{B2E3F9BF-FB24-4D0C-A827-49F0798AA5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13E002-802E-408F-9C42-9BB745240844}" type="presOf" srcId="{85802539-D3CC-4FC1-804F-C6DB0F3F443F}" destId="{1B589D50-04B4-4FEF-BD30-6FD689583610}" srcOrd="0" destOrd="0" presId="urn:microsoft.com/office/officeart/2018/2/layout/IconLabelList"/>
    <dgm:cxn modelId="{C8D8AD37-B4C8-41AD-B118-FD2E4FB25B2D}" type="presOf" srcId="{B2E3F9BF-FB24-4D0C-A827-49F0798AA58F}" destId="{2FC6548F-E240-45D8-9325-4DF16257CF65}" srcOrd="0" destOrd="0" presId="urn:microsoft.com/office/officeart/2018/2/layout/IconLabelList"/>
    <dgm:cxn modelId="{55C8BA96-CD09-4CFC-A4C5-43E1E6DEA78F}" srcId="{4277111A-1C3A-4A1E-8991-0F06C3D72D5A}" destId="{B2E3F9BF-FB24-4D0C-A827-49F0798AA58F}" srcOrd="1" destOrd="0" parTransId="{19F25F7D-00C1-448D-8653-5CDF20AB7C33}" sibTransId="{9A8A4635-CD79-4E17-8264-0DF4BE955CBE}"/>
    <dgm:cxn modelId="{48800AA4-7CE6-41F1-84D6-F8D349F9B54D}" type="presOf" srcId="{4277111A-1C3A-4A1E-8991-0F06C3D72D5A}" destId="{7290A017-7568-4AB8-B16B-2490ACAF928A}" srcOrd="0" destOrd="0" presId="urn:microsoft.com/office/officeart/2018/2/layout/IconLabelList"/>
    <dgm:cxn modelId="{E6185AB7-9863-406F-A9C2-AD79D3FEEDF4}" srcId="{4277111A-1C3A-4A1E-8991-0F06C3D72D5A}" destId="{85802539-D3CC-4FC1-804F-C6DB0F3F443F}" srcOrd="0" destOrd="0" parTransId="{567FA9E8-9CDE-4EDC-B4C5-90201CEE937F}" sibTransId="{0C40990A-53A3-4DC1-9FFD-D4CDD551DF4D}"/>
    <dgm:cxn modelId="{A9817369-EE64-4C45-9D3B-F85F708249AC}" type="presParOf" srcId="{7290A017-7568-4AB8-B16B-2490ACAF928A}" destId="{85BE9955-8EC5-47AF-BCB2-DC0E6E5D2E97}" srcOrd="0" destOrd="0" presId="urn:microsoft.com/office/officeart/2018/2/layout/IconLabelList"/>
    <dgm:cxn modelId="{7EEF4B9A-48EE-4EDC-A389-91A658D84C9D}" type="presParOf" srcId="{85BE9955-8EC5-47AF-BCB2-DC0E6E5D2E97}" destId="{DDB4ED44-10C9-4D99-8DF2-1ACDF7A40AE9}" srcOrd="0" destOrd="0" presId="urn:microsoft.com/office/officeart/2018/2/layout/IconLabelList"/>
    <dgm:cxn modelId="{E59141D6-C7C2-494A-A9E9-D8B8C8C1EB95}" type="presParOf" srcId="{85BE9955-8EC5-47AF-BCB2-DC0E6E5D2E97}" destId="{98FAFAE9-82F0-4E5C-A157-C0C6C17952D6}" srcOrd="1" destOrd="0" presId="urn:microsoft.com/office/officeart/2018/2/layout/IconLabelList"/>
    <dgm:cxn modelId="{BAF45312-88FC-4EA9-B947-893775BCA14A}" type="presParOf" srcId="{85BE9955-8EC5-47AF-BCB2-DC0E6E5D2E97}" destId="{1B589D50-04B4-4FEF-BD30-6FD689583610}" srcOrd="2" destOrd="0" presId="urn:microsoft.com/office/officeart/2018/2/layout/IconLabelList"/>
    <dgm:cxn modelId="{A7954015-CF2D-48C1-911D-CB1B0C264DE6}" type="presParOf" srcId="{7290A017-7568-4AB8-B16B-2490ACAF928A}" destId="{E2B7E9D8-6EB0-4F79-84E5-5EDECCE5E444}" srcOrd="1" destOrd="0" presId="urn:microsoft.com/office/officeart/2018/2/layout/IconLabelList"/>
    <dgm:cxn modelId="{82707DAB-A0F2-40E6-8D0A-1C62752C960E}" type="presParOf" srcId="{7290A017-7568-4AB8-B16B-2490ACAF928A}" destId="{DDB777D8-F7C1-4A8A-828F-64E64252D7B3}" srcOrd="2" destOrd="0" presId="urn:microsoft.com/office/officeart/2018/2/layout/IconLabelList"/>
    <dgm:cxn modelId="{91B0442D-0C4C-4899-816D-47E0F840390C}" type="presParOf" srcId="{DDB777D8-F7C1-4A8A-828F-64E64252D7B3}" destId="{566D5247-1BCF-493B-A35E-D69E653F5273}" srcOrd="0" destOrd="0" presId="urn:microsoft.com/office/officeart/2018/2/layout/IconLabelList"/>
    <dgm:cxn modelId="{3FD5BC14-EE6E-4492-B186-73F0BF92A782}" type="presParOf" srcId="{DDB777D8-F7C1-4A8A-828F-64E64252D7B3}" destId="{88C8CD4A-0BB0-4E9C-8C05-08F01557EC60}" srcOrd="1" destOrd="0" presId="urn:microsoft.com/office/officeart/2018/2/layout/IconLabelList"/>
    <dgm:cxn modelId="{8E57F493-7FDD-4E6C-B9CE-A57E1E895A38}" type="presParOf" srcId="{DDB777D8-F7C1-4A8A-828F-64E64252D7B3}" destId="{2FC6548F-E240-45D8-9325-4DF16257CF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EAD7C-16FE-4D64-88D3-00C3A0FEC23A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0FE243-58C1-4064-BD08-5C937D52AA7B}">
      <dgm:prSet/>
      <dgm:spPr/>
      <dgm:t>
        <a:bodyPr/>
        <a:lstStyle/>
        <a:p>
          <a:r>
            <a:rPr lang="en-US"/>
            <a:t>Takes in the Json dictionary object (has the Keys/Values)</a:t>
          </a:r>
        </a:p>
      </dgm:t>
    </dgm:pt>
    <dgm:pt modelId="{89FDF87D-03EE-474B-91E2-CF083F562DE0}" type="parTrans" cxnId="{25050290-88CD-4BFC-9685-65B5DA3569F1}">
      <dgm:prSet/>
      <dgm:spPr/>
      <dgm:t>
        <a:bodyPr/>
        <a:lstStyle/>
        <a:p>
          <a:endParaRPr lang="en-US"/>
        </a:p>
      </dgm:t>
    </dgm:pt>
    <dgm:pt modelId="{8B3F0BFA-66AF-46A1-A0F3-6C5B3D71D7EA}" type="sibTrans" cxnId="{25050290-88CD-4BFC-9685-65B5DA3569F1}">
      <dgm:prSet/>
      <dgm:spPr/>
      <dgm:t>
        <a:bodyPr/>
        <a:lstStyle/>
        <a:p>
          <a:endParaRPr lang="en-US"/>
        </a:p>
      </dgm:t>
    </dgm:pt>
    <dgm:pt modelId="{9D2F4B01-69B8-4C80-959B-C5B1BFF23313}">
      <dgm:prSet/>
      <dgm:spPr/>
      <dgm:t>
        <a:bodyPr/>
        <a:lstStyle/>
        <a:p>
          <a:r>
            <a:rPr lang="en-US"/>
            <a:t>Also takes in the Boolean variable of Statement</a:t>
          </a:r>
        </a:p>
      </dgm:t>
    </dgm:pt>
    <dgm:pt modelId="{4BB4E36E-09B3-4314-8407-DEF9F1A3A93E}" type="parTrans" cxnId="{8A8114AE-BF5C-47E9-B1C3-D28F12979415}">
      <dgm:prSet/>
      <dgm:spPr/>
      <dgm:t>
        <a:bodyPr/>
        <a:lstStyle/>
        <a:p>
          <a:endParaRPr lang="en-US"/>
        </a:p>
      </dgm:t>
    </dgm:pt>
    <dgm:pt modelId="{2C0F1D26-BE62-48D0-82F4-824DDC44D799}" type="sibTrans" cxnId="{8A8114AE-BF5C-47E9-B1C3-D28F12979415}">
      <dgm:prSet/>
      <dgm:spPr/>
      <dgm:t>
        <a:bodyPr/>
        <a:lstStyle/>
        <a:p>
          <a:endParaRPr lang="en-US"/>
        </a:p>
      </dgm:t>
    </dgm:pt>
    <dgm:pt modelId="{9D43D358-A42B-4239-AFF6-078D83CBC5E1}">
      <dgm:prSet/>
      <dgm:spPr/>
      <dgm:t>
        <a:bodyPr/>
        <a:lstStyle/>
        <a:p>
          <a:r>
            <a:rPr lang="en-US" dirty="0"/>
            <a:t>Writes the given Keys and/or values to our .CSV</a:t>
          </a:r>
        </a:p>
      </dgm:t>
    </dgm:pt>
    <dgm:pt modelId="{45F7E4C3-ABA9-4B58-9450-01F99CE10D50}" type="parTrans" cxnId="{4705C93F-3C0C-4086-94A6-B5EDE1291900}">
      <dgm:prSet/>
      <dgm:spPr/>
      <dgm:t>
        <a:bodyPr/>
        <a:lstStyle/>
        <a:p>
          <a:endParaRPr lang="en-US"/>
        </a:p>
      </dgm:t>
    </dgm:pt>
    <dgm:pt modelId="{5BE3CB66-7F4A-45F5-A777-3A0378EA5819}" type="sibTrans" cxnId="{4705C93F-3C0C-4086-94A6-B5EDE1291900}">
      <dgm:prSet/>
      <dgm:spPr/>
      <dgm:t>
        <a:bodyPr/>
        <a:lstStyle/>
        <a:p>
          <a:endParaRPr lang="en-US"/>
        </a:p>
      </dgm:t>
    </dgm:pt>
    <dgm:pt modelId="{EE52660F-9A37-4931-8E5D-10C627B497D8}">
      <dgm:prSet/>
      <dgm:spPr/>
      <dgm:t>
        <a:bodyPr/>
        <a:lstStyle/>
        <a:p>
          <a:r>
            <a:rPr lang="en-US"/>
            <a:t>If statement Boolean is TRUE</a:t>
          </a:r>
        </a:p>
      </dgm:t>
    </dgm:pt>
    <dgm:pt modelId="{0D78BB38-482C-4DC9-A465-111ECACB73B8}" type="parTrans" cxnId="{F172E6C8-7257-4BF8-9437-CB72738CDBAF}">
      <dgm:prSet/>
      <dgm:spPr/>
      <dgm:t>
        <a:bodyPr/>
        <a:lstStyle/>
        <a:p>
          <a:endParaRPr lang="en-US"/>
        </a:p>
      </dgm:t>
    </dgm:pt>
    <dgm:pt modelId="{76D05B4A-963D-45F3-B948-D9BA833D89A8}" type="sibTrans" cxnId="{F172E6C8-7257-4BF8-9437-CB72738CDBAF}">
      <dgm:prSet/>
      <dgm:spPr/>
      <dgm:t>
        <a:bodyPr/>
        <a:lstStyle/>
        <a:p>
          <a:endParaRPr lang="en-US"/>
        </a:p>
      </dgm:t>
    </dgm:pt>
    <dgm:pt modelId="{41EFF3EE-E6E9-47AA-ABD4-9253D6B356B9}">
      <dgm:prSet/>
      <dgm:spPr/>
      <dgm:t>
        <a:bodyPr/>
        <a:lstStyle/>
        <a:p>
          <a:r>
            <a:rPr lang="en-US" baseline="0" dirty="0"/>
            <a:t>This means that a .CSV exists with the headers; so, we’ll just add on our new values</a:t>
          </a:r>
          <a:endParaRPr lang="en-US" dirty="0"/>
        </a:p>
      </dgm:t>
    </dgm:pt>
    <dgm:pt modelId="{C05D4E8F-FEF9-4878-A10E-B62DA3A8CBD9}" type="parTrans" cxnId="{39CA3196-D38A-4FE3-93EC-72AECF048392}">
      <dgm:prSet/>
      <dgm:spPr/>
      <dgm:t>
        <a:bodyPr/>
        <a:lstStyle/>
        <a:p>
          <a:endParaRPr lang="en-US"/>
        </a:p>
      </dgm:t>
    </dgm:pt>
    <dgm:pt modelId="{B562A14E-C6B7-498C-8F41-2B63C9199496}" type="sibTrans" cxnId="{39CA3196-D38A-4FE3-93EC-72AECF048392}">
      <dgm:prSet/>
      <dgm:spPr/>
      <dgm:t>
        <a:bodyPr/>
        <a:lstStyle/>
        <a:p>
          <a:endParaRPr lang="en-US"/>
        </a:p>
      </dgm:t>
    </dgm:pt>
    <dgm:pt modelId="{90F042C7-CE47-4283-9AAE-9B1DD14F5AD2}">
      <dgm:prSet/>
      <dgm:spPr/>
      <dgm:t>
        <a:bodyPr/>
        <a:lstStyle/>
        <a:p>
          <a:r>
            <a:rPr lang="en-US"/>
            <a:t>If the statement Boolean is FALSE</a:t>
          </a:r>
        </a:p>
      </dgm:t>
    </dgm:pt>
    <dgm:pt modelId="{B2623984-9B93-4ED9-8F6E-ABCFFC09F317}" type="parTrans" cxnId="{C070ED58-0F03-42E7-8F31-6BE0274E17D0}">
      <dgm:prSet/>
      <dgm:spPr/>
      <dgm:t>
        <a:bodyPr/>
        <a:lstStyle/>
        <a:p>
          <a:endParaRPr lang="en-US"/>
        </a:p>
      </dgm:t>
    </dgm:pt>
    <dgm:pt modelId="{F71FE4D6-9A8B-460E-9189-98E3EF1AA4B5}" type="sibTrans" cxnId="{C070ED58-0F03-42E7-8F31-6BE0274E17D0}">
      <dgm:prSet/>
      <dgm:spPr/>
      <dgm:t>
        <a:bodyPr/>
        <a:lstStyle/>
        <a:p>
          <a:endParaRPr lang="en-US"/>
        </a:p>
      </dgm:t>
    </dgm:pt>
    <dgm:pt modelId="{ADBA319A-F8A3-43CA-8DB5-9A0C81260FC5}">
      <dgm:prSet/>
      <dgm:spPr/>
      <dgm:t>
        <a:bodyPr/>
        <a:lstStyle/>
        <a:p>
          <a:r>
            <a:rPr lang="en-US" baseline="0"/>
            <a:t>This means that a .CSV file will be freshly created; so, we start a fresh one with the header</a:t>
          </a:r>
          <a:endParaRPr lang="en-US"/>
        </a:p>
      </dgm:t>
    </dgm:pt>
    <dgm:pt modelId="{996D7C3A-E118-42C7-A1A3-F7A93C9894B3}" type="parTrans" cxnId="{90E28015-2FE9-4F01-9C1A-582A39388DE5}">
      <dgm:prSet/>
      <dgm:spPr/>
      <dgm:t>
        <a:bodyPr/>
        <a:lstStyle/>
        <a:p>
          <a:endParaRPr lang="en-US"/>
        </a:p>
      </dgm:t>
    </dgm:pt>
    <dgm:pt modelId="{DBBCE9BF-461A-4FC2-9F17-42AD2A26ACE2}" type="sibTrans" cxnId="{90E28015-2FE9-4F01-9C1A-582A39388DE5}">
      <dgm:prSet/>
      <dgm:spPr/>
      <dgm:t>
        <a:bodyPr/>
        <a:lstStyle/>
        <a:p>
          <a:endParaRPr lang="en-US"/>
        </a:p>
      </dgm:t>
    </dgm:pt>
    <dgm:pt modelId="{5F7C36BD-CD45-4006-A433-3B4CB776FFFD}" type="pres">
      <dgm:prSet presAssocID="{0B6EAD7C-16FE-4D64-88D3-00C3A0FEC23A}" presName="diagram" presStyleCnt="0">
        <dgm:presLayoutVars>
          <dgm:dir/>
          <dgm:resizeHandles val="exact"/>
        </dgm:presLayoutVars>
      </dgm:prSet>
      <dgm:spPr/>
    </dgm:pt>
    <dgm:pt modelId="{6413DE5B-CCD4-42A4-907D-450441D66E8B}" type="pres">
      <dgm:prSet presAssocID="{F70FE243-58C1-4064-BD08-5C937D52AA7B}" presName="node" presStyleLbl="node1" presStyleIdx="0" presStyleCnt="5">
        <dgm:presLayoutVars>
          <dgm:bulletEnabled val="1"/>
        </dgm:presLayoutVars>
      </dgm:prSet>
      <dgm:spPr/>
    </dgm:pt>
    <dgm:pt modelId="{E991A453-6C47-4338-B4A4-D9BC3A306DEE}" type="pres">
      <dgm:prSet presAssocID="{8B3F0BFA-66AF-46A1-A0F3-6C5B3D71D7EA}" presName="sibTrans" presStyleCnt="0"/>
      <dgm:spPr/>
    </dgm:pt>
    <dgm:pt modelId="{F2CDE333-6DC1-4E75-8265-5883E5AB5E3B}" type="pres">
      <dgm:prSet presAssocID="{9D2F4B01-69B8-4C80-959B-C5B1BFF23313}" presName="node" presStyleLbl="node1" presStyleIdx="1" presStyleCnt="5">
        <dgm:presLayoutVars>
          <dgm:bulletEnabled val="1"/>
        </dgm:presLayoutVars>
      </dgm:prSet>
      <dgm:spPr/>
    </dgm:pt>
    <dgm:pt modelId="{7C42A7AD-D064-4D92-850B-B3B630833AB7}" type="pres">
      <dgm:prSet presAssocID="{2C0F1D26-BE62-48D0-82F4-824DDC44D799}" presName="sibTrans" presStyleCnt="0"/>
      <dgm:spPr/>
    </dgm:pt>
    <dgm:pt modelId="{2355A3FA-0C2E-452F-8C18-72487F3392E2}" type="pres">
      <dgm:prSet presAssocID="{9D43D358-A42B-4239-AFF6-078D83CBC5E1}" presName="node" presStyleLbl="node1" presStyleIdx="2" presStyleCnt="5">
        <dgm:presLayoutVars>
          <dgm:bulletEnabled val="1"/>
        </dgm:presLayoutVars>
      </dgm:prSet>
      <dgm:spPr/>
    </dgm:pt>
    <dgm:pt modelId="{A40EF5A5-B87E-4DBA-BAF5-80BF5BFBBD86}" type="pres">
      <dgm:prSet presAssocID="{5BE3CB66-7F4A-45F5-A777-3A0378EA5819}" presName="sibTrans" presStyleCnt="0"/>
      <dgm:spPr/>
    </dgm:pt>
    <dgm:pt modelId="{A089D6AA-5592-4E6C-85D7-F000BEEB73B5}" type="pres">
      <dgm:prSet presAssocID="{EE52660F-9A37-4931-8E5D-10C627B497D8}" presName="node" presStyleLbl="node1" presStyleIdx="3" presStyleCnt="5">
        <dgm:presLayoutVars>
          <dgm:bulletEnabled val="1"/>
        </dgm:presLayoutVars>
      </dgm:prSet>
      <dgm:spPr/>
    </dgm:pt>
    <dgm:pt modelId="{85A0DD04-9A21-4CBB-A5C7-E8662C6504ED}" type="pres">
      <dgm:prSet presAssocID="{76D05B4A-963D-45F3-B948-D9BA833D89A8}" presName="sibTrans" presStyleCnt="0"/>
      <dgm:spPr/>
    </dgm:pt>
    <dgm:pt modelId="{0C183E72-3F90-4AF6-BFA5-246584128C5B}" type="pres">
      <dgm:prSet presAssocID="{90F042C7-CE47-4283-9AAE-9B1DD14F5AD2}" presName="node" presStyleLbl="node1" presStyleIdx="4" presStyleCnt="5">
        <dgm:presLayoutVars>
          <dgm:bulletEnabled val="1"/>
        </dgm:presLayoutVars>
      </dgm:prSet>
      <dgm:spPr/>
    </dgm:pt>
  </dgm:ptLst>
  <dgm:cxnLst>
    <dgm:cxn modelId="{90E28015-2FE9-4F01-9C1A-582A39388DE5}" srcId="{90F042C7-CE47-4283-9AAE-9B1DD14F5AD2}" destId="{ADBA319A-F8A3-43CA-8DB5-9A0C81260FC5}" srcOrd="0" destOrd="0" parTransId="{996D7C3A-E118-42C7-A1A3-F7A93C9894B3}" sibTransId="{DBBCE9BF-461A-4FC2-9F17-42AD2A26ACE2}"/>
    <dgm:cxn modelId="{42BC6A35-4A8B-4F66-B125-DED8DE1E317B}" type="presOf" srcId="{ADBA319A-F8A3-43CA-8DB5-9A0C81260FC5}" destId="{0C183E72-3F90-4AF6-BFA5-246584128C5B}" srcOrd="0" destOrd="1" presId="urn:microsoft.com/office/officeart/2005/8/layout/default"/>
    <dgm:cxn modelId="{4705C93F-3C0C-4086-94A6-B5EDE1291900}" srcId="{0B6EAD7C-16FE-4D64-88D3-00C3A0FEC23A}" destId="{9D43D358-A42B-4239-AFF6-078D83CBC5E1}" srcOrd="2" destOrd="0" parTransId="{45F7E4C3-ABA9-4B58-9450-01F99CE10D50}" sibTransId="{5BE3CB66-7F4A-45F5-A777-3A0378EA5819}"/>
    <dgm:cxn modelId="{691CBD55-BC64-450A-9D50-063855AFF910}" type="presOf" srcId="{9D43D358-A42B-4239-AFF6-078D83CBC5E1}" destId="{2355A3FA-0C2E-452F-8C18-72487F3392E2}" srcOrd="0" destOrd="0" presId="urn:microsoft.com/office/officeart/2005/8/layout/default"/>
    <dgm:cxn modelId="{C070ED58-0F03-42E7-8F31-6BE0274E17D0}" srcId="{0B6EAD7C-16FE-4D64-88D3-00C3A0FEC23A}" destId="{90F042C7-CE47-4283-9AAE-9B1DD14F5AD2}" srcOrd="4" destOrd="0" parTransId="{B2623984-9B93-4ED9-8F6E-ABCFFC09F317}" sibTransId="{F71FE4D6-9A8B-460E-9189-98E3EF1AA4B5}"/>
    <dgm:cxn modelId="{25050290-88CD-4BFC-9685-65B5DA3569F1}" srcId="{0B6EAD7C-16FE-4D64-88D3-00C3A0FEC23A}" destId="{F70FE243-58C1-4064-BD08-5C937D52AA7B}" srcOrd="0" destOrd="0" parTransId="{89FDF87D-03EE-474B-91E2-CF083F562DE0}" sibTransId="{8B3F0BFA-66AF-46A1-A0F3-6C5B3D71D7EA}"/>
    <dgm:cxn modelId="{3A7DDD95-3D60-45D7-9C6A-FE84BB9ACCB2}" type="presOf" srcId="{9D2F4B01-69B8-4C80-959B-C5B1BFF23313}" destId="{F2CDE333-6DC1-4E75-8265-5883E5AB5E3B}" srcOrd="0" destOrd="0" presId="urn:microsoft.com/office/officeart/2005/8/layout/default"/>
    <dgm:cxn modelId="{39CA3196-D38A-4FE3-93EC-72AECF048392}" srcId="{EE52660F-9A37-4931-8E5D-10C627B497D8}" destId="{41EFF3EE-E6E9-47AA-ABD4-9253D6B356B9}" srcOrd="0" destOrd="0" parTransId="{C05D4E8F-FEF9-4878-A10E-B62DA3A8CBD9}" sibTransId="{B562A14E-C6B7-498C-8F41-2B63C9199496}"/>
    <dgm:cxn modelId="{CD5FE49A-F5AF-4C96-B824-7643A457FB1C}" type="presOf" srcId="{41EFF3EE-E6E9-47AA-ABD4-9253D6B356B9}" destId="{A089D6AA-5592-4E6C-85D7-F000BEEB73B5}" srcOrd="0" destOrd="1" presId="urn:microsoft.com/office/officeart/2005/8/layout/default"/>
    <dgm:cxn modelId="{D00E1D9D-FAA6-4EA9-BB99-F2D6DCDC7379}" type="presOf" srcId="{F70FE243-58C1-4064-BD08-5C937D52AA7B}" destId="{6413DE5B-CCD4-42A4-907D-450441D66E8B}" srcOrd="0" destOrd="0" presId="urn:microsoft.com/office/officeart/2005/8/layout/default"/>
    <dgm:cxn modelId="{8A8114AE-BF5C-47E9-B1C3-D28F12979415}" srcId="{0B6EAD7C-16FE-4D64-88D3-00C3A0FEC23A}" destId="{9D2F4B01-69B8-4C80-959B-C5B1BFF23313}" srcOrd="1" destOrd="0" parTransId="{4BB4E36E-09B3-4314-8407-DEF9F1A3A93E}" sibTransId="{2C0F1D26-BE62-48D0-82F4-824DDC44D799}"/>
    <dgm:cxn modelId="{F172E6C8-7257-4BF8-9437-CB72738CDBAF}" srcId="{0B6EAD7C-16FE-4D64-88D3-00C3A0FEC23A}" destId="{EE52660F-9A37-4931-8E5D-10C627B497D8}" srcOrd="3" destOrd="0" parTransId="{0D78BB38-482C-4DC9-A465-111ECACB73B8}" sibTransId="{76D05B4A-963D-45F3-B948-D9BA833D89A8}"/>
    <dgm:cxn modelId="{B3B2E7D8-B9E9-4802-87AE-E23F3C9AD773}" type="presOf" srcId="{EE52660F-9A37-4931-8E5D-10C627B497D8}" destId="{A089D6AA-5592-4E6C-85D7-F000BEEB73B5}" srcOrd="0" destOrd="0" presId="urn:microsoft.com/office/officeart/2005/8/layout/default"/>
    <dgm:cxn modelId="{423C28E6-8FB4-4182-9F69-D17BA9A5C14C}" type="presOf" srcId="{90F042C7-CE47-4283-9AAE-9B1DD14F5AD2}" destId="{0C183E72-3F90-4AF6-BFA5-246584128C5B}" srcOrd="0" destOrd="0" presId="urn:microsoft.com/office/officeart/2005/8/layout/default"/>
    <dgm:cxn modelId="{177778EE-8315-42ED-B9CB-F14F6DB0F4E8}" type="presOf" srcId="{0B6EAD7C-16FE-4D64-88D3-00C3A0FEC23A}" destId="{5F7C36BD-CD45-4006-A433-3B4CB776FFFD}" srcOrd="0" destOrd="0" presId="urn:microsoft.com/office/officeart/2005/8/layout/default"/>
    <dgm:cxn modelId="{1CC6C9F8-B12F-478F-B3CA-8237833B57DD}" type="presParOf" srcId="{5F7C36BD-CD45-4006-A433-3B4CB776FFFD}" destId="{6413DE5B-CCD4-42A4-907D-450441D66E8B}" srcOrd="0" destOrd="0" presId="urn:microsoft.com/office/officeart/2005/8/layout/default"/>
    <dgm:cxn modelId="{A6E6DD28-32F1-4AC8-952E-1714B4CEFC8D}" type="presParOf" srcId="{5F7C36BD-CD45-4006-A433-3B4CB776FFFD}" destId="{E991A453-6C47-4338-B4A4-D9BC3A306DEE}" srcOrd="1" destOrd="0" presId="urn:microsoft.com/office/officeart/2005/8/layout/default"/>
    <dgm:cxn modelId="{B0E845CA-FB4B-4BCF-BA9B-266CD9DFA301}" type="presParOf" srcId="{5F7C36BD-CD45-4006-A433-3B4CB776FFFD}" destId="{F2CDE333-6DC1-4E75-8265-5883E5AB5E3B}" srcOrd="2" destOrd="0" presId="urn:microsoft.com/office/officeart/2005/8/layout/default"/>
    <dgm:cxn modelId="{7DBADEA7-2C57-4C81-9B3C-9C590C175AC4}" type="presParOf" srcId="{5F7C36BD-CD45-4006-A433-3B4CB776FFFD}" destId="{7C42A7AD-D064-4D92-850B-B3B630833AB7}" srcOrd="3" destOrd="0" presId="urn:microsoft.com/office/officeart/2005/8/layout/default"/>
    <dgm:cxn modelId="{6E641EFB-CA0D-41CB-88D8-E2517514CA75}" type="presParOf" srcId="{5F7C36BD-CD45-4006-A433-3B4CB776FFFD}" destId="{2355A3FA-0C2E-452F-8C18-72487F3392E2}" srcOrd="4" destOrd="0" presId="urn:microsoft.com/office/officeart/2005/8/layout/default"/>
    <dgm:cxn modelId="{F17DB647-4D87-48DC-807C-E8BC905FCAF8}" type="presParOf" srcId="{5F7C36BD-CD45-4006-A433-3B4CB776FFFD}" destId="{A40EF5A5-B87E-4DBA-BAF5-80BF5BFBBD86}" srcOrd="5" destOrd="0" presId="urn:microsoft.com/office/officeart/2005/8/layout/default"/>
    <dgm:cxn modelId="{65FD1D61-CC29-4D91-8C06-1095869AD9CE}" type="presParOf" srcId="{5F7C36BD-CD45-4006-A433-3B4CB776FFFD}" destId="{A089D6AA-5592-4E6C-85D7-F000BEEB73B5}" srcOrd="6" destOrd="0" presId="urn:microsoft.com/office/officeart/2005/8/layout/default"/>
    <dgm:cxn modelId="{C6DB185B-519B-4EE0-A980-219AC2320D8D}" type="presParOf" srcId="{5F7C36BD-CD45-4006-A433-3B4CB776FFFD}" destId="{85A0DD04-9A21-4CBB-A5C7-E8662C6504ED}" srcOrd="7" destOrd="0" presId="urn:microsoft.com/office/officeart/2005/8/layout/default"/>
    <dgm:cxn modelId="{1DC2198C-27B0-4D77-93F4-D272B7B5C7F8}" type="presParOf" srcId="{5F7C36BD-CD45-4006-A433-3B4CB776FFFD}" destId="{0C183E72-3F90-4AF6-BFA5-246584128C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620C5-832F-42D9-B95B-B8D112CCB64E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E8A1B4-BE53-4BF5-9F43-A1219DF11106}">
      <dgm:prSet/>
      <dgm:spPr/>
      <dgm:t>
        <a:bodyPr/>
        <a:lstStyle/>
        <a:p>
          <a:r>
            <a:rPr lang="en-US"/>
            <a:t>Takes in the current date and time as a stamp</a:t>
          </a:r>
        </a:p>
      </dgm:t>
    </dgm:pt>
    <dgm:pt modelId="{71042824-A10A-4781-BA86-4C49FFA9C489}" type="parTrans" cxnId="{1AA58FA5-FD8F-4D26-9806-F60055E17E64}">
      <dgm:prSet/>
      <dgm:spPr/>
      <dgm:t>
        <a:bodyPr/>
        <a:lstStyle/>
        <a:p>
          <a:endParaRPr lang="en-US"/>
        </a:p>
      </dgm:t>
    </dgm:pt>
    <dgm:pt modelId="{B12916B5-A43C-40C5-8CD6-F8FC53F8FA68}" type="sibTrans" cxnId="{1AA58FA5-FD8F-4D26-9806-F60055E17E64}">
      <dgm:prSet/>
      <dgm:spPr/>
      <dgm:t>
        <a:bodyPr/>
        <a:lstStyle/>
        <a:p>
          <a:endParaRPr lang="en-US"/>
        </a:p>
      </dgm:t>
    </dgm:pt>
    <dgm:pt modelId="{E384B51F-67FE-464E-9B18-30E4EEBEED4F}">
      <dgm:prSet/>
      <dgm:spPr/>
      <dgm:t>
        <a:bodyPr/>
        <a:lstStyle/>
        <a:p>
          <a:r>
            <a:rPr lang="en-US" dirty="0"/>
            <a:t>Expresses a filename (can be changed) and a </a:t>
          </a:r>
          <a:r>
            <a:rPr lang="en-US"/>
            <a:t>names list which </a:t>
          </a:r>
          <a:r>
            <a:rPr lang="en-US" dirty="0"/>
            <a:t>is the collection of Keys : Values</a:t>
          </a:r>
        </a:p>
      </dgm:t>
    </dgm:pt>
    <dgm:pt modelId="{8E07D535-3ED8-4E0C-8F4E-074412C0E223}" type="parTrans" cxnId="{9D2C163B-CF97-4AE3-BF9A-F1695A17AE2B}">
      <dgm:prSet/>
      <dgm:spPr/>
      <dgm:t>
        <a:bodyPr/>
        <a:lstStyle/>
        <a:p>
          <a:endParaRPr lang="en-US"/>
        </a:p>
      </dgm:t>
    </dgm:pt>
    <dgm:pt modelId="{69949228-DFF7-403B-A755-732D9B53374F}" type="sibTrans" cxnId="{9D2C163B-CF97-4AE3-BF9A-F1695A17AE2B}">
      <dgm:prSet/>
      <dgm:spPr/>
      <dgm:t>
        <a:bodyPr/>
        <a:lstStyle/>
        <a:p>
          <a:endParaRPr lang="en-US"/>
        </a:p>
      </dgm:t>
    </dgm:pt>
    <dgm:pt modelId="{6EAC142F-7993-481F-A5A2-3709D792BA0D}">
      <dgm:prSet/>
      <dgm:spPr/>
      <dgm:t>
        <a:bodyPr/>
        <a:lstStyle/>
        <a:p>
          <a:r>
            <a:rPr lang="en-US"/>
            <a:t>Opens file name and creates the file with the built-in function dump</a:t>
          </a:r>
        </a:p>
      </dgm:t>
    </dgm:pt>
    <dgm:pt modelId="{1ABB606A-C289-458B-B7E9-CDC98FC71F24}" type="parTrans" cxnId="{B7C8D3F6-892F-444C-9C79-A068C4AC2F3B}">
      <dgm:prSet/>
      <dgm:spPr/>
      <dgm:t>
        <a:bodyPr/>
        <a:lstStyle/>
        <a:p>
          <a:endParaRPr lang="en-US"/>
        </a:p>
      </dgm:t>
    </dgm:pt>
    <dgm:pt modelId="{73CBA3B3-6144-4AD3-8244-34791F4D196F}" type="sibTrans" cxnId="{B7C8D3F6-892F-444C-9C79-A068C4AC2F3B}">
      <dgm:prSet/>
      <dgm:spPr/>
      <dgm:t>
        <a:bodyPr/>
        <a:lstStyle/>
        <a:p>
          <a:endParaRPr lang="en-US"/>
        </a:p>
      </dgm:t>
    </dgm:pt>
    <dgm:pt modelId="{9870C471-92CB-42EB-B3B4-FC171A47124C}">
      <dgm:prSet/>
      <dgm:spPr/>
      <dgm:t>
        <a:bodyPr/>
        <a:lstStyle/>
        <a:p>
          <a:r>
            <a:rPr lang="en-US"/>
            <a:t>Syntax for json.dump( *Collection of Keys : Values Name* , *Arbitrary name given to the opening portal via the json.open method*,  *indentation*)</a:t>
          </a:r>
        </a:p>
      </dgm:t>
    </dgm:pt>
    <dgm:pt modelId="{5918EF2A-E58B-4957-9406-A4FE25A77AD7}" type="parTrans" cxnId="{E3AC6429-E417-4C56-8AE5-7619E9C1495C}">
      <dgm:prSet/>
      <dgm:spPr/>
      <dgm:t>
        <a:bodyPr/>
        <a:lstStyle/>
        <a:p>
          <a:endParaRPr lang="en-US"/>
        </a:p>
      </dgm:t>
    </dgm:pt>
    <dgm:pt modelId="{C6F12585-3FCE-4FD4-AB2B-804EEC088EE4}" type="sibTrans" cxnId="{E3AC6429-E417-4C56-8AE5-7619E9C1495C}">
      <dgm:prSet/>
      <dgm:spPr/>
      <dgm:t>
        <a:bodyPr/>
        <a:lstStyle/>
        <a:p>
          <a:endParaRPr lang="en-US"/>
        </a:p>
      </dgm:t>
    </dgm:pt>
    <dgm:pt modelId="{7D558A70-9971-48A8-A6AA-CFE81E85CD11}">
      <dgm:prSet/>
      <dgm:spPr/>
      <dgm:t>
        <a:bodyPr/>
        <a:lstStyle/>
        <a:p>
          <a:r>
            <a:rPr lang="en-US"/>
            <a:t>Always close the json once you’re done</a:t>
          </a:r>
        </a:p>
      </dgm:t>
    </dgm:pt>
    <dgm:pt modelId="{164DA99C-E20B-41C6-948C-4F90145A8F34}" type="parTrans" cxnId="{364CC3D4-F7F8-41A7-9EC3-24AEA06CDC1F}">
      <dgm:prSet/>
      <dgm:spPr/>
      <dgm:t>
        <a:bodyPr/>
        <a:lstStyle/>
        <a:p>
          <a:endParaRPr lang="en-US"/>
        </a:p>
      </dgm:t>
    </dgm:pt>
    <dgm:pt modelId="{00928B28-3A21-4EA8-8D18-4B47A466A1F7}" type="sibTrans" cxnId="{364CC3D4-F7F8-41A7-9EC3-24AEA06CDC1F}">
      <dgm:prSet/>
      <dgm:spPr/>
      <dgm:t>
        <a:bodyPr/>
        <a:lstStyle/>
        <a:p>
          <a:endParaRPr lang="en-US"/>
        </a:p>
      </dgm:t>
    </dgm:pt>
    <dgm:pt modelId="{47C056C8-47F1-49B0-9D26-87D314062E61}" type="pres">
      <dgm:prSet presAssocID="{088620C5-832F-42D9-B95B-B8D112CCB64E}" presName="matrix" presStyleCnt="0">
        <dgm:presLayoutVars>
          <dgm:chMax val="1"/>
          <dgm:dir/>
          <dgm:resizeHandles val="exact"/>
        </dgm:presLayoutVars>
      </dgm:prSet>
      <dgm:spPr/>
    </dgm:pt>
    <dgm:pt modelId="{E94006DD-49CE-4B1C-9142-A2134F94012A}" type="pres">
      <dgm:prSet presAssocID="{088620C5-832F-42D9-B95B-B8D112CCB64E}" presName="diamond" presStyleLbl="bgShp" presStyleIdx="0" presStyleCnt="1"/>
      <dgm:spPr/>
    </dgm:pt>
    <dgm:pt modelId="{222FF638-0564-425E-A6A2-8644410F6781}" type="pres">
      <dgm:prSet presAssocID="{088620C5-832F-42D9-B95B-B8D112CCB64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941BEC6-F583-4C84-97EC-594BED064E0A}" type="pres">
      <dgm:prSet presAssocID="{088620C5-832F-42D9-B95B-B8D112CCB64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52DFFE8-B8EB-4631-877B-60E9DF7FA217}" type="pres">
      <dgm:prSet presAssocID="{088620C5-832F-42D9-B95B-B8D112CCB64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8A069C5-B839-4635-8370-F9149B2E3100}" type="pres">
      <dgm:prSet presAssocID="{088620C5-832F-42D9-B95B-B8D112CCB64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0D7504-0810-44A6-B7F1-755A56266B43}" type="presOf" srcId="{65E8A1B4-BE53-4BF5-9F43-A1219DF11106}" destId="{222FF638-0564-425E-A6A2-8644410F6781}" srcOrd="0" destOrd="0" presId="urn:microsoft.com/office/officeart/2005/8/layout/matrix3"/>
    <dgm:cxn modelId="{E3AC6429-E417-4C56-8AE5-7619E9C1495C}" srcId="{6EAC142F-7993-481F-A5A2-3709D792BA0D}" destId="{9870C471-92CB-42EB-B3B4-FC171A47124C}" srcOrd="0" destOrd="0" parTransId="{5918EF2A-E58B-4957-9406-A4FE25A77AD7}" sibTransId="{C6F12585-3FCE-4FD4-AB2B-804EEC088EE4}"/>
    <dgm:cxn modelId="{9D2C163B-CF97-4AE3-BF9A-F1695A17AE2B}" srcId="{088620C5-832F-42D9-B95B-B8D112CCB64E}" destId="{E384B51F-67FE-464E-9B18-30E4EEBEED4F}" srcOrd="1" destOrd="0" parTransId="{8E07D535-3ED8-4E0C-8F4E-074412C0E223}" sibTransId="{69949228-DFF7-403B-A755-732D9B53374F}"/>
    <dgm:cxn modelId="{906F3F72-D23C-488A-9A63-1314809EAAC3}" type="presOf" srcId="{7D558A70-9971-48A8-A6AA-CFE81E85CD11}" destId="{18A069C5-B839-4635-8370-F9149B2E3100}" srcOrd="0" destOrd="0" presId="urn:microsoft.com/office/officeart/2005/8/layout/matrix3"/>
    <dgm:cxn modelId="{37B36394-2478-40FE-9A9B-DE70B8C9484A}" type="presOf" srcId="{088620C5-832F-42D9-B95B-B8D112CCB64E}" destId="{47C056C8-47F1-49B0-9D26-87D314062E61}" srcOrd="0" destOrd="0" presId="urn:microsoft.com/office/officeart/2005/8/layout/matrix3"/>
    <dgm:cxn modelId="{1AA58FA5-FD8F-4D26-9806-F60055E17E64}" srcId="{088620C5-832F-42D9-B95B-B8D112CCB64E}" destId="{65E8A1B4-BE53-4BF5-9F43-A1219DF11106}" srcOrd="0" destOrd="0" parTransId="{71042824-A10A-4781-BA86-4C49FFA9C489}" sibTransId="{B12916B5-A43C-40C5-8CD6-F8FC53F8FA68}"/>
    <dgm:cxn modelId="{3F822DC4-2B4F-4934-9715-7EBCFA7496F9}" type="presOf" srcId="{6EAC142F-7993-481F-A5A2-3709D792BA0D}" destId="{152DFFE8-B8EB-4631-877B-60E9DF7FA217}" srcOrd="0" destOrd="0" presId="urn:microsoft.com/office/officeart/2005/8/layout/matrix3"/>
    <dgm:cxn modelId="{364CC3D4-F7F8-41A7-9EC3-24AEA06CDC1F}" srcId="{088620C5-832F-42D9-B95B-B8D112CCB64E}" destId="{7D558A70-9971-48A8-A6AA-CFE81E85CD11}" srcOrd="3" destOrd="0" parTransId="{164DA99C-E20B-41C6-948C-4F90145A8F34}" sibTransId="{00928B28-3A21-4EA8-8D18-4B47A466A1F7}"/>
    <dgm:cxn modelId="{527072DA-062F-4932-81CB-1D8FA763B69C}" type="presOf" srcId="{9870C471-92CB-42EB-B3B4-FC171A47124C}" destId="{152DFFE8-B8EB-4631-877B-60E9DF7FA217}" srcOrd="0" destOrd="1" presId="urn:microsoft.com/office/officeart/2005/8/layout/matrix3"/>
    <dgm:cxn modelId="{B7C8D3F6-892F-444C-9C79-A068C4AC2F3B}" srcId="{088620C5-832F-42D9-B95B-B8D112CCB64E}" destId="{6EAC142F-7993-481F-A5A2-3709D792BA0D}" srcOrd="2" destOrd="0" parTransId="{1ABB606A-C289-458B-B7E9-CDC98FC71F24}" sibTransId="{73CBA3B3-6144-4AD3-8244-34791F4D196F}"/>
    <dgm:cxn modelId="{7F2243FC-B6BA-4785-B275-B39A93ECC113}" type="presOf" srcId="{E384B51F-67FE-464E-9B18-30E4EEBEED4F}" destId="{3941BEC6-F583-4C84-97EC-594BED064E0A}" srcOrd="0" destOrd="0" presId="urn:microsoft.com/office/officeart/2005/8/layout/matrix3"/>
    <dgm:cxn modelId="{C3415732-8F3A-49C3-9079-AA3DCEF1296B}" type="presParOf" srcId="{47C056C8-47F1-49B0-9D26-87D314062E61}" destId="{E94006DD-49CE-4B1C-9142-A2134F94012A}" srcOrd="0" destOrd="0" presId="urn:microsoft.com/office/officeart/2005/8/layout/matrix3"/>
    <dgm:cxn modelId="{6BB7B4E6-08EB-4D2A-BB53-CB4AF8A7F79A}" type="presParOf" srcId="{47C056C8-47F1-49B0-9D26-87D314062E61}" destId="{222FF638-0564-425E-A6A2-8644410F6781}" srcOrd="1" destOrd="0" presId="urn:microsoft.com/office/officeart/2005/8/layout/matrix3"/>
    <dgm:cxn modelId="{873422A7-DFD6-467E-BECF-C5DB8F4FEE3B}" type="presParOf" srcId="{47C056C8-47F1-49B0-9D26-87D314062E61}" destId="{3941BEC6-F583-4C84-97EC-594BED064E0A}" srcOrd="2" destOrd="0" presId="urn:microsoft.com/office/officeart/2005/8/layout/matrix3"/>
    <dgm:cxn modelId="{6970F2B2-8E96-46BE-94D2-9E63F8B3F702}" type="presParOf" srcId="{47C056C8-47F1-49B0-9D26-87D314062E61}" destId="{152DFFE8-B8EB-4631-877B-60E9DF7FA217}" srcOrd="3" destOrd="0" presId="urn:microsoft.com/office/officeart/2005/8/layout/matrix3"/>
    <dgm:cxn modelId="{3EB5B0AC-0C02-4F28-838B-54696D242667}" type="presParOf" srcId="{47C056C8-47F1-49B0-9D26-87D314062E61}" destId="{18A069C5-B839-4635-8370-F9149B2E310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DC53C-83B6-40C3-A7C6-BE55C6D0828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76988-E74B-408B-B467-002712EAF649}">
      <dgm:prSet/>
      <dgm:spPr/>
      <dgm:t>
        <a:bodyPr/>
        <a:lstStyle/>
        <a:p>
          <a:r>
            <a:rPr lang="en-US"/>
            <a:t>Takes the date and time to create a stamp</a:t>
          </a:r>
        </a:p>
      </dgm:t>
    </dgm:pt>
    <dgm:pt modelId="{3C01C1E5-4A7B-4E91-8B06-EADF892881FA}" type="parTrans" cxnId="{83DA11F1-D6A0-4D35-B54E-3B1A1E64C67F}">
      <dgm:prSet/>
      <dgm:spPr/>
      <dgm:t>
        <a:bodyPr/>
        <a:lstStyle/>
        <a:p>
          <a:endParaRPr lang="en-US"/>
        </a:p>
      </dgm:t>
    </dgm:pt>
    <dgm:pt modelId="{BA926C45-6525-4D06-88DB-84B39D88003D}" type="sibTrans" cxnId="{83DA11F1-D6A0-4D35-B54E-3B1A1E64C67F}">
      <dgm:prSet/>
      <dgm:spPr/>
      <dgm:t>
        <a:bodyPr/>
        <a:lstStyle/>
        <a:p>
          <a:endParaRPr lang="en-US"/>
        </a:p>
      </dgm:t>
    </dgm:pt>
    <dgm:pt modelId="{8352FD43-47E7-4DA8-8F70-2C3A553DB735}">
      <dgm:prSet/>
      <dgm:spPr/>
      <dgm:t>
        <a:bodyPr/>
        <a:lstStyle/>
        <a:p>
          <a:r>
            <a:rPr lang="en-US"/>
            <a:t>Mimics that of createJson() method</a:t>
          </a:r>
        </a:p>
      </dgm:t>
    </dgm:pt>
    <dgm:pt modelId="{17C89AB4-ED50-4291-BF89-62EEF6D8B1DF}" type="parTrans" cxnId="{AEE78D46-DBD4-4666-A31D-2DBF34246CA0}">
      <dgm:prSet/>
      <dgm:spPr/>
      <dgm:t>
        <a:bodyPr/>
        <a:lstStyle/>
        <a:p>
          <a:endParaRPr lang="en-US"/>
        </a:p>
      </dgm:t>
    </dgm:pt>
    <dgm:pt modelId="{3F6EEE58-7010-462F-935B-2BA8F3BA3C30}" type="sibTrans" cxnId="{AEE78D46-DBD4-4666-A31D-2DBF34246CA0}">
      <dgm:prSet/>
      <dgm:spPr/>
      <dgm:t>
        <a:bodyPr/>
        <a:lstStyle/>
        <a:p>
          <a:endParaRPr lang="en-US"/>
        </a:p>
      </dgm:t>
    </dgm:pt>
    <dgm:pt modelId="{5C13852A-6C8D-4F33-AAF6-845CBB87042F}">
      <dgm:prSet/>
      <dgm:spPr/>
      <dgm:t>
        <a:bodyPr/>
        <a:lstStyle/>
        <a:p>
          <a:r>
            <a:rPr lang="en-US" baseline="0"/>
            <a:t>Why?</a:t>
          </a:r>
          <a:endParaRPr lang="en-US"/>
        </a:p>
      </dgm:t>
    </dgm:pt>
    <dgm:pt modelId="{13C452BE-8464-45B9-A552-6361B801A8ED}" type="parTrans" cxnId="{AE4748F4-B6F3-4534-9EFC-FB40AA6A5BC8}">
      <dgm:prSet/>
      <dgm:spPr/>
      <dgm:t>
        <a:bodyPr/>
        <a:lstStyle/>
        <a:p>
          <a:endParaRPr lang="en-US"/>
        </a:p>
      </dgm:t>
    </dgm:pt>
    <dgm:pt modelId="{B53B3979-308D-4E98-BCFD-5D0A9F830B0C}" type="sibTrans" cxnId="{AE4748F4-B6F3-4534-9EFC-FB40AA6A5BC8}">
      <dgm:prSet/>
      <dgm:spPr/>
      <dgm:t>
        <a:bodyPr/>
        <a:lstStyle/>
        <a:p>
          <a:endParaRPr lang="en-US"/>
        </a:p>
      </dgm:t>
    </dgm:pt>
    <dgm:pt modelId="{B63340C8-3E6A-4C21-BCB0-02B933A3B257}">
      <dgm:prSet/>
      <dgm:spPr/>
      <dgm:t>
        <a:bodyPr/>
        <a:lstStyle/>
        <a:p>
          <a:r>
            <a:rPr lang="en-US"/>
            <a:t>Because this needed to be called in readJson() to update the time stamp</a:t>
          </a:r>
        </a:p>
      </dgm:t>
    </dgm:pt>
    <dgm:pt modelId="{6A19C954-2064-47F7-9FC2-CA5E228284A3}" type="parTrans" cxnId="{0D979395-FE8F-4887-ABC1-C5EEE20BCE67}">
      <dgm:prSet/>
      <dgm:spPr/>
      <dgm:t>
        <a:bodyPr/>
        <a:lstStyle/>
        <a:p>
          <a:endParaRPr lang="en-US"/>
        </a:p>
      </dgm:t>
    </dgm:pt>
    <dgm:pt modelId="{7E63A292-FCA7-4BA0-ADBC-3C4B97BE9CC6}" type="sibTrans" cxnId="{0D979395-FE8F-4887-ABC1-C5EEE20BCE67}">
      <dgm:prSet/>
      <dgm:spPr/>
      <dgm:t>
        <a:bodyPr/>
        <a:lstStyle/>
        <a:p>
          <a:endParaRPr lang="en-US"/>
        </a:p>
      </dgm:t>
    </dgm:pt>
    <dgm:pt modelId="{1FF3CD28-688C-40F8-9F3D-87B1C6FA242B}">
      <dgm:prSet/>
      <dgm:spPr/>
      <dgm:t>
        <a:bodyPr/>
        <a:lstStyle/>
        <a:p>
          <a:r>
            <a:rPr lang="en-US" baseline="0"/>
            <a:t>But couldn’t you just call createJson() method because they’re the same?</a:t>
          </a:r>
          <a:endParaRPr lang="en-US"/>
        </a:p>
      </dgm:t>
    </dgm:pt>
    <dgm:pt modelId="{CD849D12-176E-45DF-8EB3-6C7333F3CE53}" type="parTrans" cxnId="{0B6EB061-E989-4D9A-91E9-31606CCD41AE}">
      <dgm:prSet/>
      <dgm:spPr/>
      <dgm:t>
        <a:bodyPr/>
        <a:lstStyle/>
        <a:p>
          <a:endParaRPr lang="en-US"/>
        </a:p>
      </dgm:t>
    </dgm:pt>
    <dgm:pt modelId="{61849B01-9180-4932-BC03-C8017584CCA2}" type="sibTrans" cxnId="{0B6EB061-E989-4D9A-91E9-31606CCD41AE}">
      <dgm:prSet/>
      <dgm:spPr/>
      <dgm:t>
        <a:bodyPr/>
        <a:lstStyle/>
        <a:p>
          <a:endParaRPr lang="en-US"/>
        </a:p>
      </dgm:t>
    </dgm:pt>
    <dgm:pt modelId="{7E6D179A-4640-4887-8A52-696A0C54C77D}">
      <dgm:prSet/>
      <dgm:spPr/>
      <dgm:t>
        <a:bodyPr/>
        <a:lstStyle/>
        <a:p>
          <a:r>
            <a:rPr lang="en-US"/>
            <a:t>I tried that and it jammed it up; *noted* to look into it</a:t>
          </a:r>
        </a:p>
      </dgm:t>
    </dgm:pt>
    <dgm:pt modelId="{E7F47E7C-8B37-4A77-AE95-22EAF0EAB522}" type="parTrans" cxnId="{11865609-2648-4EBC-B86A-F93839E8F926}">
      <dgm:prSet/>
      <dgm:spPr/>
      <dgm:t>
        <a:bodyPr/>
        <a:lstStyle/>
        <a:p>
          <a:endParaRPr lang="en-US"/>
        </a:p>
      </dgm:t>
    </dgm:pt>
    <dgm:pt modelId="{CB5CBF56-0A1D-4FC5-99A7-8CF6DCD6F10B}" type="sibTrans" cxnId="{11865609-2648-4EBC-B86A-F93839E8F926}">
      <dgm:prSet/>
      <dgm:spPr/>
      <dgm:t>
        <a:bodyPr/>
        <a:lstStyle/>
        <a:p>
          <a:endParaRPr lang="en-US"/>
        </a:p>
      </dgm:t>
    </dgm:pt>
    <dgm:pt modelId="{AE09BE77-9701-4305-AEE0-2B507F58D879}" type="pres">
      <dgm:prSet presAssocID="{2F7DC53C-83B6-40C3-A7C6-BE55C6D082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4C1D04-2F3F-49AF-9AE1-AE5B009FC4D0}" type="pres">
      <dgm:prSet presAssocID="{B7376988-E74B-408B-B467-002712EAF649}" presName="hierRoot1" presStyleCnt="0"/>
      <dgm:spPr/>
    </dgm:pt>
    <dgm:pt modelId="{F32DC0D6-B437-450C-8042-64521EB39DE1}" type="pres">
      <dgm:prSet presAssocID="{B7376988-E74B-408B-B467-002712EAF649}" presName="composite" presStyleCnt="0"/>
      <dgm:spPr/>
    </dgm:pt>
    <dgm:pt modelId="{3C4E262A-D64F-4784-A1AF-03BFD9AD1B33}" type="pres">
      <dgm:prSet presAssocID="{B7376988-E74B-408B-B467-002712EAF649}" presName="background" presStyleLbl="node0" presStyleIdx="0" presStyleCnt="2"/>
      <dgm:spPr/>
    </dgm:pt>
    <dgm:pt modelId="{94536D37-232B-45C5-8BB7-4482942F25E4}" type="pres">
      <dgm:prSet presAssocID="{B7376988-E74B-408B-B467-002712EAF649}" presName="text" presStyleLbl="fgAcc0" presStyleIdx="0" presStyleCnt="2">
        <dgm:presLayoutVars>
          <dgm:chPref val="3"/>
        </dgm:presLayoutVars>
      </dgm:prSet>
      <dgm:spPr/>
    </dgm:pt>
    <dgm:pt modelId="{B66D2B37-09BE-484B-9205-42552F932B08}" type="pres">
      <dgm:prSet presAssocID="{B7376988-E74B-408B-B467-002712EAF649}" presName="hierChild2" presStyleCnt="0"/>
      <dgm:spPr/>
    </dgm:pt>
    <dgm:pt modelId="{4001CE11-D266-4783-8B12-21D5369892FC}" type="pres">
      <dgm:prSet presAssocID="{8352FD43-47E7-4DA8-8F70-2C3A553DB735}" presName="hierRoot1" presStyleCnt="0"/>
      <dgm:spPr/>
    </dgm:pt>
    <dgm:pt modelId="{5748393A-B46B-4876-8861-368B3AA23224}" type="pres">
      <dgm:prSet presAssocID="{8352FD43-47E7-4DA8-8F70-2C3A553DB735}" presName="composite" presStyleCnt="0"/>
      <dgm:spPr/>
    </dgm:pt>
    <dgm:pt modelId="{0DCDCDE0-0E18-4C3C-9A1A-BE560F944AFA}" type="pres">
      <dgm:prSet presAssocID="{8352FD43-47E7-4DA8-8F70-2C3A553DB735}" presName="background" presStyleLbl="node0" presStyleIdx="1" presStyleCnt="2"/>
      <dgm:spPr/>
    </dgm:pt>
    <dgm:pt modelId="{FFD9EE7B-CBE4-4F2E-B4C3-B5E12ED0727F}" type="pres">
      <dgm:prSet presAssocID="{8352FD43-47E7-4DA8-8F70-2C3A553DB735}" presName="text" presStyleLbl="fgAcc0" presStyleIdx="1" presStyleCnt="2">
        <dgm:presLayoutVars>
          <dgm:chPref val="3"/>
        </dgm:presLayoutVars>
      </dgm:prSet>
      <dgm:spPr/>
    </dgm:pt>
    <dgm:pt modelId="{CE8BFEF7-81EB-4724-BFB5-A302BFAA50F3}" type="pres">
      <dgm:prSet presAssocID="{8352FD43-47E7-4DA8-8F70-2C3A553DB735}" presName="hierChild2" presStyleCnt="0"/>
      <dgm:spPr/>
    </dgm:pt>
    <dgm:pt modelId="{2EBC3C38-51F2-48AE-A06D-22D202C38EAB}" type="pres">
      <dgm:prSet presAssocID="{13C452BE-8464-45B9-A552-6361B801A8ED}" presName="Name10" presStyleLbl="parChTrans1D2" presStyleIdx="0" presStyleCnt="2"/>
      <dgm:spPr/>
    </dgm:pt>
    <dgm:pt modelId="{CA5D7897-FA84-4655-96C1-58C23C6C4222}" type="pres">
      <dgm:prSet presAssocID="{5C13852A-6C8D-4F33-AAF6-845CBB87042F}" presName="hierRoot2" presStyleCnt="0"/>
      <dgm:spPr/>
    </dgm:pt>
    <dgm:pt modelId="{0C6C6C18-DF75-4B87-A886-8DE5B04A1F82}" type="pres">
      <dgm:prSet presAssocID="{5C13852A-6C8D-4F33-AAF6-845CBB87042F}" presName="composite2" presStyleCnt="0"/>
      <dgm:spPr/>
    </dgm:pt>
    <dgm:pt modelId="{C8225C13-080F-4B3F-A189-37C9DD650BC1}" type="pres">
      <dgm:prSet presAssocID="{5C13852A-6C8D-4F33-AAF6-845CBB87042F}" presName="background2" presStyleLbl="node2" presStyleIdx="0" presStyleCnt="2"/>
      <dgm:spPr/>
    </dgm:pt>
    <dgm:pt modelId="{97143023-30B7-4224-A5C2-02FF8583F60B}" type="pres">
      <dgm:prSet presAssocID="{5C13852A-6C8D-4F33-AAF6-845CBB87042F}" presName="text2" presStyleLbl="fgAcc2" presStyleIdx="0" presStyleCnt="2">
        <dgm:presLayoutVars>
          <dgm:chPref val="3"/>
        </dgm:presLayoutVars>
      </dgm:prSet>
      <dgm:spPr/>
    </dgm:pt>
    <dgm:pt modelId="{803C5A92-C6BF-464D-A719-B14C99F8EB4A}" type="pres">
      <dgm:prSet presAssocID="{5C13852A-6C8D-4F33-AAF6-845CBB87042F}" presName="hierChild3" presStyleCnt="0"/>
      <dgm:spPr/>
    </dgm:pt>
    <dgm:pt modelId="{70F4A12B-7A5C-4312-9806-34A23CC17E28}" type="pres">
      <dgm:prSet presAssocID="{6A19C954-2064-47F7-9FC2-CA5E228284A3}" presName="Name17" presStyleLbl="parChTrans1D3" presStyleIdx="0" presStyleCnt="2"/>
      <dgm:spPr/>
    </dgm:pt>
    <dgm:pt modelId="{2E049000-4290-412C-920F-B0760AF0676D}" type="pres">
      <dgm:prSet presAssocID="{B63340C8-3E6A-4C21-BCB0-02B933A3B257}" presName="hierRoot3" presStyleCnt="0"/>
      <dgm:spPr/>
    </dgm:pt>
    <dgm:pt modelId="{D7A253EE-4C12-4573-AF6C-1EC2FEF5CB05}" type="pres">
      <dgm:prSet presAssocID="{B63340C8-3E6A-4C21-BCB0-02B933A3B257}" presName="composite3" presStyleCnt="0"/>
      <dgm:spPr/>
    </dgm:pt>
    <dgm:pt modelId="{45E1A69F-E20F-4DE1-AC47-11608A562BD2}" type="pres">
      <dgm:prSet presAssocID="{B63340C8-3E6A-4C21-BCB0-02B933A3B257}" presName="background3" presStyleLbl="node3" presStyleIdx="0" presStyleCnt="2"/>
      <dgm:spPr/>
    </dgm:pt>
    <dgm:pt modelId="{A72016EC-0EAE-4550-85DB-01238A7F828C}" type="pres">
      <dgm:prSet presAssocID="{B63340C8-3E6A-4C21-BCB0-02B933A3B257}" presName="text3" presStyleLbl="fgAcc3" presStyleIdx="0" presStyleCnt="2">
        <dgm:presLayoutVars>
          <dgm:chPref val="3"/>
        </dgm:presLayoutVars>
      </dgm:prSet>
      <dgm:spPr/>
    </dgm:pt>
    <dgm:pt modelId="{A4B86D13-08AE-4F30-921B-15DC7D53C39E}" type="pres">
      <dgm:prSet presAssocID="{B63340C8-3E6A-4C21-BCB0-02B933A3B257}" presName="hierChild4" presStyleCnt="0"/>
      <dgm:spPr/>
    </dgm:pt>
    <dgm:pt modelId="{36899E11-2EE2-43BC-9ADA-558F42CE3BD3}" type="pres">
      <dgm:prSet presAssocID="{CD849D12-176E-45DF-8EB3-6C7333F3CE53}" presName="Name10" presStyleLbl="parChTrans1D2" presStyleIdx="1" presStyleCnt="2"/>
      <dgm:spPr/>
    </dgm:pt>
    <dgm:pt modelId="{FE87CCFE-EDDA-473C-8A4E-D352335E86A4}" type="pres">
      <dgm:prSet presAssocID="{1FF3CD28-688C-40F8-9F3D-87B1C6FA242B}" presName="hierRoot2" presStyleCnt="0"/>
      <dgm:spPr/>
    </dgm:pt>
    <dgm:pt modelId="{078675DE-E60D-46AF-919F-947E6711F7E0}" type="pres">
      <dgm:prSet presAssocID="{1FF3CD28-688C-40F8-9F3D-87B1C6FA242B}" presName="composite2" presStyleCnt="0"/>
      <dgm:spPr/>
    </dgm:pt>
    <dgm:pt modelId="{574BC7B5-7C14-444C-ABD2-D7B5C2F5B834}" type="pres">
      <dgm:prSet presAssocID="{1FF3CD28-688C-40F8-9F3D-87B1C6FA242B}" presName="background2" presStyleLbl="node2" presStyleIdx="1" presStyleCnt="2"/>
      <dgm:spPr/>
    </dgm:pt>
    <dgm:pt modelId="{12CDD616-8BAB-4CCD-B44F-C4240E52291C}" type="pres">
      <dgm:prSet presAssocID="{1FF3CD28-688C-40F8-9F3D-87B1C6FA242B}" presName="text2" presStyleLbl="fgAcc2" presStyleIdx="1" presStyleCnt="2">
        <dgm:presLayoutVars>
          <dgm:chPref val="3"/>
        </dgm:presLayoutVars>
      </dgm:prSet>
      <dgm:spPr/>
    </dgm:pt>
    <dgm:pt modelId="{BA184EEF-21FA-41E6-8C7B-4CA769ED37FA}" type="pres">
      <dgm:prSet presAssocID="{1FF3CD28-688C-40F8-9F3D-87B1C6FA242B}" presName="hierChild3" presStyleCnt="0"/>
      <dgm:spPr/>
    </dgm:pt>
    <dgm:pt modelId="{53617242-BBF5-4650-A565-B315D8F482CB}" type="pres">
      <dgm:prSet presAssocID="{E7F47E7C-8B37-4A77-AE95-22EAF0EAB522}" presName="Name17" presStyleLbl="parChTrans1D3" presStyleIdx="1" presStyleCnt="2"/>
      <dgm:spPr/>
    </dgm:pt>
    <dgm:pt modelId="{93B4330F-9D41-4195-A0E1-6BFCA96C316C}" type="pres">
      <dgm:prSet presAssocID="{7E6D179A-4640-4887-8A52-696A0C54C77D}" presName="hierRoot3" presStyleCnt="0"/>
      <dgm:spPr/>
    </dgm:pt>
    <dgm:pt modelId="{2FB6F4E8-53C9-49D9-85C9-88D0A35BA046}" type="pres">
      <dgm:prSet presAssocID="{7E6D179A-4640-4887-8A52-696A0C54C77D}" presName="composite3" presStyleCnt="0"/>
      <dgm:spPr/>
    </dgm:pt>
    <dgm:pt modelId="{8CF281AB-8DD7-48C5-BB92-1066D5BC4363}" type="pres">
      <dgm:prSet presAssocID="{7E6D179A-4640-4887-8A52-696A0C54C77D}" presName="background3" presStyleLbl="node3" presStyleIdx="1" presStyleCnt="2"/>
      <dgm:spPr/>
    </dgm:pt>
    <dgm:pt modelId="{A9B748F9-243B-4EC2-8345-2E1A6E40011A}" type="pres">
      <dgm:prSet presAssocID="{7E6D179A-4640-4887-8A52-696A0C54C77D}" presName="text3" presStyleLbl="fgAcc3" presStyleIdx="1" presStyleCnt="2">
        <dgm:presLayoutVars>
          <dgm:chPref val="3"/>
        </dgm:presLayoutVars>
      </dgm:prSet>
      <dgm:spPr/>
    </dgm:pt>
    <dgm:pt modelId="{E9E312AB-A796-410D-AD09-92458080C2E1}" type="pres">
      <dgm:prSet presAssocID="{7E6D179A-4640-4887-8A52-696A0C54C77D}" presName="hierChild4" presStyleCnt="0"/>
      <dgm:spPr/>
    </dgm:pt>
  </dgm:ptLst>
  <dgm:cxnLst>
    <dgm:cxn modelId="{11865609-2648-4EBC-B86A-F93839E8F926}" srcId="{1FF3CD28-688C-40F8-9F3D-87B1C6FA242B}" destId="{7E6D179A-4640-4887-8A52-696A0C54C77D}" srcOrd="0" destOrd="0" parTransId="{E7F47E7C-8B37-4A77-AE95-22EAF0EAB522}" sibTransId="{CB5CBF56-0A1D-4FC5-99A7-8CF6DCD6F10B}"/>
    <dgm:cxn modelId="{A19CFB13-8EC9-4253-8DF6-BB9C81893F4F}" type="presOf" srcId="{6A19C954-2064-47F7-9FC2-CA5E228284A3}" destId="{70F4A12B-7A5C-4312-9806-34A23CC17E28}" srcOrd="0" destOrd="0" presId="urn:microsoft.com/office/officeart/2005/8/layout/hierarchy1"/>
    <dgm:cxn modelId="{B821EE1B-E73A-49E6-8E69-B5835409A928}" type="presOf" srcId="{13C452BE-8464-45B9-A552-6361B801A8ED}" destId="{2EBC3C38-51F2-48AE-A06D-22D202C38EAB}" srcOrd="0" destOrd="0" presId="urn:microsoft.com/office/officeart/2005/8/layout/hierarchy1"/>
    <dgm:cxn modelId="{5F9AB45B-2049-4E97-98E2-FC464A2676B2}" type="presOf" srcId="{2F7DC53C-83B6-40C3-A7C6-BE55C6D0828B}" destId="{AE09BE77-9701-4305-AEE0-2B507F58D879}" srcOrd="0" destOrd="0" presId="urn:microsoft.com/office/officeart/2005/8/layout/hierarchy1"/>
    <dgm:cxn modelId="{0B6EB061-E989-4D9A-91E9-31606CCD41AE}" srcId="{8352FD43-47E7-4DA8-8F70-2C3A553DB735}" destId="{1FF3CD28-688C-40F8-9F3D-87B1C6FA242B}" srcOrd="1" destOrd="0" parTransId="{CD849D12-176E-45DF-8EB3-6C7333F3CE53}" sibTransId="{61849B01-9180-4932-BC03-C8017584CCA2}"/>
    <dgm:cxn modelId="{12DC1A65-9B6A-4093-9CB1-2EC1658A5208}" type="presOf" srcId="{B7376988-E74B-408B-B467-002712EAF649}" destId="{94536D37-232B-45C5-8BB7-4482942F25E4}" srcOrd="0" destOrd="0" presId="urn:microsoft.com/office/officeart/2005/8/layout/hierarchy1"/>
    <dgm:cxn modelId="{AEE78D46-DBD4-4666-A31D-2DBF34246CA0}" srcId="{2F7DC53C-83B6-40C3-A7C6-BE55C6D0828B}" destId="{8352FD43-47E7-4DA8-8F70-2C3A553DB735}" srcOrd="1" destOrd="0" parTransId="{17C89AB4-ED50-4291-BF89-62EEF6D8B1DF}" sibTransId="{3F6EEE58-7010-462F-935B-2BA8F3BA3C30}"/>
    <dgm:cxn modelId="{603EDE72-EEF9-451E-A821-B5E188DED750}" type="presOf" srcId="{7E6D179A-4640-4887-8A52-696A0C54C77D}" destId="{A9B748F9-243B-4EC2-8345-2E1A6E40011A}" srcOrd="0" destOrd="0" presId="urn:microsoft.com/office/officeart/2005/8/layout/hierarchy1"/>
    <dgm:cxn modelId="{BA54C579-9981-4C6C-B04F-A269F376DF7C}" type="presOf" srcId="{E7F47E7C-8B37-4A77-AE95-22EAF0EAB522}" destId="{53617242-BBF5-4650-A565-B315D8F482CB}" srcOrd="0" destOrd="0" presId="urn:microsoft.com/office/officeart/2005/8/layout/hierarchy1"/>
    <dgm:cxn modelId="{0D979395-FE8F-4887-ABC1-C5EEE20BCE67}" srcId="{5C13852A-6C8D-4F33-AAF6-845CBB87042F}" destId="{B63340C8-3E6A-4C21-BCB0-02B933A3B257}" srcOrd="0" destOrd="0" parTransId="{6A19C954-2064-47F7-9FC2-CA5E228284A3}" sibTransId="{7E63A292-FCA7-4BA0-ADBC-3C4B97BE9CC6}"/>
    <dgm:cxn modelId="{E9AB459E-03FF-41A6-9D8E-FFC0E947D691}" type="presOf" srcId="{CD849D12-176E-45DF-8EB3-6C7333F3CE53}" destId="{36899E11-2EE2-43BC-9ADA-558F42CE3BD3}" srcOrd="0" destOrd="0" presId="urn:microsoft.com/office/officeart/2005/8/layout/hierarchy1"/>
    <dgm:cxn modelId="{36D764B4-D946-4117-9787-7D479CAD2900}" type="presOf" srcId="{1FF3CD28-688C-40F8-9F3D-87B1C6FA242B}" destId="{12CDD616-8BAB-4CCD-B44F-C4240E52291C}" srcOrd="0" destOrd="0" presId="urn:microsoft.com/office/officeart/2005/8/layout/hierarchy1"/>
    <dgm:cxn modelId="{A8B095B4-B886-48D9-8325-BAB865EEB211}" type="presOf" srcId="{8352FD43-47E7-4DA8-8F70-2C3A553DB735}" destId="{FFD9EE7B-CBE4-4F2E-B4C3-B5E12ED0727F}" srcOrd="0" destOrd="0" presId="urn:microsoft.com/office/officeart/2005/8/layout/hierarchy1"/>
    <dgm:cxn modelId="{333C58C8-465A-4DE6-8BBA-BBA2F4230A05}" type="presOf" srcId="{B63340C8-3E6A-4C21-BCB0-02B933A3B257}" destId="{A72016EC-0EAE-4550-85DB-01238A7F828C}" srcOrd="0" destOrd="0" presId="urn:microsoft.com/office/officeart/2005/8/layout/hierarchy1"/>
    <dgm:cxn modelId="{610DA9D8-D41E-4ED2-A6C7-AE17B5F6DA2F}" type="presOf" srcId="{5C13852A-6C8D-4F33-AAF6-845CBB87042F}" destId="{97143023-30B7-4224-A5C2-02FF8583F60B}" srcOrd="0" destOrd="0" presId="urn:microsoft.com/office/officeart/2005/8/layout/hierarchy1"/>
    <dgm:cxn modelId="{83DA11F1-D6A0-4D35-B54E-3B1A1E64C67F}" srcId="{2F7DC53C-83B6-40C3-A7C6-BE55C6D0828B}" destId="{B7376988-E74B-408B-B467-002712EAF649}" srcOrd="0" destOrd="0" parTransId="{3C01C1E5-4A7B-4E91-8B06-EADF892881FA}" sibTransId="{BA926C45-6525-4D06-88DB-84B39D88003D}"/>
    <dgm:cxn modelId="{AE4748F4-B6F3-4534-9EFC-FB40AA6A5BC8}" srcId="{8352FD43-47E7-4DA8-8F70-2C3A553DB735}" destId="{5C13852A-6C8D-4F33-AAF6-845CBB87042F}" srcOrd="0" destOrd="0" parTransId="{13C452BE-8464-45B9-A552-6361B801A8ED}" sibTransId="{B53B3979-308D-4E98-BCFD-5D0A9F830B0C}"/>
    <dgm:cxn modelId="{467702E9-2AE5-4333-BD35-A52603F792E4}" type="presParOf" srcId="{AE09BE77-9701-4305-AEE0-2B507F58D879}" destId="{CB4C1D04-2F3F-49AF-9AE1-AE5B009FC4D0}" srcOrd="0" destOrd="0" presId="urn:microsoft.com/office/officeart/2005/8/layout/hierarchy1"/>
    <dgm:cxn modelId="{198AA2B9-325B-4D78-A66D-82DBF07790CB}" type="presParOf" srcId="{CB4C1D04-2F3F-49AF-9AE1-AE5B009FC4D0}" destId="{F32DC0D6-B437-450C-8042-64521EB39DE1}" srcOrd="0" destOrd="0" presId="urn:microsoft.com/office/officeart/2005/8/layout/hierarchy1"/>
    <dgm:cxn modelId="{B86E4676-6B7C-4150-84BF-FDC319639CE9}" type="presParOf" srcId="{F32DC0D6-B437-450C-8042-64521EB39DE1}" destId="{3C4E262A-D64F-4784-A1AF-03BFD9AD1B33}" srcOrd="0" destOrd="0" presId="urn:microsoft.com/office/officeart/2005/8/layout/hierarchy1"/>
    <dgm:cxn modelId="{E3B35300-B969-4CBB-94B6-1FCBE24C8BC0}" type="presParOf" srcId="{F32DC0D6-B437-450C-8042-64521EB39DE1}" destId="{94536D37-232B-45C5-8BB7-4482942F25E4}" srcOrd="1" destOrd="0" presId="urn:microsoft.com/office/officeart/2005/8/layout/hierarchy1"/>
    <dgm:cxn modelId="{A15C7149-6403-40DC-9E70-23B2C0D132E7}" type="presParOf" srcId="{CB4C1D04-2F3F-49AF-9AE1-AE5B009FC4D0}" destId="{B66D2B37-09BE-484B-9205-42552F932B08}" srcOrd="1" destOrd="0" presId="urn:microsoft.com/office/officeart/2005/8/layout/hierarchy1"/>
    <dgm:cxn modelId="{D64700C2-E85D-452A-AA95-D070963C6877}" type="presParOf" srcId="{AE09BE77-9701-4305-AEE0-2B507F58D879}" destId="{4001CE11-D266-4783-8B12-21D5369892FC}" srcOrd="1" destOrd="0" presId="urn:microsoft.com/office/officeart/2005/8/layout/hierarchy1"/>
    <dgm:cxn modelId="{2ED785C4-CC11-4528-9430-7022C7D22E27}" type="presParOf" srcId="{4001CE11-D266-4783-8B12-21D5369892FC}" destId="{5748393A-B46B-4876-8861-368B3AA23224}" srcOrd="0" destOrd="0" presId="urn:microsoft.com/office/officeart/2005/8/layout/hierarchy1"/>
    <dgm:cxn modelId="{2412C3CE-1944-4188-A6A9-755621BB640A}" type="presParOf" srcId="{5748393A-B46B-4876-8861-368B3AA23224}" destId="{0DCDCDE0-0E18-4C3C-9A1A-BE560F944AFA}" srcOrd="0" destOrd="0" presId="urn:microsoft.com/office/officeart/2005/8/layout/hierarchy1"/>
    <dgm:cxn modelId="{C083523B-E151-4AF7-AB3E-DCE997F1A02F}" type="presParOf" srcId="{5748393A-B46B-4876-8861-368B3AA23224}" destId="{FFD9EE7B-CBE4-4F2E-B4C3-B5E12ED0727F}" srcOrd="1" destOrd="0" presId="urn:microsoft.com/office/officeart/2005/8/layout/hierarchy1"/>
    <dgm:cxn modelId="{56EBD069-AF74-403D-A861-CCA9888C0BA6}" type="presParOf" srcId="{4001CE11-D266-4783-8B12-21D5369892FC}" destId="{CE8BFEF7-81EB-4724-BFB5-A302BFAA50F3}" srcOrd="1" destOrd="0" presId="urn:microsoft.com/office/officeart/2005/8/layout/hierarchy1"/>
    <dgm:cxn modelId="{9B5F855B-1A70-48A8-9143-E24323DFF5C4}" type="presParOf" srcId="{CE8BFEF7-81EB-4724-BFB5-A302BFAA50F3}" destId="{2EBC3C38-51F2-48AE-A06D-22D202C38EAB}" srcOrd="0" destOrd="0" presId="urn:microsoft.com/office/officeart/2005/8/layout/hierarchy1"/>
    <dgm:cxn modelId="{845E8CE1-63F5-48EA-BA4E-68A17DF99530}" type="presParOf" srcId="{CE8BFEF7-81EB-4724-BFB5-A302BFAA50F3}" destId="{CA5D7897-FA84-4655-96C1-58C23C6C4222}" srcOrd="1" destOrd="0" presId="urn:microsoft.com/office/officeart/2005/8/layout/hierarchy1"/>
    <dgm:cxn modelId="{A377836A-52D4-40EB-9695-AC26C7B0B5DC}" type="presParOf" srcId="{CA5D7897-FA84-4655-96C1-58C23C6C4222}" destId="{0C6C6C18-DF75-4B87-A886-8DE5B04A1F82}" srcOrd="0" destOrd="0" presId="urn:microsoft.com/office/officeart/2005/8/layout/hierarchy1"/>
    <dgm:cxn modelId="{1C827326-C63A-40FF-B569-5C50704F262C}" type="presParOf" srcId="{0C6C6C18-DF75-4B87-A886-8DE5B04A1F82}" destId="{C8225C13-080F-4B3F-A189-37C9DD650BC1}" srcOrd="0" destOrd="0" presId="urn:microsoft.com/office/officeart/2005/8/layout/hierarchy1"/>
    <dgm:cxn modelId="{43F9458A-433F-45F7-86A7-2A8DF7EB7460}" type="presParOf" srcId="{0C6C6C18-DF75-4B87-A886-8DE5B04A1F82}" destId="{97143023-30B7-4224-A5C2-02FF8583F60B}" srcOrd="1" destOrd="0" presId="urn:microsoft.com/office/officeart/2005/8/layout/hierarchy1"/>
    <dgm:cxn modelId="{395457B7-932A-4E32-B4E9-91F81B3D4F21}" type="presParOf" srcId="{CA5D7897-FA84-4655-96C1-58C23C6C4222}" destId="{803C5A92-C6BF-464D-A719-B14C99F8EB4A}" srcOrd="1" destOrd="0" presId="urn:microsoft.com/office/officeart/2005/8/layout/hierarchy1"/>
    <dgm:cxn modelId="{31BEDB00-C98C-4426-B534-5F2485D3C56D}" type="presParOf" srcId="{803C5A92-C6BF-464D-A719-B14C99F8EB4A}" destId="{70F4A12B-7A5C-4312-9806-34A23CC17E28}" srcOrd="0" destOrd="0" presId="urn:microsoft.com/office/officeart/2005/8/layout/hierarchy1"/>
    <dgm:cxn modelId="{ED780702-6667-485D-B192-4D25FA0BF52B}" type="presParOf" srcId="{803C5A92-C6BF-464D-A719-B14C99F8EB4A}" destId="{2E049000-4290-412C-920F-B0760AF0676D}" srcOrd="1" destOrd="0" presId="urn:microsoft.com/office/officeart/2005/8/layout/hierarchy1"/>
    <dgm:cxn modelId="{39B708C7-C8EE-4BCF-B63D-AB7F86BE8660}" type="presParOf" srcId="{2E049000-4290-412C-920F-B0760AF0676D}" destId="{D7A253EE-4C12-4573-AF6C-1EC2FEF5CB05}" srcOrd="0" destOrd="0" presId="urn:microsoft.com/office/officeart/2005/8/layout/hierarchy1"/>
    <dgm:cxn modelId="{DCE7C423-B86B-4BA4-B3C8-8B6D2BE7488F}" type="presParOf" srcId="{D7A253EE-4C12-4573-AF6C-1EC2FEF5CB05}" destId="{45E1A69F-E20F-4DE1-AC47-11608A562BD2}" srcOrd="0" destOrd="0" presId="urn:microsoft.com/office/officeart/2005/8/layout/hierarchy1"/>
    <dgm:cxn modelId="{5C851879-699A-4112-A438-6ADEC10F6C85}" type="presParOf" srcId="{D7A253EE-4C12-4573-AF6C-1EC2FEF5CB05}" destId="{A72016EC-0EAE-4550-85DB-01238A7F828C}" srcOrd="1" destOrd="0" presId="urn:microsoft.com/office/officeart/2005/8/layout/hierarchy1"/>
    <dgm:cxn modelId="{E0F1538C-D524-4435-BBE5-2C48B4AE702A}" type="presParOf" srcId="{2E049000-4290-412C-920F-B0760AF0676D}" destId="{A4B86D13-08AE-4F30-921B-15DC7D53C39E}" srcOrd="1" destOrd="0" presId="urn:microsoft.com/office/officeart/2005/8/layout/hierarchy1"/>
    <dgm:cxn modelId="{43D030E7-AA5C-4B99-B539-8959386B02DB}" type="presParOf" srcId="{CE8BFEF7-81EB-4724-BFB5-A302BFAA50F3}" destId="{36899E11-2EE2-43BC-9ADA-558F42CE3BD3}" srcOrd="2" destOrd="0" presId="urn:microsoft.com/office/officeart/2005/8/layout/hierarchy1"/>
    <dgm:cxn modelId="{034C3F3B-109F-44AF-AFCA-C1BAE883DCA0}" type="presParOf" srcId="{CE8BFEF7-81EB-4724-BFB5-A302BFAA50F3}" destId="{FE87CCFE-EDDA-473C-8A4E-D352335E86A4}" srcOrd="3" destOrd="0" presId="urn:microsoft.com/office/officeart/2005/8/layout/hierarchy1"/>
    <dgm:cxn modelId="{32496C14-8789-4C5A-8DB3-9156469C5FA4}" type="presParOf" srcId="{FE87CCFE-EDDA-473C-8A4E-D352335E86A4}" destId="{078675DE-E60D-46AF-919F-947E6711F7E0}" srcOrd="0" destOrd="0" presId="urn:microsoft.com/office/officeart/2005/8/layout/hierarchy1"/>
    <dgm:cxn modelId="{42F4567B-5CF7-4FEE-A66D-A311E85FD984}" type="presParOf" srcId="{078675DE-E60D-46AF-919F-947E6711F7E0}" destId="{574BC7B5-7C14-444C-ABD2-D7B5C2F5B834}" srcOrd="0" destOrd="0" presId="urn:microsoft.com/office/officeart/2005/8/layout/hierarchy1"/>
    <dgm:cxn modelId="{7BC5E1E6-D1ED-435B-9D11-9D6FBAF9B117}" type="presParOf" srcId="{078675DE-E60D-46AF-919F-947E6711F7E0}" destId="{12CDD616-8BAB-4CCD-B44F-C4240E52291C}" srcOrd="1" destOrd="0" presId="urn:microsoft.com/office/officeart/2005/8/layout/hierarchy1"/>
    <dgm:cxn modelId="{AE978D7E-BDE5-4002-8FD5-9FCFEBC6E911}" type="presParOf" srcId="{FE87CCFE-EDDA-473C-8A4E-D352335E86A4}" destId="{BA184EEF-21FA-41E6-8C7B-4CA769ED37FA}" srcOrd="1" destOrd="0" presId="urn:microsoft.com/office/officeart/2005/8/layout/hierarchy1"/>
    <dgm:cxn modelId="{60DD33A1-8311-4B80-88AF-463EA6E69123}" type="presParOf" srcId="{BA184EEF-21FA-41E6-8C7B-4CA769ED37FA}" destId="{53617242-BBF5-4650-A565-B315D8F482CB}" srcOrd="0" destOrd="0" presId="urn:microsoft.com/office/officeart/2005/8/layout/hierarchy1"/>
    <dgm:cxn modelId="{EF3C31A3-6714-42E3-9636-9B57DED56781}" type="presParOf" srcId="{BA184EEF-21FA-41E6-8C7B-4CA769ED37FA}" destId="{93B4330F-9D41-4195-A0E1-6BFCA96C316C}" srcOrd="1" destOrd="0" presId="urn:microsoft.com/office/officeart/2005/8/layout/hierarchy1"/>
    <dgm:cxn modelId="{578AAE4D-A3B3-45BB-A6E3-B89D26AAA00C}" type="presParOf" srcId="{93B4330F-9D41-4195-A0E1-6BFCA96C316C}" destId="{2FB6F4E8-53C9-49D9-85C9-88D0A35BA046}" srcOrd="0" destOrd="0" presId="urn:microsoft.com/office/officeart/2005/8/layout/hierarchy1"/>
    <dgm:cxn modelId="{546097F9-2300-4274-AA7B-5DB839628BB6}" type="presParOf" srcId="{2FB6F4E8-53C9-49D9-85C9-88D0A35BA046}" destId="{8CF281AB-8DD7-48C5-BB92-1066D5BC4363}" srcOrd="0" destOrd="0" presId="urn:microsoft.com/office/officeart/2005/8/layout/hierarchy1"/>
    <dgm:cxn modelId="{8ED4DDDB-27B0-42EF-B9BE-D8FFABA5CFBA}" type="presParOf" srcId="{2FB6F4E8-53C9-49D9-85C9-88D0A35BA046}" destId="{A9B748F9-243B-4EC2-8345-2E1A6E40011A}" srcOrd="1" destOrd="0" presId="urn:microsoft.com/office/officeart/2005/8/layout/hierarchy1"/>
    <dgm:cxn modelId="{6B955AEC-F65D-4DF5-B7FB-CF1EB620EC61}" type="presParOf" srcId="{93B4330F-9D41-4195-A0E1-6BFCA96C316C}" destId="{E9E312AB-A796-410D-AD09-92458080C2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E9FA22-AF35-453F-81C8-BF905FB2A94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952D30-3396-40C7-A16A-3BAB8290FB0B}">
      <dgm:prSet/>
      <dgm:spPr/>
      <dgm:t>
        <a:bodyPr/>
        <a:lstStyle/>
        <a:p>
          <a:r>
            <a:rPr lang="en-US" dirty="0"/>
            <a:t>Try and catch to handle exceptions without breaking the code</a:t>
          </a:r>
        </a:p>
      </dgm:t>
    </dgm:pt>
    <dgm:pt modelId="{1AC070F2-72B4-4D8B-96B1-D34B2D9B9034}" type="parTrans" cxnId="{42F9E2F3-CC62-44A3-A82A-220599A6D2DD}">
      <dgm:prSet/>
      <dgm:spPr/>
      <dgm:t>
        <a:bodyPr/>
        <a:lstStyle/>
        <a:p>
          <a:endParaRPr lang="en-US"/>
        </a:p>
      </dgm:t>
    </dgm:pt>
    <dgm:pt modelId="{880EDA99-7042-46EA-9F7F-3DE24A33CA82}" type="sibTrans" cxnId="{42F9E2F3-CC62-44A3-A82A-220599A6D2DD}">
      <dgm:prSet/>
      <dgm:spPr/>
      <dgm:t>
        <a:bodyPr/>
        <a:lstStyle/>
        <a:p>
          <a:endParaRPr lang="en-US"/>
        </a:p>
      </dgm:t>
    </dgm:pt>
    <dgm:pt modelId="{1814C4BF-D6CC-4B92-A114-C18C17C6D3D9}">
      <dgm:prSet/>
      <dgm:spPr/>
      <dgm:t>
        <a:bodyPr/>
        <a:lstStyle/>
        <a:p>
          <a:r>
            <a:rPr lang="en-US" dirty="0"/>
            <a:t>Attempts to open the current </a:t>
          </a:r>
          <a:r>
            <a:rPr lang="en-US" dirty="0" err="1"/>
            <a:t>Demo.json</a:t>
          </a:r>
          <a:endParaRPr lang="en-US" dirty="0"/>
        </a:p>
      </dgm:t>
    </dgm:pt>
    <dgm:pt modelId="{C9B7EE32-9E1E-4F7E-8B25-4D0EF71D0F75}" type="parTrans" cxnId="{513E294E-8CB9-4462-985D-779E8A94A9A2}">
      <dgm:prSet/>
      <dgm:spPr/>
      <dgm:t>
        <a:bodyPr/>
        <a:lstStyle/>
        <a:p>
          <a:endParaRPr lang="en-US"/>
        </a:p>
      </dgm:t>
    </dgm:pt>
    <dgm:pt modelId="{B86686AC-E6DA-41F4-B0ED-7F55AED12CAB}" type="sibTrans" cxnId="{513E294E-8CB9-4462-985D-779E8A94A9A2}">
      <dgm:prSet/>
      <dgm:spPr/>
      <dgm:t>
        <a:bodyPr/>
        <a:lstStyle/>
        <a:p>
          <a:endParaRPr lang="en-US"/>
        </a:p>
      </dgm:t>
    </dgm:pt>
    <dgm:pt modelId="{919B72D1-DE31-46D6-AE97-57026AB5A08C}">
      <dgm:prSet/>
      <dgm:spPr/>
      <dgm:t>
        <a:bodyPr/>
        <a:lstStyle/>
        <a:p>
          <a:r>
            <a:rPr lang="en-US" dirty="0"/>
            <a:t>If it can this means that our file has already been started for the day with a header</a:t>
          </a:r>
        </a:p>
      </dgm:t>
    </dgm:pt>
    <dgm:pt modelId="{90765AA2-C685-4F5E-9F94-BB4434795422}" type="parTrans" cxnId="{4F2A71AF-EFCF-42F7-8A33-E3E01F051A9B}">
      <dgm:prSet/>
      <dgm:spPr/>
      <dgm:t>
        <a:bodyPr/>
        <a:lstStyle/>
        <a:p>
          <a:endParaRPr lang="en-US"/>
        </a:p>
      </dgm:t>
    </dgm:pt>
    <dgm:pt modelId="{046E5DCD-4442-4D05-9DF1-5E7F43B48BFB}" type="sibTrans" cxnId="{4F2A71AF-EFCF-42F7-8A33-E3E01F051A9B}">
      <dgm:prSet/>
      <dgm:spPr/>
      <dgm:t>
        <a:bodyPr/>
        <a:lstStyle/>
        <a:p>
          <a:endParaRPr lang="en-US"/>
        </a:p>
      </dgm:t>
    </dgm:pt>
    <dgm:pt modelId="{0362F208-2FA0-4FF2-91DA-90CCFAB6A2DB}">
      <dgm:prSet/>
      <dgm:spPr/>
      <dgm:t>
        <a:bodyPr/>
        <a:lstStyle/>
        <a:p>
          <a:r>
            <a:rPr lang="en-US" dirty="0"/>
            <a:t>Updates the </a:t>
          </a:r>
          <a:r>
            <a:rPr lang="en-US" dirty="0" err="1"/>
            <a:t>json</a:t>
          </a:r>
          <a:r>
            <a:rPr lang="en-US" dirty="0"/>
            <a:t> file to match the current time stamp of pull</a:t>
          </a:r>
        </a:p>
      </dgm:t>
    </dgm:pt>
    <dgm:pt modelId="{20EB5417-9814-495A-8A8B-E0F42C841879}" type="parTrans" cxnId="{D64BDC95-FD16-402D-86F0-504B513AEF3F}">
      <dgm:prSet/>
      <dgm:spPr/>
      <dgm:t>
        <a:bodyPr/>
        <a:lstStyle/>
        <a:p>
          <a:endParaRPr lang="en-US"/>
        </a:p>
      </dgm:t>
    </dgm:pt>
    <dgm:pt modelId="{5AE56564-D61A-495E-9F9A-53AB8A036565}" type="sibTrans" cxnId="{D64BDC95-FD16-402D-86F0-504B513AEF3F}">
      <dgm:prSet/>
      <dgm:spPr/>
      <dgm:t>
        <a:bodyPr/>
        <a:lstStyle/>
        <a:p>
          <a:endParaRPr lang="en-US"/>
        </a:p>
      </dgm:t>
    </dgm:pt>
    <dgm:pt modelId="{B18D14A7-6BD4-4EF8-9892-D0ED29471C40}">
      <dgm:prSet/>
      <dgm:spPr/>
      <dgm:t>
        <a:bodyPr/>
        <a:lstStyle/>
        <a:p>
          <a:r>
            <a:rPr lang="en-US" dirty="0"/>
            <a:t>Pulls the dictionary (Keys/Values) with the </a:t>
          </a:r>
          <a:r>
            <a:rPr lang="en-US" dirty="0" err="1"/>
            <a:t>json.load</a:t>
          </a:r>
          <a:r>
            <a:rPr lang="en-US" dirty="0"/>
            <a:t> method from the file and assigns it to a </a:t>
          </a:r>
          <a:r>
            <a:rPr lang="en-US" dirty="0" err="1"/>
            <a:t>json</a:t>
          </a:r>
          <a:r>
            <a:rPr lang="en-US" dirty="0"/>
            <a:t> object</a:t>
          </a:r>
        </a:p>
      </dgm:t>
    </dgm:pt>
    <dgm:pt modelId="{22CB5486-15CC-4188-9D01-DC634E7536AF}" type="parTrans" cxnId="{38666033-4F9F-4527-96C8-9B90F87808BF}">
      <dgm:prSet/>
      <dgm:spPr/>
      <dgm:t>
        <a:bodyPr/>
        <a:lstStyle/>
        <a:p>
          <a:endParaRPr lang="en-US"/>
        </a:p>
      </dgm:t>
    </dgm:pt>
    <dgm:pt modelId="{096D7E90-ECC6-49F3-9531-8C0A9D519931}" type="sibTrans" cxnId="{38666033-4F9F-4527-96C8-9B90F87808BF}">
      <dgm:prSet/>
      <dgm:spPr/>
      <dgm:t>
        <a:bodyPr/>
        <a:lstStyle/>
        <a:p>
          <a:endParaRPr lang="en-US"/>
        </a:p>
      </dgm:t>
    </dgm:pt>
    <dgm:pt modelId="{BCD08043-E244-4936-8794-19E2A74428FD}">
      <dgm:prSet/>
      <dgm:spPr/>
      <dgm:t>
        <a:bodyPr/>
        <a:lstStyle/>
        <a:p>
          <a:r>
            <a:rPr lang="en-US"/>
            <a:t>Json object is then converted to a string for printing purposes </a:t>
          </a:r>
        </a:p>
      </dgm:t>
    </dgm:pt>
    <dgm:pt modelId="{0A3BD328-601C-48C2-9FC7-532D309A1955}" type="parTrans" cxnId="{19E29E0C-AD77-4F44-AF07-0535A15FBC9C}">
      <dgm:prSet/>
      <dgm:spPr/>
      <dgm:t>
        <a:bodyPr/>
        <a:lstStyle/>
        <a:p>
          <a:endParaRPr lang="en-US"/>
        </a:p>
      </dgm:t>
    </dgm:pt>
    <dgm:pt modelId="{554FAEEA-27C1-49A5-99BB-E045DF6A3FE0}" type="sibTrans" cxnId="{19E29E0C-AD77-4F44-AF07-0535A15FBC9C}">
      <dgm:prSet/>
      <dgm:spPr/>
      <dgm:t>
        <a:bodyPr/>
        <a:lstStyle/>
        <a:p>
          <a:endParaRPr lang="en-US"/>
        </a:p>
      </dgm:t>
    </dgm:pt>
    <dgm:pt modelId="{2718563B-3B23-4EFA-B6F1-FE579C71436A}">
      <dgm:prSet/>
      <dgm:spPr/>
      <dgm:t>
        <a:bodyPr/>
        <a:lstStyle/>
        <a:p>
          <a:r>
            <a:rPr lang="en-US" dirty="0"/>
            <a:t>Make statement equal to true because a file already exists, and we don’t need a header for the .CSV file</a:t>
          </a:r>
        </a:p>
      </dgm:t>
    </dgm:pt>
    <dgm:pt modelId="{045C06ED-C88F-4B6C-8FA1-4515A31E2979}" type="parTrans" cxnId="{90AC6DD1-31FE-457C-A91F-7BDAF99DA0A3}">
      <dgm:prSet/>
      <dgm:spPr/>
      <dgm:t>
        <a:bodyPr/>
        <a:lstStyle/>
        <a:p>
          <a:endParaRPr lang="en-US"/>
        </a:p>
      </dgm:t>
    </dgm:pt>
    <dgm:pt modelId="{B13C7BB3-582A-4D51-B6DB-C642F83C0620}" type="sibTrans" cxnId="{90AC6DD1-31FE-457C-A91F-7BDAF99DA0A3}">
      <dgm:prSet/>
      <dgm:spPr/>
      <dgm:t>
        <a:bodyPr/>
        <a:lstStyle/>
        <a:p>
          <a:endParaRPr lang="en-US"/>
        </a:p>
      </dgm:t>
    </dgm:pt>
    <dgm:pt modelId="{6ABEBDA3-6BAB-4B73-AB2A-E4508BFF6922}">
      <dgm:prSet/>
      <dgm:spPr/>
      <dgm:t>
        <a:bodyPr/>
        <a:lstStyle/>
        <a:p>
          <a:r>
            <a:rPr lang="en-US" dirty="0"/>
            <a:t>Return the dictionary and the Boolean statement for our CSV creation method to look at</a:t>
          </a:r>
        </a:p>
      </dgm:t>
    </dgm:pt>
    <dgm:pt modelId="{4653CD70-D96F-45DB-B0B1-0FC8AEC27C52}" type="parTrans" cxnId="{300728E7-7BC7-44F9-B10F-CFEAE2738F70}">
      <dgm:prSet/>
      <dgm:spPr/>
      <dgm:t>
        <a:bodyPr/>
        <a:lstStyle/>
        <a:p>
          <a:endParaRPr lang="en-US"/>
        </a:p>
      </dgm:t>
    </dgm:pt>
    <dgm:pt modelId="{AE06CC60-F494-4F42-A01B-29A95CE5D916}" type="sibTrans" cxnId="{300728E7-7BC7-44F9-B10F-CFEAE2738F70}">
      <dgm:prSet/>
      <dgm:spPr/>
      <dgm:t>
        <a:bodyPr/>
        <a:lstStyle/>
        <a:p>
          <a:endParaRPr lang="en-US"/>
        </a:p>
      </dgm:t>
    </dgm:pt>
    <dgm:pt modelId="{9365D3F1-DB62-4047-8CC8-2D188243B976}">
      <dgm:prSet/>
      <dgm:spPr/>
      <dgm:t>
        <a:bodyPr/>
        <a:lstStyle/>
        <a:p>
          <a:r>
            <a:rPr lang="en-US" dirty="0"/>
            <a:t>If the attempt results in failure</a:t>
          </a:r>
        </a:p>
      </dgm:t>
    </dgm:pt>
    <dgm:pt modelId="{9CD08315-9B31-4732-B0B0-7A2EECAEB91B}" type="parTrans" cxnId="{D276B6B0-6B24-4502-AECA-F3BD6C83653D}">
      <dgm:prSet/>
      <dgm:spPr/>
      <dgm:t>
        <a:bodyPr/>
        <a:lstStyle/>
        <a:p>
          <a:endParaRPr lang="en-US"/>
        </a:p>
      </dgm:t>
    </dgm:pt>
    <dgm:pt modelId="{C0E321A2-0178-46BD-BDD7-964BAA78BEB9}" type="sibTrans" cxnId="{D276B6B0-6B24-4502-AECA-F3BD6C83653D}">
      <dgm:prSet/>
      <dgm:spPr/>
      <dgm:t>
        <a:bodyPr/>
        <a:lstStyle/>
        <a:p>
          <a:endParaRPr lang="en-US"/>
        </a:p>
      </dgm:t>
    </dgm:pt>
    <dgm:pt modelId="{3F212668-BD59-4DEF-B3B6-D3D841899066}">
      <dgm:prSet/>
      <dgm:spPr/>
      <dgm:t>
        <a:bodyPr/>
        <a:lstStyle/>
        <a:p>
          <a:r>
            <a:rPr lang="en-US"/>
            <a:t>The Boolean statement is false because we need a header since no .CSV file exists yet for the day</a:t>
          </a:r>
        </a:p>
      </dgm:t>
    </dgm:pt>
    <dgm:pt modelId="{0D4BC933-5B7D-4B2C-B13C-7E1C0C5F0171}" type="parTrans" cxnId="{FC2CFF1B-889E-4BC7-B79B-BBB5FC19648F}">
      <dgm:prSet/>
      <dgm:spPr/>
      <dgm:t>
        <a:bodyPr/>
        <a:lstStyle/>
        <a:p>
          <a:endParaRPr lang="en-US"/>
        </a:p>
      </dgm:t>
    </dgm:pt>
    <dgm:pt modelId="{18A23037-976E-4B59-91BC-19268F99CFCF}" type="sibTrans" cxnId="{FC2CFF1B-889E-4BC7-B79B-BBB5FC19648F}">
      <dgm:prSet/>
      <dgm:spPr/>
      <dgm:t>
        <a:bodyPr/>
        <a:lstStyle/>
        <a:p>
          <a:endParaRPr lang="en-US"/>
        </a:p>
      </dgm:t>
    </dgm:pt>
    <dgm:pt modelId="{59C5B6CF-F318-4C48-9629-749C7C750C8E}">
      <dgm:prSet/>
      <dgm:spPr/>
      <dgm:t>
        <a:bodyPr/>
        <a:lstStyle/>
        <a:p>
          <a:r>
            <a:rPr lang="en-US"/>
            <a:t>Create this .JSON file for the day</a:t>
          </a:r>
        </a:p>
      </dgm:t>
    </dgm:pt>
    <dgm:pt modelId="{032600D1-3379-4B62-A857-02C9619C3AB5}" type="parTrans" cxnId="{F990160D-954D-404A-B972-756189F5BB33}">
      <dgm:prSet/>
      <dgm:spPr/>
      <dgm:t>
        <a:bodyPr/>
        <a:lstStyle/>
        <a:p>
          <a:endParaRPr lang="en-US"/>
        </a:p>
      </dgm:t>
    </dgm:pt>
    <dgm:pt modelId="{4AB5C2F9-6EA2-4918-8741-FD2142D7D90A}" type="sibTrans" cxnId="{F990160D-954D-404A-B972-756189F5BB33}">
      <dgm:prSet/>
      <dgm:spPr/>
      <dgm:t>
        <a:bodyPr/>
        <a:lstStyle/>
        <a:p>
          <a:endParaRPr lang="en-US"/>
        </a:p>
      </dgm:t>
    </dgm:pt>
    <dgm:pt modelId="{5E2DC46B-7C84-45EC-B15A-2E5C2F463024}">
      <dgm:prSet/>
      <dgm:spPr/>
      <dgm:t>
        <a:bodyPr/>
        <a:lstStyle/>
        <a:p>
          <a:r>
            <a:rPr lang="en-US"/>
            <a:t>Complete now the same steps as a success and return the dictionary/Boolean variables for the creation of .CSV file</a:t>
          </a:r>
        </a:p>
      </dgm:t>
    </dgm:pt>
    <dgm:pt modelId="{FBF41220-979D-4831-B9BA-381721542192}" type="parTrans" cxnId="{D0B7CDBD-2523-4BC4-9BD6-585501208D52}">
      <dgm:prSet/>
      <dgm:spPr/>
      <dgm:t>
        <a:bodyPr/>
        <a:lstStyle/>
        <a:p>
          <a:endParaRPr lang="en-US"/>
        </a:p>
      </dgm:t>
    </dgm:pt>
    <dgm:pt modelId="{58A06871-3B03-409A-906E-D014CB7058C6}" type="sibTrans" cxnId="{D0B7CDBD-2523-4BC4-9BD6-585501208D52}">
      <dgm:prSet/>
      <dgm:spPr/>
      <dgm:t>
        <a:bodyPr/>
        <a:lstStyle/>
        <a:p>
          <a:endParaRPr lang="en-US"/>
        </a:p>
      </dgm:t>
    </dgm:pt>
    <dgm:pt modelId="{DDFE262D-A8DA-47F2-A1A3-FEAE32705F68}" type="pres">
      <dgm:prSet presAssocID="{A6E9FA22-AF35-453F-81C8-BF905FB2A94E}" presName="Name0" presStyleCnt="0">
        <dgm:presLayoutVars>
          <dgm:dir/>
          <dgm:animLvl val="lvl"/>
          <dgm:resizeHandles val="exact"/>
        </dgm:presLayoutVars>
      </dgm:prSet>
      <dgm:spPr/>
    </dgm:pt>
    <dgm:pt modelId="{19A212EE-49AC-40A7-840B-BF8CD381DB88}" type="pres">
      <dgm:prSet presAssocID="{16952D30-3396-40C7-A16A-3BAB8290FB0B}" presName="composite" presStyleCnt="0"/>
      <dgm:spPr/>
    </dgm:pt>
    <dgm:pt modelId="{20501364-6C1E-4FBB-8A95-BE1B486F7DF8}" type="pres">
      <dgm:prSet presAssocID="{16952D30-3396-40C7-A16A-3BAB8290FB0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582689F-0035-4E3F-9949-F7BFE6C6FAB6}" type="pres">
      <dgm:prSet presAssocID="{16952D30-3396-40C7-A16A-3BAB8290FB0B}" presName="desTx" presStyleLbl="alignAccFollowNode1" presStyleIdx="0" presStyleCnt="3">
        <dgm:presLayoutVars>
          <dgm:bulletEnabled val="1"/>
        </dgm:presLayoutVars>
      </dgm:prSet>
      <dgm:spPr/>
    </dgm:pt>
    <dgm:pt modelId="{8F0727D3-28BF-45ED-A81E-98E833FD2DE2}" type="pres">
      <dgm:prSet presAssocID="{880EDA99-7042-46EA-9F7F-3DE24A33CA82}" presName="space" presStyleCnt="0"/>
      <dgm:spPr/>
    </dgm:pt>
    <dgm:pt modelId="{E8960902-89FC-4D14-BA06-200E586BB2BA}" type="pres">
      <dgm:prSet presAssocID="{1814C4BF-D6CC-4B92-A114-C18C17C6D3D9}" presName="composite" presStyleCnt="0"/>
      <dgm:spPr/>
    </dgm:pt>
    <dgm:pt modelId="{2E1AE613-C73F-40DE-8D1A-92E8703CC22B}" type="pres">
      <dgm:prSet presAssocID="{1814C4BF-D6CC-4B92-A114-C18C17C6D3D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B87BE45-6723-42C1-8373-449C47EF9398}" type="pres">
      <dgm:prSet presAssocID="{1814C4BF-D6CC-4B92-A114-C18C17C6D3D9}" presName="desTx" presStyleLbl="alignAccFollowNode1" presStyleIdx="1" presStyleCnt="3">
        <dgm:presLayoutVars>
          <dgm:bulletEnabled val="1"/>
        </dgm:presLayoutVars>
      </dgm:prSet>
      <dgm:spPr/>
    </dgm:pt>
    <dgm:pt modelId="{094D87F4-717B-4B9B-BF84-55F2209756A9}" type="pres">
      <dgm:prSet presAssocID="{B86686AC-E6DA-41F4-B0ED-7F55AED12CAB}" presName="space" presStyleCnt="0"/>
      <dgm:spPr/>
    </dgm:pt>
    <dgm:pt modelId="{57B29727-86D0-41BA-967C-C43EFD2D7B20}" type="pres">
      <dgm:prSet presAssocID="{9365D3F1-DB62-4047-8CC8-2D188243B976}" presName="composite" presStyleCnt="0"/>
      <dgm:spPr/>
    </dgm:pt>
    <dgm:pt modelId="{EF4EBAF3-ED86-4D58-9747-FDB478CEE619}" type="pres">
      <dgm:prSet presAssocID="{9365D3F1-DB62-4047-8CC8-2D188243B97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946C1DE-F488-441A-8EFD-FE97C8CAD620}" type="pres">
      <dgm:prSet presAssocID="{9365D3F1-DB62-4047-8CC8-2D188243B97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B7C3107-0BA3-4E2F-A26E-AAEA1D1A44AD}" type="presOf" srcId="{9365D3F1-DB62-4047-8CC8-2D188243B976}" destId="{EF4EBAF3-ED86-4D58-9747-FDB478CEE619}" srcOrd="0" destOrd="0" presId="urn:microsoft.com/office/officeart/2005/8/layout/hList1"/>
    <dgm:cxn modelId="{19E29E0C-AD77-4F44-AF07-0535A15FBC9C}" srcId="{1814C4BF-D6CC-4B92-A114-C18C17C6D3D9}" destId="{BCD08043-E244-4936-8794-19E2A74428FD}" srcOrd="3" destOrd="0" parTransId="{0A3BD328-601C-48C2-9FC7-532D309A1955}" sibTransId="{554FAEEA-27C1-49A5-99BB-E045DF6A3FE0}"/>
    <dgm:cxn modelId="{F990160D-954D-404A-B972-756189F5BB33}" srcId="{9365D3F1-DB62-4047-8CC8-2D188243B976}" destId="{59C5B6CF-F318-4C48-9629-749C7C750C8E}" srcOrd="1" destOrd="0" parTransId="{032600D1-3379-4B62-A857-02C9619C3AB5}" sibTransId="{4AB5C2F9-6EA2-4918-8741-FD2142D7D90A}"/>
    <dgm:cxn modelId="{FC2CFF1B-889E-4BC7-B79B-BBB5FC19648F}" srcId="{9365D3F1-DB62-4047-8CC8-2D188243B976}" destId="{3F212668-BD59-4DEF-B3B6-D3D841899066}" srcOrd="0" destOrd="0" parTransId="{0D4BC933-5B7D-4B2C-B13C-7E1C0C5F0171}" sibTransId="{18A23037-976E-4B59-91BC-19268F99CFCF}"/>
    <dgm:cxn modelId="{8F6FDF21-9411-4D7F-8E70-4E3C9BA3FB3E}" type="presOf" srcId="{3F212668-BD59-4DEF-B3B6-D3D841899066}" destId="{4946C1DE-F488-441A-8EFD-FE97C8CAD620}" srcOrd="0" destOrd="0" presId="urn:microsoft.com/office/officeart/2005/8/layout/hList1"/>
    <dgm:cxn modelId="{A15B7E32-4CAE-427B-80D8-86C505ED0A82}" type="presOf" srcId="{6ABEBDA3-6BAB-4B73-AB2A-E4508BFF6922}" destId="{5B87BE45-6723-42C1-8373-449C47EF9398}" srcOrd="0" destOrd="5" presId="urn:microsoft.com/office/officeart/2005/8/layout/hList1"/>
    <dgm:cxn modelId="{2B968E32-3760-4416-AFE5-F9E6FAF25397}" type="presOf" srcId="{919B72D1-DE31-46D6-AE97-57026AB5A08C}" destId="{5B87BE45-6723-42C1-8373-449C47EF9398}" srcOrd="0" destOrd="0" presId="urn:microsoft.com/office/officeart/2005/8/layout/hList1"/>
    <dgm:cxn modelId="{38666033-4F9F-4527-96C8-9B90F87808BF}" srcId="{1814C4BF-D6CC-4B92-A114-C18C17C6D3D9}" destId="{B18D14A7-6BD4-4EF8-9892-D0ED29471C40}" srcOrd="2" destOrd="0" parTransId="{22CB5486-15CC-4188-9D01-DC634E7536AF}" sibTransId="{096D7E90-ECC6-49F3-9531-8C0A9D519931}"/>
    <dgm:cxn modelId="{25448168-72BC-4EA3-9FD4-204D76AE258D}" type="presOf" srcId="{2718563B-3B23-4EFA-B6F1-FE579C71436A}" destId="{5B87BE45-6723-42C1-8373-449C47EF9398}" srcOrd="0" destOrd="4" presId="urn:microsoft.com/office/officeart/2005/8/layout/hList1"/>
    <dgm:cxn modelId="{513E294E-8CB9-4462-985D-779E8A94A9A2}" srcId="{A6E9FA22-AF35-453F-81C8-BF905FB2A94E}" destId="{1814C4BF-D6CC-4B92-A114-C18C17C6D3D9}" srcOrd="1" destOrd="0" parTransId="{C9B7EE32-9E1E-4F7E-8B25-4D0EF71D0F75}" sibTransId="{B86686AC-E6DA-41F4-B0ED-7F55AED12CAB}"/>
    <dgm:cxn modelId="{B5BF4F7A-9D45-401E-99DD-F43819EC0FE6}" type="presOf" srcId="{5E2DC46B-7C84-45EC-B15A-2E5C2F463024}" destId="{4946C1DE-F488-441A-8EFD-FE97C8CAD620}" srcOrd="0" destOrd="2" presId="urn:microsoft.com/office/officeart/2005/8/layout/hList1"/>
    <dgm:cxn modelId="{7EC74785-FF9A-44F7-9724-812ABC4EB6F6}" type="presOf" srcId="{0362F208-2FA0-4FF2-91DA-90CCFAB6A2DB}" destId="{5B87BE45-6723-42C1-8373-449C47EF9398}" srcOrd="0" destOrd="1" presId="urn:microsoft.com/office/officeart/2005/8/layout/hList1"/>
    <dgm:cxn modelId="{D64BDC95-FD16-402D-86F0-504B513AEF3F}" srcId="{1814C4BF-D6CC-4B92-A114-C18C17C6D3D9}" destId="{0362F208-2FA0-4FF2-91DA-90CCFAB6A2DB}" srcOrd="1" destOrd="0" parTransId="{20EB5417-9814-495A-8A8B-E0F42C841879}" sibTransId="{5AE56564-D61A-495E-9F9A-53AB8A036565}"/>
    <dgm:cxn modelId="{33599497-1DCB-41CA-A90A-E05C5F84C017}" type="presOf" srcId="{BCD08043-E244-4936-8794-19E2A74428FD}" destId="{5B87BE45-6723-42C1-8373-449C47EF9398}" srcOrd="0" destOrd="3" presId="urn:microsoft.com/office/officeart/2005/8/layout/hList1"/>
    <dgm:cxn modelId="{4F2A71AF-EFCF-42F7-8A33-E3E01F051A9B}" srcId="{1814C4BF-D6CC-4B92-A114-C18C17C6D3D9}" destId="{919B72D1-DE31-46D6-AE97-57026AB5A08C}" srcOrd="0" destOrd="0" parTransId="{90765AA2-C685-4F5E-9F94-BB4434795422}" sibTransId="{046E5DCD-4442-4D05-9DF1-5E7F43B48BFB}"/>
    <dgm:cxn modelId="{D276B6B0-6B24-4502-AECA-F3BD6C83653D}" srcId="{A6E9FA22-AF35-453F-81C8-BF905FB2A94E}" destId="{9365D3F1-DB62-4047-8CC8-2D188243B976}" srcOrd="2" destOrd="0" parTransId="{9CD08315-9B31-4732-B0B0-7A2EECAEB91B}" sibTransId="{C0E321A2-0178-46BD-BDD7-964BAA78BEB9}"/>
    <dgm:cxn modelId="{D0B7CDBD-2523-4BC4-9BD6-585501208D52}" srcId="{9365D3F1-DB62-4047-8CC8-2D188243B976}" destId="{5E2DC46B-7C84-45EC-B15A-2E5C2F463024}" srcOrd="2" destOrd="0" parTransId="{FBF41220-979D-4831-B9BA-381721542192}" sibTransId="{58A06871-3B03-409A-906E-D014CB7058C6}"/>
    <dgm:cxn modelId="{88470AC1-9D53-4742-B9CA-F6538B157628}" type="presOf" srcId="{B18D14A7-6BD4-4EF8-9892-D0ED29471C40}" destId="{5B87BE45-6723-42C1-8373-449C47EF9398}" srcOrd="0" destOrd="2" presId="urn:microsoft.com/office/officeart/2005/8/layout/hList1"/>
    <dgm:cxn modelId="{36E8B3CE-18F5-405C-96AE-FD7732BEFC66}" type="presOf" srcId="{16952D30-3396-40C7-A16A-3BAB8290FB0B}" destId="{20501364-6C1E-4FBB-8A95-BE1B486F7DF8}" srcOrd="0" destOrd="0" presId="urn:microsoft.com/office/officeart/2005/8/layout/hList1"/>
    <dgm:cxn modelId="{90AC6DD1-31FE-457C-A91F-7BDAF99DA0A3}" srcId="{1814C4BF-D6CC-4B92-A114-C18C17C6D3D9}" destId="{2718563B-3B23-4EFA-B6F1-FE579C71436A}" srcOrd="4" destOrd="0" parTransId="{045C06ED-C88F-4B6C-8FA1-4515A31E2979}" sibTransId="{B13C7BB3-582A-4D51-B6DB-C642F83C0620}"/>
    <dgm:cxn modelId="{46B898D5-966E-4C7B-9025-89D5319A810E}" type="presOf" srcId="{1814C4BF-D6CC-4B92-A114-C18C17C6D3D9}" destId="{2E1AE613-C73F-40DE-8D1A-92E8703CC22B}" srcOrd="0" destOrd="0" presId="urn:microsoft.com/office/officeart/2005/8/layout/hList1"/>
    <dgm:cxn modelId="{C34A86D7-FB90-48EC-B316-67AFA7AF5FCE}" type="presOf" srcId="{59C5B6CF-F318-4C48-9629-749C7C750C8E}" destId="{4946C1DE-F488-441A-8EFD-FE97C8CAD620}" srcOrd="0" destOrd="1" presId="urn:microsoft.com/office/officeart/2005/8/layout/hList1"/>
    <dgm:cxn modelId="{300728E7-7BC7-44F9-B10F-CFEAE2738F70}" srcId="{1814C4BF-D6CC-4B92-A114-C18C17C6D3D9}" destId="{6ABEBDA3-6BAB-4B73-AB2A-E4508BFF6922}" srcOrd="5" destOrd="0" parTransId="{4653CD70-D96F-45DB-B0B1-0FC8AEC27C52}" sibTransId="{AE06CC60-F494-4F42-A01B-29A95CE5D916}"/>
    <dgm:cxn modelId="{DA7B6AEC-805F-4792-875B-C7CCC52D9926}" type="presOf" srcId="{A6E9FA22-AF35-453F-81C8-BF905FB2A94E}" destId="{DDFE262D-A8DA-47F2-A1A3-FEAE32705F68}" srcOrd="0" destOrd="0" presId="urn:microsoft.com/office/officeart/2005/8/layout/hList1"/>
    <dgm:cxn modelId="{42F9E2F3-CC62-44A3-A82A-220599A6D2DD}" srcId="{A6E9FA22-AF35-453F-81C8-BF905FB2A94E}" destId="{16952D30-3396-40C7-A16A-3BAB8290FB0B}" srcOrd="0" destOrd="0" parTransId="{1AC070F2-72B4-4D8B-96B1-D34B2D9B9034}" sibTransId="{880EDA99-7042-46EA-9F7F-3DE24A33CA82}"/>
    <dgm:cxn modelId="{171C7417-66C0-483E-9FA7-34ED873F4C5D}" type="presParOf" srcId="{DDFE262D-A8DA-47F2-A1A3-FEAE32705F68}" destId="{19A212EE-49AC-40A7-840B-BF8CD381DB88}" srcOrd="0" destOrd="0" presId="urn:microsoft.com/office/officeart/2005/8/layout/hList1"/>
    <dgm:cxn modelId="{7A4456B7-7DB4-4DE6-A818-E9B3908BCCAA}" type="presParOf" srcId="{19A212EE-49AC-40A7-840B-BF8CD381DB88}" destId="{20501364-6C1E-4FBB-8A95-BE1B486F7DF8}" srcOrd="0" destOrd="0" presId="urn:microsoft.com/office/officeart/2005/8/layout/hList1"/>
    <dgm:cxn modelId="{7E901753-A13B-4DDD-B52F-BABCA8C97AB8}" type="presParOf" srcId="{19A212EE-49AC-40A7-840B-BF8CD381DB88}" destId="{C582689F-0035-4E3F-9949-F7BFE6C6FAB6}" srcOrd="1" destOrd="0" presId="urn:microsoft.com/office/officeart/2005/8/layout/hList1"/>
    <dgm:cxn modelId="{0DD021A1-B946-4E77-8DC3-DE6958E8CDB8}" type="presParOf" srcId="{DDFE262D-A8DA-47F2-A1A3-FEAE32705F68}" destId="{8F0727D3-28BF-45ED-A81E-98E833FD2DE2}" srcOrd="1" destOrd="0" presId="urn:microsoft.com/office/officeart/2005/8/layout/hList1"/>
    <dgm:cxn modelId="{0E54F20E-E9F0-4DF5-B2CF-27FB389602E9}" type="presParOf" srcId="{DDFE262D-A8DA-47F2-A1A3-FEAE32705F68}" destId="{E8960902-89FC-4D14-BA06-200E586BB2BA}" srcOrd="2" destOrd="0" presId="urn:microsoft.com/office/officeart/2005/8/layout/hList1"/>
    <dgm:cxn modelId="{69E9627C-EC68-4E9E-84A2-E8A3B50DE22B}" type="presParOf" srcId="{E8960902-89FC-4D14-BA06-200E586BB2BA}" destId="{2E1AE613-C73F-40DE-8D1A-92E8703CC22B}" srcOrd="0" destOrd="0" presId="urn:microsoft.com/office/officeart/2005/8/layout/hList1"/>
    <dgm:cxn modelId="{32028B93-8D43-470B-924F-2DC83C678284}" type="presParOf" srcId="{E8960902-89FC-4D14-BA06-200E586BB2BA}" destId="{5B87BE45-6723-42C1-8373-449C47EF9398}" srcOrd="1" destOrd="0" presId="urn:microsoft.com/office/officeart/2005/8/layout/hList1"/>
    <dgm:cxn modelId="{0909BACC-58A5-4B63-9180-B1543DC1B249}" type="presParOf" srcId="{DDFE262D-A8DA-47F2-A1A3-FEAE32705F68}" destId="{094D87F4-717B-4B9B-BF84-55F2209756A9}" srcOrd="3" destOrd="0" presId="urn:microsoft.com/office/officeart/2005/8/layout/hList1"/>
    <dgm:cxn modelId="{D12BA331-4A11-4AA6-A043-5C074224BD2A}" type="presParOf" srcId="{DDFE262D-A8DA-47F2-A1A3-FEAE32705F68}" destId="{57B29727-86D0-41BA-967C-C43EFD2D7B20}" srcOrd="4" destOrd="0" presId="urn:microsoft.com/office/officeart/2005/8/layout/hList1"/>
    <dgm:cxn modelId="{59601DC4-FD4C-4D67-9BDF-B50D789A36C8}" type="presParOf" srcId="{57B29727-86D0-41BA-967C-C43EFD2D7B20}" destId="{EF4EBAF3-ED86-4D58-9747-FDB478CEE619}" srcOrd="0" destOrd="0" presId="urn:microsoft.com/office/officeart/2005/8/layout/hList1"/>
    <dgm:cxn modelId="{4704656E-B26F-47CC-BBEB-8310C073DA57}" type="presParOf" srcId="{57B29727-86D0-41BA-967C-C43EFD2D7B20}" destId="{4946C1DE-F488-441A-8EFD-FE97C8CAD6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FFD6CF-2B92-43C6-9B3B-23685CFB562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2B02D7-3FBA-4E71-9930-E80F218CF7C3}">
      <dgm:prSet/>
      <dgm:spPr/>
      <dgm:t>
        <a:bodyPr/>
        <a:lstStyle/>
        <a:p>
          <a:r>
            <a:rPr lang="en-US"/>
            <a:t>Try and catch allows for us to maintain an exception without breaking the code</a:t>
          </a:r>
        </a:p>
      </dgm:t>
    </dgm:pt>
    <dgm:pt modelId="{41B0B0A9-B642-4047-AC23-F022FA021BFA}" type="parTrans" cxnId="{54C6C180-59A7-4E2B-9D52-DC3E646A484D}">
      <dgm:prSet/>
      <dgm:spPr/>
      <dgm:t>
        <a:bodyPr/>
        <a:lstStyle/>
        <a:p>
          <a:endParaRPr lang="en-US"/>
        </a:p>
      </dgm:t>
    </dgm:pt>
    <dgm:pt modelId="{CC1D6995-455E-40DB-8BA9-B748BBE0AC30}" type="sibTrans" cxnId="{54C6C180-59A7-4E2B-9D52-DC3E646A484D}">
      <dgm:prSet/>
      <dgm:spPr/>
      <dgm:t>
        <a:bodyPr/>
        <a:lstStyle/>
        <a:p>
          <a:endParaRPr lang="en-US"/>
        </a:p>
      </dgm:t>
    </dgm:pt>
    <dgm:pt modelId="{0D9DB453-8CA3-4BAD-98D5-14C042CE8C92}">
      <dgm:prSet/>
      <dgm:spPr/>
      <dgm:t>
        <a:bodyPr/>
        <a:lstStyle/>
        <a:p>
          <a:r>
            <a:rPr lang="en-US"/>
            <a:t>Assigns global variables of datadictionary and statement to the returned values given by the readJson() method</a:t>
          </a:r>
        </a:p>
      </dgm:t>
    </dgm:pt>
    <dgm:pt modelId="{711C769C-2395-4E16-A9ED-AF1CA7E291AD}" type="parTrans" cxnId="{9C331A56-7ADC-42A2-ACB9-2C8D0984EB9D}">
      <dgm:prSet/>
      <dgm:spPr/>
      <dgm:t>
        <a:bodyPr/>
        <a:lstStyle/>
        <a:p>
          <a:endParaRPr lang="en-US"/>
        </a:p>
      </dgm:t>
    </dgm:pt>
    <dgm:pt modelId="{3FE6021E-008C-4A4B-B61B-264F2935B917}" type="sibTrans" cxnId="{9C331A56-7ADC-42A2-ACB9-2C8D0984EB9D}">
      <dgm:prSet/>
      <dgm:spPr/>
      <dgm:t>
        <a:bodyPr/>
        <a:lstStyle/>
        <a:p>
          <a:endParaRPr lang="en-US"/>
        </a:p>
      </dgm:t>
    </dgm:pt>
    <dgm:pt modelId="{D6DFC473-306C-498A-8DE9-4EB6BA2AC950}">
      <dgm:prSet/>
      <dgm:spPr/>
      <dgm:t>
        <a:bodyPr/>
        <a:lstStyle/>
        <a:p>
          <a:r>
            <a:rPr lang="en-US"/>
            <a:t>Uses these two variables to input into the createCSV() method</a:t>
          </a:r>
        </a:p>
      </dgm:t>
    </dgm:pt>
    <dgm:pt modelId="{A265DB68-FB91-4C47-89D0-A5BBDDF64C38}" type="parTrans" cxnId="{A6B3087F-4244-4931-8ED3-E73CD5F975F1}">
      <dgm:prSet/>
      <dgm:spPr/>
      <dgm:t>
        <a:bodyPr/>
        <a:lstStyle/>
        <a:p>
          <a:endParaRPr lang="en-US"/>
        </a:p>
      </dgm:t>
    </dgm:pt>
    <dgm:pt modelId="{775C6C7F-FE60-4333-A986-A597E4BB30F3}" type="sibTrans" cxnId="{A6B3087F-4244-4931-8ED3-E73CD5F975F1}">
      <dgm:prSet/>
      <dgm:spPr/>
      <dgm:t>
        <a:bodyPr/>
        <a:lstStyle/>
        <a:p>
          <a:endParaRPr lang="en-US"/>
        </a:p>
      </dgm:t>
    </dgm:pt>
    <dgm:pt modelId="{4900B4BA-7DD0-4491-B813-8E3750D62BE6}" type="pres">
      <dgm:prSet presAssocID="{03FFD6CF-2B92-43C6-9B3B-23685CFB5625}" presName="outerComposite" presStyleCnt="0">
        <dgm:presLayoutVars>
          <dgm:chMax val="5"/>
          <dgm:dir/>
          <dgm:resizeHandles val="exact"/>
        </dgm:presLayoutVars>
      </dgm:prSet>
      <dgm:spPr/>
    </dgm:pt>
    <dgm:pt modelId="{7FD88E01-15D1-45DA-B7C9-CD4E859C5029}" type="pres">
      <dgm:prSet presAssocID="{03FFD6CF-2B92-43C6-9B3B-23685CFB5625}" presName="dummyMaxCanvas" presStyleCnt="0">
        <dgm:presLayoutVars/>
      </dgm:prSet>
      <dgm:spPr/>
    </dgm:pt>
    <dgm:pt modelId="{07F88AED-875D-42D3-BD57-A45478639521}" type="pres">
      <dgm:prSet presAssocID="{03FFD6CF-2B92-43C6-9B3B-23685CFB5625}" presName="ThreeNodes_1" presStyleLbl="node1" presStyleIdx="0" presStyleCnt="3">
        <dgm:presLayoutVars>
          <dgm:bulletEnabled val="1"/>
        </dgm:presLayoutVars>
      </dgm:prSet>
      <dgm:spPr/>
    </dgm:pt>
    <dgm:pt modelId="{58D84014-6436-4D25-B66E-CA38332A7252}" type="pres">
      <dgm:prSet presAssocID="{03FFD6CF-2B92-43C6-9B3B-23685CFB5625}" presName="ThreeNodes_2" presStyleLbl="node1" presStyleIdx="1" presStyleCnt="3">
        <dgm:presLayoutVars>
          <dgm:bulletEnabled val="1"/>
        </dgm:presLayoutVars>
      </dgm:prSet>
      <dgm:spPr/>
    </dgm:pt>
    <dgm:pt modelId="{217D738E-FCB5-4EF7-8E53-7E93676FFF42}" type="pres">
      <dgm:prSet presAssocID="{03FFD6CF-2B92-43C6-9B3B-23685CFB5625}" presName="ThreeNodes_3" presStyleLbl="node1" presStyleIdx="2" presStyleCnt="3">
        <dgm:presLayoutVars>
          <dgm:bulletEnabled val="1"/>
        </dgm:presLayoutVars>
      </dgm:prSet>
      <dgm:spPr/>
    </dgm:pt>
    <dgm:pt modelId="{A02661F0-613C-4B73-B538-BF162E568032}" type="pres">
      <dgm:prSet presAssocID="{03FFD6CF-2B92-43C6-9B3B-23685CFB5625}" presName="ThreeConn_1-2" presStyleLbl="fgAccFollowNode1" presStyleIdx="0" presStyleCnt="2">
        <dgm:presLayoutVars>
          <dgm:bulletEnabled val="1"/>
        </dgm:presLayoutVars>
      </dgm:prSet>
      <dgm:spPr/>
    </dgm:pt>
    <dgm:pt modelId="{8D93A81C-3243-4846-B658-E58A7793A6A9}" type="pres">
      <dgm:prSet presAssocID="{03FFD6CF-2B92-43C6-9B3B-23685CFB5625}" presName="ThreeConn_2-3" presStyleLbl="fgAccFollowNode1" presStyleIdx="1" presStyleCnt="2">
        <dgm:presLayoutVars>
          <dgm:bulletEnabled val="1"/>
        </dgm:presLayoutVars>
      </dgm:prSet>
      <dgm:spPr/>
    </dgm:pt>
    <dgm:pt modelId="{2893A2AB-47CD-44E8-85F8-5D9742D889ED}" type="pres">
      <dgm:prSet presAssocID="{03FFD6CF-2B92-43C6-9B3B-23685CFB5625}" presName="ThreeNodes_1_text" presStyleLbl="node1" presStyleIdx="2" presStyleCnt="3">
        <dgm:presLayoutVars>
          <dgm:bulletEnabled val="1"/>
        </dgm:presLayoutVars>
      </dgm:prSet>
      <dgm:spPr/>
    </dgm:pt>
    <dgm:pt modelId="{6918D41B-5AFC-419F-8552-53ADE7A038D5}" type="pres">
      <dgm:prSet presAssocID="{03FFD6CF-2B92-43C6-9B3B-23685CFB5625}" presName="ThreeNodes_2_text" presStyleLbl="node1" presStyleIdx="2" presStyleCnt="3">
        <dgm:presLayoutVars>
          <dgm:bulletEnabled val="1"/>
        </dgm:presLayoutVars>
      </dgm:prSet>
      <dgm:spPr/>
    </dgm:pt>
    <dgm:pt modelId="{B946810A-581D-400D-A0AC-A8E9A8715628}" type="pres">
      <dgm:prSet presAssocID="{03FFD6CF-2B92-43C6-9B3B-23685CFB562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D95AF0F-99BC-4A99-BA7F-7DD3189B2F23}" type="presOf" srcId="{CC1D6995-455E-40DB-8BA9-B748BBE0AC30}" destId="{A02661F0-613C-4B73-B538-BF162E568032}" srcOrd="0" destOrd="0" presId="urn:microsoft.com/office/officeart/2005/8/layout/vProcess5"/>
    <dgm:cxn modelId="{0AAE601C-2F89-43BF-A5B4-74DDEDE1F341}" type="presOf" srcId="{D6DFC473-306C-498A-8DE9-4EB6BA2AC950}" destId="{B946810A-581D-400D-A0AC-A8E9A8715628}" srcOrd="1" destOrd="0" presId="urn:microsoft.com/office/officeart/2005/8/layout/vProcess5"/>
    <dgm:cxn modelId="{5343065F-E101-4AC9-A2B1-7B94A84B6A89}" type="presOf" srcId="{3FE6021E-008C-4A4B-B61B-264F2935B917}" destId="{8D93A81C-3243-4846-B658-E58A7793A6A9}" srcOrd="0" destOrd="0" presId="urn:microsoft.com/office/officeart/2005/8/layout/vProcess5"/>
    <dgm:cxn modelId="{9C331A56-7ADC-42A2-ACB9-2C8D0984EB9D}" srcId="{03FFD6CF-2B92-43C6-9B3B-23685CFB5625}" destId="{0D9DB453-8CA3-4BAD-98D5-14C042CE8C92}" srcOrd="1" destOrd="0" parTransId="{711C769C-2395-4E16-A9ED-AF1CA7E291AD}" sibTransId="{3FE6021E-008C-4A4B-B61B-264F2935B917}"/>
    <dgm:cxn modelId="{3B260B5A-BFAF-4C88-94CA-BA0760AAB3A9}" type="presOf" srcId="{0D9DB453-8CA3-4BAD-98D5-14C042CE8C92}" destId="{58D84014-6436-4D25-B66E-CA38332A7252}" srcOrd="0" destOrd="0" presId="urn:microsoft.com/office/officeart/2005/8/layout/vProcess5"/>
    <dgm:cxn modelId="{A6B3087F-4244-4931-8ED3-E73CD5F975F1}" srcId="{03FFD6CF-2B92-43C6-9B3B-23685CFB5625}" destId="{D6DFC473-306C-498A-8DE9-4EB6BA2AC950}" srcOrd="2" destOrd="0" parTransId="{A265DB68-FB91-4C47-89D0-A5BBDDF64C38}" sibTransId="{775C6C7F-FE60-4333-A986-A597E4BB30F3}"/>
    <dgm:cxn modelId="{54C6C180-59A7-4E2B-9D52-DC3E646A484D}" srcId="{03FFD6CF-2B92-43C6-9B3B-23685CFB5625}" destId="{212B02D7-3FBA-4E71-9930-E80F218CF7C3}" srcOrd="0" destOrd="0" parTransId="{41B0B0A9-B642-4047-AC23-F022FA021BFA}" sibTransId="{CC1D6995-455E-40DB-8BA9-B748BBE0AC30}"/>
    <dgm:cxn modelId="{2563BFB5-A165-4CCD-B8A1-7CAFFD38AF54}" type="presOf" srcId="{212B02D7-3FBA-4E71-9930-E80F218CF7C3}" destId="{2893A2AB-47CD-44E8-85F8-5D9742D889ED}" srcOrd="1" destOrd="0" presId="urn:microsoft.com/office/officeart/2005/8/layout/vProcess5"/>
    <dgm:cxn modelId="{FF22A8B9-4F39-426A-916F-35EEB01F8291}" type="presOf" srcId="{0D9DB453-8CA3-4BAD-98D5-14C042CE8C92}" destId="{6918D41B-5AFC-419F-8552-53ADE7A038D5}" srcOrd="1" destOrd="0" presId="urn:microsoft.com/office/officeart/2005/8/layout/vProcess5"/>
    <dgm:cxn modelId="{035ACFC1-0B92-478F-8ACE-0CAB123902A9}" type="presOf" srcId="{212B02D7-3FBA-4E71-9930-E80F218CF7C3}" destId="{07F88AED-875D-42D3-BD57-A45478639521}" srcOrd="0" destOrd="0" presId="urn:microsoft.com/office/officeart/2005/8/layout/vProcess5"/>
    <dgm:cxn modelId="{5A49E6C4-BB4D-4A76-8A40-4400C08C7D05}" type="presOf" srcId="{03FFD6CF-2B92-43C6-9B3B-23685CFB5625}" destId="{4900B4BA-7DD0-4491-B813-8E3750D62BE6}" srcOrd="0" destOrd="0" presId="urn:microsoft.com/office/officeart/2005/8/layout/vProcess5"/>
    <dgm:cxn modelId="{81CD58EA-5A55-4757-AC01-3E1CD842D2EE}" type="presOf" srcId="{D6DFC473-306C-498A-8DE9-4EB6BA2AC950}" destId="{217D738E-FCB5-4EF7-8E53-7E93676FFF42}" srcOrd="0" destOrd="0" presId="urn:microsoft.com/office/officeart/2005/8/layout/vProcess5"/>
    <dgm:cxn modelId="{ACAF3E5A-891D-49B5-8795-3CA0F45E13C7}" type="presParOf" srcId="{4900B4BA-7DD0-4491-B813-8E3750D62BE6}" destId="{7FD88E01-15D1-45DA-B7C9-CD4E859C5029}" srcOrd="0" destOrd="0" presId="urn:microsoft.com/office/officeart/2005/8/layout/vProcess5"/>
    <dgm:cxn modelId="{36487DCE-81A3-4AE4-A37A-688D10807949}" type="presParOf" srcId="{4900B4BA-7DD0-4491-B813-8E3750D62BE6}" destId="{07F88AED-875D-42D3-BD57-A45478639521}" srcOrd="1" destOrd="0" presId="urn:microsoft.com/office/officeart/2005/8/layout/vProcess5"/>
    <dgm:cxn modelId="{30A5CF3D-D17D-4775-B2EF-46EC7D9885C3}" type="presParOf" srcId="{4900B4BA-7DD0-4491-B813-8E3750D62BE6}" destId="{58D84014-6436-4D25-B66E-CA38332A7252}" srcOrd="2" destOrd="0" presId="urn:microsoft.com/office/officeart/2005/8/layout/vProcess5"/>
    <dgm:cxn modelId="{5CC8845D-5D81-47FF-931C-D3B93BAE2A09}" type="presParOf" srcId="{4900B4BA-7DD0-4491-B813-8E3750D62BE6}" destId="{217D738E-FCB5-4EF7-8E53-7E93676FFF42}" srcOrd="3" destOrd="0" presId="urn:microsoft.com/office/officeart/2005/8/layout/vProcess5"/>
    <dgm:cxn modelId="{93A37121-AA60-4080-B63A-2CA502CDD74F}" type="presParOf" srcId="{4900B4BA-7DD0-4491-B813-8E3750D62BE6}" destId="{A02661F0-613C-4B73-B538-BF162E568032}" srcOrd="4" destOrd="0" presId="urn:microsoft.com/office/officeart/2005/8/layout/vProcess5"/>
    <dgm:cxn modelId="{ECC78CFE-49C6-4FB4-88DD-D0BED9612CC3}" type="presParOf" srcId="{4900B4BA-7DD0-4491-B813-8E3750D62BE6}" destId="{8D93A81C-3243-4846-B658-E58A7793A6A9}" srcOrd="5" destOrd="0" presId="urn:microsoft.com/office/officeart/2005/8/layout/vProcess5"/>
    <dgm:cxn modelId="{E07707A7-41C3-48D6-ADEC-D8C2094A610D}" type="presParOf" srcId="{4900B4BA-7DD0-4491-B813-8E3750D62BE6}" destId="{2893A2AB-47CD-44E8-85F8-5D9742D889ED}" srcOrd="6" destOrd="0" presId="urn:microsoft.com/office/officeart/2005/8/layout/vProcess5"/>
    <dgm:cxn modelId="{A202B1F1-9FB8-4499-9FCF-A052006ED367}" type="presParOf" srcId="{4900B4BA-7DD0-4491-B813-8E3750D62BE6}" destId="{6918D41B-5AFC-419F-8552-53ADE7A038D5}" srcOrd="7" destOrd="0" presId="urn:microsoft.com/office/officeart/2005/8/layout/vProcess5"/>
    <dgm:cxn modelId="{1F04FA51-8B30-44A7-BEC3-9D412EE3462F}" type="presParOf" srcId="{4900B4BA-7DD0-4491-B813-8E3750D62BE6}" destId="{B946810A-581D-400D-A0AC-A8E9A87156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D641FA-F43E-4ABB-86AC-086CEB4397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EC18FE-A589-4187-BCEB-DEC991656DA8}">
      <dgm:prSet/>
      <dgm:spPr/>
      <dgm:t>
        <a:bodyPr/>
        <a:lstStyle/>
        <a:p>
          <a:pPr>
            <a:defRPr cap="all"/>
          </a:pPr>
          <a:r>
            <a:rPr lang="en-US"/>
            <a:t>Calls Jsonmyhero() method</a:t>
          </a:r>
        </a:p>
      </dgm:t>
    </dgm:pt>
    <dgm:pt modelId="{CB4CF492-5321-4F54-A364-AE1D6D24818F}" type="parTrans" cxnId="{44E4564A-213B-4DCF-830A-FF824D7690CC}">
      <dgm:prSet/>
      <dgm:spPr/>
      <dgm:t>
        <a:bodyPr/>
        <a:lstStyle/>
        <a:p>
          <a:endParaRPr lang="en-US"/>
        </a:p>
      </dgm:t>
    </dgm:pt>
    <dgm:pt modelId="{4991B511-03F9-4C69-B6BE-B3BBC3098F53}" type="sibTrans" cxnId="{44E4564A-213B-4DCF-830A-FF824D7690CC}">
      <dgm:prSet/>
      <dgm:spPr/>
      <dgm:t>
        <a:bodyPr/>
        <a:lstStyle/>
        <a:p>
          <a:endParaRPr lang="en-US"/>
        </a:p>
      </dgm:t>
    </dgm:pt>
    <dgm:pt modelId="{6BBA2291-9ABA-4C78-BFCB-1992EFBB3071}">
      <dgm:prSet/>
      <dgm:spPr/>
      <dgm:t>
        <a:bodyPr/>
        <a:lstStyle/>
        <a:p>
          <a:pPr>
            <a:defRPr cap="all"/>
          </a:pPr>
          <a:r>
            <a:rPr lang="en-US"/>
            <a:t>Just a simple driver method for the program</a:t>
          </a:r>
        </a:p>
      </dgm:t>
    </dgm:pt>
    <dgm:pt modelId="{24F99E40-1B9E-4B96-A3AF-E4C621918E28}" type="parTrans" cxnId="{5EBF4FC4-8DEE-4B7F-998F-2EDAD6A977CF}">
      <dgm:prSet/>
      <dgm:spPr/>
      <dgm:t>
        <a:bodyPr/>
        <a:lstStyle/>
        <a:p>
          <a:endParaRPr lang="en-US"/>
        </a:p>
      </dgm:t>
    </dgm:pt>
    <dgm:pt modelId="{64CFAD9F-0707-48F6-8B4A-7CF35DD8A10A}" type="sibTrans" cxnId="{5EBF4FC4-8DEE-4B7F-998F-2EDAD6A977CF}">
      <dgm:prSet/>
      <dgm:spPr/>
      <dgm:t>
        <a:bodyPr/>
        <a:lstStyle/>
        <a:p>
          <a:endParaRPr lang="en-US"/>
        </a:p>
      </dgm:t>
    </dgm:pt>
    <dgm:pt modelId="{D3837983-AD84-4DB4-BCBA-D316B03F6B87}" type="pres">
      <dgm:prSet presAssocID="{D3D641FA-F43E-4ABB-86AC-086CEB439718}" presName="root" presStyleCnt="0">
        <dgm:presLayoutVars>
          <dgm:dir/>
          <dgm:resizeHandles val="exact"/>
        </dgm:presLayoutVars>
      </dgm:prSet>
      <dgm:spPr/>
    </dgm:pt>
    <dgm:pt modelId="{D7151094-EA97-41AB-81B1-4CF9EDD31C28}" type="pres">
      <dgm:prSet presAssocID="{F9EC18FE-A589-4187-BCEB-DEC991656DA8}" presName="compNode" presStyleCnt="0"/>
      <dgm:spPr/>
    </dgm:pt>
    <dgm:pt modelId="{17CD9393-24E3-47C3-88A9-FC8AC740D01C}" type="pres">
      <dgm:prSet presAssocID="{F9EC18FE-A589-4187-BCEB-DEC991656DA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18A02B0-E8CF-4F4E-AE35-E0908376BC1F}" type="pres">
      <dgm:prSet presAssocID="{F9EC18FE-A589-4187-BCEB-DEC991656D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2CAB0C2-3957-4A37-B2A8-87943BC0BF15}" type="pres">
      <dgm:prSet presAssocID="{F9EC18FE-A589-4187-BCEB-DEC991656DA8}" presName="spaceRect" presStyleCnt="0"/>
      <dgm:spPr/>
    </dgm:pt>
    <dgm:pt modelId="{47001070-1D8A-430F-B63B-707BCD9A91A4}" type="pres">
      <dgm:prSet presAssocID="{F9EC18FE-A589-4187-BCEB-DEC991656DA8}" presName="textRect" presStyleLbl="revTx" presStyleIdx="0" presStyleCnt="2">
        <dgm:presLayoutVars>
          <dgm:chMax val="1"/>
          <dgm:chPref val="1"/>
        </dgm:presLayoutVars>
      </dgm:prSet>
      <dgm:spPr/>
    </dgm:pt>
    <dgm:pt modelId="{DAA56D51-5C31-49BF-A4B6-6B6F5BD598E6}" type="pres">
      <dgm:prSet presAssocID="{4991B511-03F9-4C69-B6BE-B3BBC3098F53}" presName="sibTrans" presStyleCnt="0"/>
      <dgm:spPr/>
    </dgm:pt>
    <dgm:pt modelId="{FBA2D88D-14CC-402D-9D4A-5A4B9B2ECA55}" type="pres">
      <dgm:prSet presAssocID="{6BBA2291-9ABA-4C78-BFCB-1992EFBB3071}" presName="compNode" presStyleCnt="0"/>
      <dgm:spPr/>
    </dgm:pt>
    <dgm:pt modelId="{60AF7D11-8225-42F5-93FA-5D7225D04AAE}" type="pres">
      <dgm:prSet presAssocID="{6BBA2291-9ABA-4C78-BFCB-1992EFBB307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4C87B8A-28AE-48F6-B327-366CE97C45E2}" type="pres">
      <dgm:prSet presAssocID="{6BBA2291-9ABA-4C78-BFCB-1992EFBB30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93C2FFB-554A-4401-998D-E04AFD5AE418}" type="pres">
      <dgm:prSet presAssocID="{6BBA2291-9ABA-4C78-BFCB-1992EFBB3071}" presName="spaceRect" presStyleCnt="0"/>
      <dgm:spPr/>
    </dgm:pt>
    <dgm:pt modelId="{B90C60FC-004B-4658-9DB7-619A54230445}" type="pres">
      <dgm:prSet presAssocID="{6BBA2291-9ABA-4C78-BFCB-1992EFBB30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FA2D807-D87C-436A-B50F-74EB5BB563D1}" type="presOf" srcId="{D3D641FA-F43E-4ABB-86AC-086CEB439718}" destId="{D3837983-AD84-4DB4-BCBA-D316B03F6B87}" srcOrd="0" destOrd="0" presId="urn:microsoft.com/office/officeart/2018/5/layout/IconLeafLabelList"/>
    <dgm:cxn modelId="{FC095966-3467-4EE3-9177-30A05D97C7B8}" type="presOf" srcId="{6BBA2291-9ABA-4C78-BFCB-1992EFBB3071}" destId="{B90C60FC-004B-4658-9DB7-619A54230445}" srcOrd="0" destOrd="0" presId="urn:microsoft.com/office/officeart/2018/5/layout/IconLeafLabelList"/>
    <dgm:cxn modelId="{44E4564A-213B-4DCF-830A-FF824D7690CC}" srcId="{D3D641FA-F43E-4ABB-86AC-086CEB439718}" destId="{F9EC18FE-A589-4187-BCEB-DEC991656DA8}" srcOrd="0" destOrd="0" parTransId="{CB4CF492-5321-4F54-A364-AE1D6D24818F}" sibTransId="{4991B511-03F9-4C69-B6BE-B3BBC3098F53}"/>
    <dgm:cxn modelId="{DF49FFB2-9247-4704-AD68-61316946FF5A}" type="presOf" srcId="{F9EC18FE-A589-4187-BCEB-DEC991656DA8}" destId="{47001070-1D8A-430F-B63B-707BCD9A91A4}" srcOrd="0" destOrd="0" presId="urn:microsoft.com/office/officeart/2018/5/layout/IconLeafLabelList"/>
    <dgm:cxn modelId="{5EBF4FC4-8DEE-4B7F-998F-2EDAD6A977CF}" srcId="{D3D641FA-F43E-4ABB-86AC-086CEB439718}" destId="{6BBA2291-9ABA-4C78-BFCB-1992EFBB3071}" srcOrd="1" destOrd="0" parTransId="{24F99E40-1B9E-4B96-A3AF-E4C621918E28}" sibTransId="{64CFAD9F-0707-48F6-8B4A-7CF35DD8A10A}"/>
    <dgm:cxn modelId="{B8F3244A-96B1-4476-89DD-A6ED6337E999}" type="presParOf" srcId="{D3837983-AD84-4DB4-BCBA-D316B03F6B87}" destId="{D7151094-EA97-41AB-81B1-4CF9EDD31C28}" srcOrd="0" destOrd="0" presId="urn:microsoft.com/office/officeart/2018/5/layout/IconLeafLabelList"/>
    <dgm:cxn modelId="{BE0E6E0C-67DA-4F68-8C61-9F46FCF0549A}" type="presParOf" srcId="{D7151094-EA97-41AB-81B1-4CF9EDD31C28}" destId="{17CD9393-24E3-47C3-88A9-FC8AC740D01C}" srcOrd="0" destOrd="0" presId="urn:microsoft.com/office/officeart/2018/5/layout/IconLeafLabelList"/>
    <dgm:cxn modelId="{D5917D76-F0FE-47CD-9F11-70E56B272F3D}" type="presParOf" srcId="{D7151094-EA97-41AB-81B1-4CF9EDD31C28}" destId="{218A02B0-E8CF-4F4E-AE35-E0908376BC1F}" srcOrd="1" destOrd="0" presId="urn:microsoft.com/office/officeart/2018/5/layout/IconLeafLabelList"/>
    <dgm:cxn modelId="{C7844857-C3DE-4F2B-A1ED-4EC122780E79}" type="presParOf" srcId="{D7151094-EA97-41AB-81B1-4CF9EDD31C28}" destId="{F2CAB0C2-3957-4A37-B2A8-87943BC0BF15}" srcOrd="2" destOrd="0" presId="urn:microsoft.com/office/officeart/2018/5/layout/IconLeafLabelList"/>
    <dgm:cxn modelId="{D050A037-1113-4987-B93E-AC30A3887530}" type="presParOf" srcId="{D7151094-EA97-41AB-81B1-4CF9EDD31C28}" destId="{47001070-1D8A-430F-B63B-707BCD9A91A4}" srcOrd="3" destOrd="0" presId="urn:microsoft.com/office/officeart/2018/5/layout/IconLeafLabelList"/>
    <dgm:cxn modelId="{39E2E52E-B7F0-417E-998D-FE59F8D584E7}" type="presParOf" srcId="{D3837983-AD84-4DB4-BCBA-D316B03F6B87}" destId="{DAA56D51-5C31-49BF-A4B6-6B6F5BD598E6}" srcOrd="1" destOrd="0" presId="urn:microsoft.com/office/officeart/2018/5/layout/IconLeafLabelList"/>
    <dgm:cxn modelId="{EA33FF71-1F43-46CC-AA73-7368C169CA2D}" type="presParOf" srcId="{D3837983-AD84-4DB4-BCBA-D316B03F6B87}" destId="{FBA2D88D-14CC-402D-9D4A-5A4B9B2ECA55}" srcOrd="2" destOrd="0" presId="urn:microsoft.com/office/officeart/2018/5/layout/IconLeafLabelList"/>
    <dgm:cxn modelId="{312013D5-98BC-4EBD-A643-310D661A816A}" type="presParOf" srcId="{FBA2D88D-14CC-402D-9D4A-5A4B9B2ECA55}" destId="{60AF7D11-8225-42F5-93FA-5D7225D04AAE}" srcOrd="0" destOrd="0" presId="urn:microsoft.com/office/officeart/2018/5/layout/IconLeafLabelList"/>
    <dgm:cxn modelId="{6FA6C014-EAFA-44F0-9B6D-A7C9E1B698F5}" type="presParOf" srcId="{FBA2D88D-14CC-402D-9D4A-5A4B9B2ECA55}" destId="{94C87B8A-28AE-48F6-B327-366CE97C45E2}" srcOrd="1" destOrd="0" presId="urn:microsoft.com/office/officeart/2018/5/layout/IconLeafLabelList"/>
    <dgm:cxn modelId="{476D8541-E91F-4739-9AE6-8D0702C6CA98}" type="presParOf" srcId="{FBA2D88D-14CC-402D-9D4A-5A4B9B2ECA55}" destId="{793C2FFB-554A-4401-998D-E04AFD5AE418}" srcOrd="2" destOrd="0" presId="urn:microsoft.com/office/officeart/2018/5/layout/IconLeafLabelList"/>
    <dgm:cxn modelId="{09CA3E66-DC81-48DB-A5F6-5247413C2811}" type="presParOf" srcId="{FBA2D88D-14CC-402D-9D4A-5A4B9B2ECA55}" destId="{B90C60FC-004B-4658-9DB7-619A542304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B34AF2-7838-4A7B-8E04-2A317D238A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8241344-E6AC-44E0-81A3-D7E9728A9B2C}">
      <dgm:prSet/>
      <dgm:spPr/>
      <dgm:t>
        <a:bodyPr/>
        <a:lstStyle/>
        <a:p>
          <a:pPr>
            <a:defRPr b="1"/>
          </a:pPr>
          <a:r>
            <a:rPr lang="en-US"/>
            <a:t>‘w’ or ‘w+’</a:t>
          </a:r>
        </a:p>
      </dgm:t>
    </dgm:pt>
    <dgm:pt modelId="{E3973736-24C5-4C28-9194-075124E60D69}" type="parTrans" cxnId="{85D9EA74-F158-41EC-AB47-AE2DA7D8CE62}">
      <dgm:prSet/>
      <dgm:spPr/>
      <dgm:t>
        <a:bodyPr/>
        <a:lstStyle/>
        <a:p>
          <a:endParaRPr lang="en-US"/>
        </a:p>
      </dgm:t>
    </dgm:pt>
    <dgm:pt modelId="{D69D52D7-F1E5-4C1B-9877-885FF2AACAAE}" type="sibTrans" cxnId="{85D9EA74-F158-41EC-AB47-AE2DA7D8CE62}">
      <dgm:prSet/>
      <dgm:spPr/>
      <dgm:t>
        <a:bodyPr/>
        <a:lstStyle/>
        <a:p>
          <a:endParaRPr lang="en-US"/>
        </a:p>
      </dgm:t>
    </dgm:pt>
    <dgm:pt modelId="{5F7FF190-0093-4512-A087-10CCA4A1A795}">
      <dgm:prSet/>
      <dgm:spPr/>
      <dgm:t>
        <a:bodyPr/>
        <a:lstStyle/>
        <a:p>
          <a:r>
            <a:rPr lang="en-US"/>
            <a:t>Writes a completely new/fresh thing and/or file</a:t>
          </a:r>
        </a:p>
      </dgm:t>
    </dgm:pt>
    <dgm:pt modelId="{94F4E59E-B6AE-4DB1-82C5-AE1C71483B61}" type="parTrans" cxnId="{C50CE5E1-980A-4FBF-B299-03A13601435E}">
      <dgm:prSet/>
      <dgm:spPr/>
      <dgm:t>
        <a:bodyPr/>
        <a:lstStyle/>
        <a:p>
          <a:endParaRPr lang="en-US"/>
        </a:p>
      </dgm:t>
    </dgm:pt>
    <dgm:pt modelId="{F85821F8-B5D9-44A7-A095-FA7D79CF767E}" type="sibTrans" cxnId="{C50CE5E1-980A-4FBF-B299-03A13601435E}">
      <dgm:prSet/>
      <dgm:spPr/>
      <dgm:t>
        <a:bodyPr/>
        <a:lstStyle/>
        <a:p>
          <a:endParaRPr lang="en-US"/>
        </a:p>
      </dgm:t>
    </dgm:pt>
    <dgm:pt modelId="{F1B1DBB9-9833-482F-8B21-BFA1E0F814B5}">
      <dgm:prSet/>
      <dgm:spPr/>
      <dgm:t>
        <a:bodyPr/>
        <a:lstStyle/>
        <a:p>
          <a:pPr>
            <a:defRPr b="1"/>
          </a:pPr>
          <a:r>
            <a:rPr lang="en-US"/>
            <a:t>‘a’ or ‘a+’</a:t>
          </a:r>
        </a:p>
      </dgm:t>
    </dgm:pt>
    <dgm:pt modelId="{03C12053-4624-46B8-9448-C7E8A3C84290}" type="parTrans" cxnId="{90F2228B-A234-4B52-AF07-9AAD2717C6B1}">
      <dgm:prSet/>
      <dgm:spPr/>
      <dgm:t>
        <a:bodyPr/>
        <a:lstStyle/>
        <a:p>
          <a:endParaRPr lang="en-US"/>
        </a:p>
      </dgm:t>
    </dgm:pt>
    <dgm:pt modelId="{C63732E4-9964-4308-9DB5-F21EDEBC5455}" type="sibTrans" cxnId="{90F2228B-A234-4B52-AF07-9AAD2717C6B1}">
      <dgm:prSet/>
      <dgm:spPr/>
      <dgm:t>
        <a:bodyPr/>
        <a:lstStyle/>
        <a:p>
          <a:endParaRPr lang="en-US"/>
        </a:p>
      </dgm:t>
    </dgm:pt>
    <dgm:pt modelId="{ECF42870-2B46-4E28-9C4A-8605C8CBEDB2}">
      <dgm:prSet/>
      <dgm:spPr/>
      <dgm:t>
        <a:bodyPr/>
        <a:lstStyle/>
        <a:p>
          <a:r>
            <a:rPr lang="en-US"/>
            <a:t>Appends to the last saved version</a:t>
          </a:r>
        </a:p>
      </dgm:t>
    </dgm:pt>
    <dgm:pt modelId="{F8411BDB-239E-4D09-9021-8657E49BAD85}" type="parTrans" cxnId="{4DC9E30D-8D12-484E-A798-941AF1C38E2C}">
      <dgm:prSet/>
      <dgm:spPr/>
      <dgm:t>
        <a:bodyPr/>
        <a:lstStyle/>
        <a:p>
          <a:endParaRPr lang="en-US"/>
        </a:p>
      </dgm:t>
    </dgm:pt>
    <dgm:pt modelId="{F0CC5E70-F1BE-4314-BC7F-F378A5CF9243}" type="sibTrans" cxnId="{4DC9E30D-8D12-484E-A798-941AF1C38E2C}">
      <dgm:prSet/>
      <dgm:spPr/>
      <dgm:t>
        <a:bodyPr/>
        <a:lstStyle/>
        <a:p>
          <a:endParaRPr lang="en-US"/>
        </a:p>
      </dgm:t>
    </dgm:pt>
    <dgm:pt modelId="{F0373E52-248D-43BB-B45D-589503EDE9A8}">
      <dgm:prSet/>
      <dgm:spPr/>
      <dgm:t>
        <a:bodyPr/>
        <a:lstStyle/>
        <a:p>
          <a:pPr>
            <a:defRPr b="1"/>
          </a:pPr>
          <a:r>
            <a:rPr lang="en-US"/>
            <a:t>‘r’ or ‘r+’</a:t>
          </a:r>
        </a:p>
      </dgm:t>
    </dgm:pt>
    <dgm:pt modelId="{855F1158-A0A0-4DD5-9EEC-DB3531FE20DF}" type="parTrans" cxnId="{9A293193-F390-4788-ABE3-E8A12D55A5DB}">
      <dgm:prSet/>
      <dgm:spPr/>
      <dgm:t>
        <a:bodyPr/>
        <a:lstStyle/>
        <a:p>
          <a:endParaRPr lang="en-US"/>
        </a:p>
      </dgm:t>
    </dgm:pt>
    <dgm:pt modelId="{9D1F8DE4-CF80-474A-BCDA-67A1901DF856}" type="sibTrans" cxnId="{9A293193-F390-4788-ABE3-E8A12D55A5DB}">
      <dgm:prSet/>
      <dgm:spPr/>
      <dgm:t>
        <a:bodyPr/>
        <a:lstStyle/>
        <a:p>
          <a:endParaRPr lang="en-US"/>
        </a:p>
      </dgm:t>
    </dgm:pt>
    <dgm:pt modelId="{2B8CB6A4-B536-4972-8B5B-0C4BA9D341F9}">
      <dgm:prSet/>
      <dgm:spPr/>
      <dgm:t>
        <a:bodyPr/>
        <a:lstStyle/>
        <a:p>
          <a:r>
            <a:rPr lang="en-US"/>
            <a:t>Writes and reads file but starts at the beginning like ‘w’ or ‘w+’</a:t>
          </a:r>
        </a:p>
      </dgm:t>
    </dgm:pt>
    <dgm:pt modelId="{DE8BEE1E-554B-46B6-A7D0-E87A9B7AECBD}" type="parTrans" cxnId="{A5361D26-D0B3-46D5-99E3-F8F54E167DAF}">
      <dgm:prSet/>
      <dgm:spPr/>
      <dgm:t>
        <a:bodyPr/>
        <a:lstStyle/>
        <a:p>
          <a:endParaRPr lang="en-US"/>
        </a:p>
      </dgm:t>
    </dgm:pt>
    <dgm:pt modelId="{404FF409-33A1-42A1-85F6-8474818827EF}" type="sibTrans" cxnId="{A5361D26-D0B3-46D5-99E3-F8F54E167DAF}">
      <dgm:prSet/>
      <dgm:spPr/>
      <dgm:t>
        <a:bodyPr/>
        <a:lstStyle/>
        <a:p>
          <a:endParaRPr lang="en-US"/>
        </a:p>
      </dgm:t>
    </dgm:pt>
    <dgm:pt modelId="{FDA23041-D891-472F-AE8D-7DF7417D6C17}" type="pres">
      <dgm:prSet presAssocID="{ECB34AF2-7838-4A7B-8E04-2A317D238A4D}" presName="root" presStyleCnt="0">
        <dgm:presLayoutVars>
          <dgm:dir/>
          <dgm:resizeHandles val="exact"/>
        </dgm:presLayoutVars>
      </dgm:prSet>
      <dgm:spPr/>
    </dgm:pt>
    <dgm:pt modelId="{9790F5E6-1649-4A9E-96F0-F82B43096B4E}" type="pres">
      <dgm:prSet presAssocID="{08241344-E6AC-44E0-81A3-D7E9728A9B2C}" presName="compNode" presStyleCnt="0"/>
      <dgm:spPr/>
    </dgm:pt>
    <dgm:pt modelId="{9960733E-A028-4AA8-8813-28DC5AEC5BDB}" type="pres">
      <dgm:prSet presAssocID="{08241344-E6AC-44E0-81A3-D7E9728A9B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F548C49-C42F-430E-AAD8-D02582D0747E}" type="pres">
      <dgm:prSet presAssocID="{08241344-E6AC-44E0-81A3-D7E9728A9B2C}" presName="iconSpace" presStyleCnt="0"/>
      <dgm:spPr/>
    </dgm:pt>
    <dgm:pt modelId="{3406C4BE-F655-407E-97C5-1B9B26D3D0E6}" type="pres">
      <dgm:prSet presAssocID="{08241344-E6AC-44E0-81A3-D7E9728A9B2C}" presName="parTx" presStyleLbl="revTx" presStyleIdx="0" presStyleCnt="6">
        <dgm:presLayoutVars>
          <dgm:chMax val="0"/>
          <dgm:chPref val="0"/>
        </dgm:presLayoutVars>
      </dgm:prSet>
      <dgm:spPr/>
    </dgm:pt>
    <dgm:pt modelId="{83938C3A-DD15-41A4-ACB7-A701B7A9FC16}" type="pres">
      <dgm:prSet presAssocID="{08241344-E6AC-44E0-81A3-D7E9728A9B2C}" presName="txSpace" presStyleCnt="0"/>
      <dgm:spPr/>
    </dgm:pt>
    <dgm:pt modelId="{0A141716-79E0-4F9B-95C7-03D9CF6E7A18}" type="pres">
      <dgm:prSet presAssocID="{08241344-E6AC-44E0-81A3-D7E9728A9B2C}" presName="desTx" presStyleLbl="revTx" presStyleIdx="1" presStyleCnt="6">
        <dgm:presLayoutVars/>
      </dgm:prSet>
      <dgm:spPr/>
    </dgm:pt>
    <dgm:pt modelId="{8557575D-655D-4BCA-AE06-ECC17138E587}" type="pres">
      <dgm:prSet presAssocID="{D69D52D7-F1E5-4C1B-9877-885FF2AACAAE}" presName="sibTrans" presStyleCnt="0"/>
      <dgm:spPr/>
    </dgm:pt>
    <dgm:pt modelId="{4E8DCD9A-18D7-4A9A-B7C7-4E6D97E9C45B}" type="pres">
      <dgm:prSet presAssocID="{F1B1DBB9-9833-482F-8B21-BFA1E0F814B5}" presName="compNode" presStyleCnt="0"/>
      <dgm:spPr/>
    </dgm:pt>
    <dgm:pt modelId="{F3661B0B-B471-4964-A100-31285C7AC6B7}" type="pres">
      <dgm:prSet presAssocID="{F1B1DBB9-9833-482F-8B21-BFA1E0F81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09406EB-274F-4105-B5BB-FD61934B56C4}" type="pres">
      <dgm:prSet presAssocID="{F1B1DBB9-9833-482F-8B21-BFA1E0F814B5}" presName="iconSpace" presStyleCnt="0"/>
      <dgm:spPr/>
    </dgm:pt>
    <dgm:pt modelId="{8F536B70-0A15-494B-9684-A59BEFE9774F}" type="pres">
      <dgm:prSet presAssocID="{F1B1DBB9-9833-482F-8B21-BFA1E0F814B5}" presName="parTx" presStyleLbl="revTx" presStyleIdx="2" presStyleCnt="6">
        <dgm:presLayoutVars>
          <dgm:chMax val="0"/>
          <dgm:chPref val="0"/>
        </dgm:presLayoutVars>
      </dgm:prSet>
      <dgm:spPr/>
    </dgm:pt>
    <dgm:pt modelId="{78677175-6640-4419-BBB2-27FF0650BB21}" type="pres">
      <dgm:prSet presAssocID="{F1B1DBB9-9833-482F-8B21-BFA1E0F814B5}" presName="txSpace" presStyleCnt="0"/>
      <dgm:spPr/>
    </dgm:pt>
    <dgm:pt modelId="{38D1C6F3-B25C-4CC0-8694-E400D70D9319}" type="pres">
      <dgm:prSet presAssocID="{F1B1DBB9-9833-482F-8B21-BFA1E0F814B5}" presName="desTx" presStyleLbl="revTx" presStyleIdx="3" presStyleCnt="6">
        <dgm:presLayoutVars/>
      </dgm:prSet>
      <dgm:spPr/>
    </dgm:pt>
    <dgm:pt modelId="{DC58AA24-A889-46CD-9131-20B70A7F19F2}" type="pres">
      <dgm:prSet presAssocID="{C63732E4-9964-4308-9DB5-F21EDEBC5455}" presName="sibTrans" presStyleCnt="0"/>
      <dgm:spPr/>
    </dgm:pt>
    <dgm:pt modelId="{2F8C6173-A6D6-4121-9670-30D4E8E65F1F}" type="pres">
      <dgm:prSet presAssocID="{F0373E52-248D-43BB-B45D-589503EDE9A8}" presName="compNode" presStyleCnt="0"/>
      <dgm:spPr/>
    </dgm:pt>
    <dgm:pt modelId="{59C34648-A843-461D-A55C-CE4CB7D85DAD}" type="pres">
      <dgm:prSet presAssocID="{F0373E52-248D-43BB-B45D-589503EDE9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9FE4D1B-F9CA-419C-B98C-2ED285552329}" type="pres">
      <dgm:prSet presAssocID="{F0373E52-248D-43BB-B45D-589503EDE9A8}" presName="iconSpace" presStyleCnt="0"/>
      <dgm:spPr/>
    </dgm:pt>
    <dgm:pt modelId="{984835E7-FE69-4ADF-8BCD-BD08D564FA23}" type="pres">
      <dgm:prSet presAssocID="{F0373E52-248D-43BB-B45D-589503EDE9A8}" presName="parTx" presStyleLbl="revTx" presStyleIdx="4" presStyleCnt="6">
        <dgm:presLayoutVars>
          <dgm:chMax val="0"/>
          <dgm:chPref val="0"/>
        </dgm:presLayoutVars>
      </dgm:prSet>
      <dgm:spPr/>
    </dgm:pt>
    <dgm:pt modelId="{2BE4BCAA-187B-4C3E-AB7E-00555707E722}" type="pres">
      <dgm:prSet presAssocID="{F0373E52-248D-43BB-B45D-589503EDE9A8}" presName="txSpace" presStyleCnt="0"/>
      <dgm:spPr/>
    </dgm:pt>
    <dgm:pt modelId="{BE8AA9D8-FFE5-4ECC-B83D-AEE6DD8B667F}" type="pres">
      <dgm:prSet presAssocID="{F0373E52-248D-43BB-B45D-589503EDE9A8}" presName="desTx" presStyleLbl="revTx" presStyleIdx="5" presStyleCnt="6">
        <dgm:presLayoutVars/>
      </dgm:prSet>
      <dgm:spPr/>
    </dgm:pt>
  </dgm:ptLst>
  <dgm:cxnLst>
    <dgm:cxn modelId="{D164960D-CE95-4222-B811-DE63660009BE}" type="presOf" srcId="{ECB34AF2-7838-4A7B-8E04-2A317D238A4D}" destId="{FDA23041-D891-472F-AE8D-7DF7417D6C17}" srcOrd="0" destOrd="0" presId="urn:microsoft.com/office/officeart/2018/5/layout/CenteredIconLabelDescriptionList"/>
    <dgm:cxn modelId="{4DC9E30D-8D12-484E-A798-941AF1C38E2C}" srcId="{F1B1DBB9-9833-482F-8B21-BFA1E0F814B5}" destId="{ECF42870-2B46-4E28-9C4A-8605C8CBEDB2}" srcOrd="0" destOrd="0" parTransId="{F8411BDB-239E-4D09-9021-8657E49BAD85}" sibTransId="{F0CC5E70-F1BE-4314-BC7F-F378A5CF9243}"/>
    <dgm:cxn modelId="{A5361D26-D0B3-46D5-99E3-F8F54E167DAF}" srcId="{F0373E52-248D-43BB-B45D-589503EDE9A8}" destId="{2B8CB6A4-B536-4972-8B5B-0C4BA9D341F9}" srcOrd="0" destOrd="0" parTransId="{DE8BEE1E-554B-46B6-A7D0-E87A9B7AECBD}" sibTransId="{404FF409-33A1-42A1-85F6-8474818827EF}"/>
    <dgm:cxn modelId="{85D9EA74-F158-41EC-AB47-AE2DA7D8CE62}" srcId="{ECB34AF2-7838-4A7B-8E04-2A317D238A4D}" destId="{08241344-E6AC-44E0-81A3-D7E9728A9B2C}" srcOrd="0" destOrd="0" parTransId="{E3973736-24C5-4C28-9194-075124E60D69}" sibTransId="{D69D52D7-F1E5-4C1B-9877-885FF2AACAAE}"/>
    <dgm:cxn modelId="{90F2228B-A234-4B52-AF07-9AAD2717C6B1}" srcId="{ECB34AF2-7838-4A7B-8E04-2A317D238A4D}" destId="{F1B1DBB9-9833-482F-8B21-BFA1E0F814B5}" srcOrd="1" destOrd="0" parTransId="{03C12053-4624-46B8-9448-C7E8A3C84290}" sibTransId="{C63732E4-9964-4308-9DB5-F21EDEBC5455}"/>
    <dgm:cxn modelId="{DD66F591-68F8-4A21-B72E-A69AE6C9FAD7}" type="presOf" srcId="{F1B1DBB9-9833-482F-8B21-BFA1E0F814B5}" destId="{8F536B70-0A15-494B-9684-A59BEFE9774F}" srcOrd="0" destOrd="0" presId="urn:microsoft.com/office/officeart/2018/5/layout/CenteredIconLabelDescriptionList"/>
    <dgm:cxn modelId="{9A293193-F390-4788-ABE3-E8A12D55A5DB}" srcId="{ECB34AF2-7838-4A7B-8E04-2A317D238A4D}" destId="{F0373E52-248D-43BB-B45D-589503EDE9A8}" srcOrd="2" destOrd="0" parTransId="{855F1158-A0A0-4DD5-9EEC-DB3531FE20DF}" sibTransId="{9D1F8DE4-CF80-474A-BCDA-67A1901DF856}"/>
    <dgm:cxn modelId="{A84188A3-B1D3-42BB-AD8E-304F5F37A7DF}" type="presOf" srcId="{08241344-E6AC-44E0-81A3-D7E9728A9B2C}" destId="{3406C4BE-F655-407E-97C5-1B9B26D3D0E6}" srcOrd="0" destOrd="0" presId="urn:microsoft.com/office/officeart/2018/5/layout/CenteredIconLabelDescriptionList"/>
    <dgm:cxn modelId="{EA924CBD-2BCC-41F4-BC09-D8B04B7728A3}" type="presOf" srcId="{2B8CB6A4-B536-4972-8B5B-0C4BA9D341F9}" destId="{BE8AA9D8-FFE5-4ECC-B83D-AEE6DD8B667F}" srcOrd="0" destOrd="0" presId="urn:microsoft.com/office/officeart/2018/5/layout/CenteredIconLabelDescriptionList"/>
    <dgm:cxn modelId="{C09417C4-A51B-4017-A8DD-10E555396C4C}" type="presOf" srcId="{ECF42870-2B46-4E28-9C4A-8605C8CBEDB2}" destId="{38D1C6F3-B25C-4CC0-8694-E400D70D9319}" srcOrd="0" destOrd="0" presId="urn:microsoft.com/office/officeart/2018/5/layout/CenteredIconLabelDescriptionList"/>
    <dgm:cxn modelId="{1028EFD0-D36F-4600-9E85-749C6111BBA8}" type="presOf" srcId="{5F7FF190-0093-4512-A087-10CCA4A1A795}" destId="{0A141716-79E0-4F9B-95C7-03D9CF6E7A18}" srcOrd="0" destOrd="0" presId="urn:microsoft.com/office/officeart/2018/5/layout/CenteredIconLabelDescriptionList"/>
    <dgm:cxn modelId="{C50CE5E1-980A-4FBF-B299-03A13601435E}" srcId="{08241344-E6AC-44E0-81A3-D7E9728A9B2C}" destId="{5F7FF190-0093-4512-A087-10CCA4A1A795}" srcOrd="0" destOrd="0" parTransId="{94F4E59E-B6AE-4DB1-82C5-AE1C71483B61}" sibTransId="{F85821F8-B5D9-44A7-A095-FA7D79CF767E}"/>
    <dgm:cxn modelId="{35F594EB-336B-4389-B7AC-6F91E0EC08DC}" type="presOf" srcId="{F0373E52-248D-43BB-B45D-589503EDE9A8}" destId="{984835E7-FE69-4ADF-8BCD-BD08D564FA23}" srcOrd="0" destOrd="0" presId="urn:microsoft.com/office/officeart/2018/5/layout/CenteredIconLabelDescriptionList"/>
    <dgm:cxn modelId="{089151A7-046D-4662-9FA7-59C92CC47AD6}" type="presParOf" srcId="{FDA23041-D891-472F-AE8D-7DF7417D6C17}" destId="{9790F5E6-1649-4A9E-96F0-F82B43096B4E}" srcOrd="0" destOrd="0" presId="urn:microsoft.com/office/officeart/2018/5/layout/CenteredIconLabelDescriptionList"/>
    <dgm:cxn modelId="{DE24F865-C72A-4A25-987C-D049789A2AB2}" type="presParOf" srcId="{9790F5E6-1649-4A9E-96F0-F82B43096B4E}" destId="{9960733E-A028-4AA8-8813-28DC5AEC5BDB}" srcOrd="0" destOrd="0" presId="urn:microsoft.com/office/officeart/2018/5/layout/CenteredIconLabelDescriptionList"/>
    <dgm:cxn modelId="{837A41BD-5AE7-410A-B69E-061C0DDF0393}" type="presParOf" srcId="{9790F5E6-1649-4A9E-96F0-F82B43096B4E}" destId="{5F548C49-C42F-430E-AAD8-D02582D0747E}" srcOrd="1" destOrd="0" presId="urn:microsoft.com/office/officeart/2018/5/layout/CenteredIconLabelDescriptionList"/>
    <dgm:cxn modelId="{7D35891C-4A1C-4CF4-B45F-74D5D1B3B3C7}" type="presParOf" srcId="{9790F5E6-1649-4A9E-96F0-F82B43096B4E}" destId="{3406C4BE-F655-407E-97C5-1B9B26D3D0E6}" srcOrd="2" destOrd="0" presId="urn:microsoft.com/office/officeart/2018/5/layout/CenteredIconLabelDescriptionList"/>
    <dgm:cxn modelId="{A6C6FBAE-9B60-4662-8BF0-75F207A9F0CB}" type="presParOf" srcId="{9790F5E6-1649-4A9E-96F0-F82B43096B4E}" destId="{83938C3A-DD15-41A4-ACB7-A701B7A9FC16}" srcOrd="3" destOrd="0" presId="urn:microsoft.com/office/officeart/2018/5/layout/CenteredIconLabelDescriptionList"/>
    <dgm:cxn modelId="{6F76A82C-43AB-4D01-B354-56C5CF5C2892}" type="presParOf" srcId="{9790F5E6-1649-4A9E-96F0-F82B43096B4E}" destId="{0A141716-79E0-4F9B-95C7-03D9CF6E7A18}" srcOrd="4" destOrd="0" presId="urn:microsoft.com/office/officeart/2018/5/layout/CenteredIconLabelDescriptionList"/>
    <dgm:cxn modelId="{9CE76489-FCEB-48AF-8B91-CA6775461777}" type="presParOf" srcId="{FDA23041-D891-472F-AE8D-7DF7417D6C17}" destId="{8557575D-655D-4BCA-AE06-ECC17138E587}" srcOrd="1" destOrd="0" presId="urn:microsoft.com/office/officeart/2018/5/layout/CenteredIconLabelDescriptionList"/>
    <dgm:cxn modelId="{FE1B92A2-E475-4AC6-82A1-344D5C130FBE}" type="presParOf" srcId="{FDA23041-D891-472F-AE8D-7DF7417D6C17}" destId="{4E8DCD9A-18D7-4A9A-B7C7-4E6D97E9C45B}" srcOrd="2" destOrd="0" presId="urn:microsoft.com/office/officeart/2018/5/layout/CenteredIconLabelDescriptionList"/>
    <dgm:cxn modelId="{1EA6A393-84F3-47B7-9C7E-2B75A1115BBC}" type="presParOf" srcId="{4E8DCD9A-18D7-4A9A-B7C7-4E6D97E9C45B}" destId="{F3661B0B-B471-4964-A100-31285C7AC6B7}" srcOrd="0" destOrd="0" presId="urn:microsoft.com/office/officeart/2018/5/layout/CenteredIconLabelDescriptionList"/>
    <dgm:cxn modelId="{331CCA51-C2F1-4F59-AFEA-A58AE5590E8C}" type="presParOf" srcId="{4E8DCD9A-18D7-4A9A-B7C7-4E6D97E9C45B}" destId="{409406EB-274F-4105-B5BB-FD61934B56C4}" srcOrd="1" destOrd="0" presId="urn:microsoft.com/office/officeart/2018/5/layout/CenteredIconLabelDescriptionList"/>
    <dgm:cxn modelId="{926EF5A9-A1B4-435A-98D7-6DBC3E38FE2D}" type="presParOf" srcId="{4E8DCD9A-18D7-4A9A-B7C7-4E6D97E9C45B}" destId="{8F536B70-0A15-494B-9684-A59BEFE9774F}" srcOrd="2" destOrd="0" presId="urn:microsoft.com/office/officeart/2018/5/layout/CenteredIconLabelDescriptionList"/>
    <dgm:cxn modelId="{BFCFBA95-B5C5-48B1-823D-D57A8583FD16}" type="presParOf" srcId="{4E8DCD9A-18D7-4A9A-B7C7-4E6D97E9C45B}" destId="{78677175-6640-4419-BBB2-27FF0650BB21}" srcOrd="3" destOrd="0" presId="urn:microsoft.com/office/officeart/2018/5/layout/CenteredIconLabelDescriptionList"/>
    <dgm:cxn modelId="{DB69ADA6-F237-4733-A1CB-4482D10D9263}" type="presParOf" srcId="{4E8DCD9A-18D7-4A9A-B7C7-4E6D97E9C45B}" destId="{38D1C6F3-B25C-4CC0-8694-E400D70D9319}" srcOrd="4" destOrd="0" presId="urn:microsoft.com/office/officeart/2018/5/layout/CenteredIconLabelDescriptionList"/>
    <dgm:cxn modelId="{DB3684E6-2469-409A-BDF6-C0C989AC6EE6}" type="presParOf" srcId="{FDA23041-D891-472F-AE8D-7DF7417D6C17}" destId="{DC58AA24-A889-46CD-9131-20B70A7F19F2}" srcOrd="3" destOrd="0" presId="urn:microsoft.com/office/officeart/2018/5/layout/CenteredIconLabelDescriptionList"/>
    <dgm:cxn modelId="{F75760D5-A5C4-45E3-B0A6-FEE3C8E6B667}" type="presParOf" srcId="{FDA23041-D891-472F-AE8D-7DF7417D6C17}" destId="{2F8C6173-A6D6-4121-9670-30D4E8E65F1F}" srcOrd="4" destOrd="0" presId="urn:microsoft.com/office/officeart/2018/5/layout/CenteredIconLabelDescriptionList"/>
    <dgm:cxn modelId="{4E81420A-9BF7-4589-B74A-4B19FC749803}" type="presParOf" srcId="{2F8C6173-A6D6-4121-9670-30D4E8E65F1F}" destId="{59C34648-A843-461D-A55C-CE4CB7D85DAD}" srcOrd="0" destOrd="0" presId="urn:microsoft.com/office/officeart/2018/5/layout/CenteredIconLabelDescriptionList"/>
    <dgm:cxn modelId="{3BF11385-4CE6-4C86-AEA6-AEDFC1E737BE}" type="presParOf" srcId="{2F8C6173-A6D6-4121-9670-30D4E8E65F1F}" destId="{F9FE4D1B-F9CA-419C-B98C-2ED285552329}" srcOrd="1" destOrd="0" presId="urn:microsoft.com/office/officeart/2018/5/layout/CenteredIconLabelDescriptionList"/>
    <dgm:cxn modelId="{CDA3AB1E-3989-46F0-A74C-CDA162D633F1}" type="presParOf" srcId="{2F8C6173-A6D6-4121-9670-30D4E8E65F1F}" destId="{984835E7-FE69-4ADF-8BCD-BD08D564FA23}" srcOrd="2" destOrd="0" presId="urn:microsoft.com/office/officeart/2018/5/layout/CenteredIconLabelDescriptionList"/>
    <dgm:cxn modelId="{0075EA36-2559-4B5A-9308-E2D4E8ADAED1}" type="presParOf" srcId="{2F8C6173-A6D6-4121-9670-30D4E8E65F1F}" destId="{2BE4BCAA-187B-4C3E-AB7E-00555707E722}" srcOrd="3" destOrd="0" presId="urn:microsoft.com/office/officeart/2018/5/layout/CenteredIconLabelDescriptionList"/>
    <dgm:cxn modelId="{328BBD90-CDAF-4CC4-AADB-094F383AC6C9}" type="presParOf" srcId="{2F8C6173-A6D6-4121-9670-30D4E8E65F1F}" destId="{BE8AA9D8-FFE5-4ECC-B83D-AEE6DD8B66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8AF04A-A384-41E2-9489-C044EE275C0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3BEF8-BABA-4C2C-B57B-0287C1DC044A}">
      <dgm:prSet/>
      <dgm:spPr/>
      <dgm:t>
        <a:bodyPr/>
        <a:lstStyle/>
        <a:p>
          <a:r>
            <a:rPr lang="en-US"/>
            <a:t>Is a Batch file</a:t>
          </a:r>
        </a:p>
      </dgm:t>
    </dgm:pt>
    <dgm:pt modelId="{96CB0FC9-07B5-4066-9269-2039FFB2009F}" type="parTrans" cxnId="{5284D46F-2F1E-4DC6-84FE-F256A84E9F0A}">
      <dgm:prSet/>
      <dgm:spPr/>
      <dgm:t>
        <a:bodyPr/>
        <a:lstStyle/>
        <a:p>
          <a:endParaRPr lang="en-US"/>
        </a:p>
      </dgm:t>
    </dgm:pt>
    <dgm:pt modelId="{E53E0720-15E9-4DC3-A341-9D4723AAD5BD}" type="sibTrans" cxnId="{5284D46F-2F1E-4DC6-84FE-F256A84E9F0A}">
      <dgm:prSet/>
      <dgm:spPr/>
      <dgm:t>
        <a:bodyPr/>
        <a:lstStyle/>
        <a:p>
          <a:endParaRPr lang="en-US"/>
        </a:p>
      </dgm:t>
    </dgm:pt>
    <dgm:pt modelId="{C4A27651-C187-4436-9AF3-EFD4605E8E7F}">
      <dgm:prSet/>
      <dgm:spPr/>
      <dgm:t>
        <a:bodyPr/>
        <a:lstStyle/>
        <a:p>
          <a:r>
            <a:rPr lang="en-US" dirty="0"/>
            <a:t>Used for executing the program of Demo.py by itself every scheduled timeframe</a:t>
          </a:r>
        </a:p>
      </dgm:t>
    </dgm:pt>
    <dgm:pt modelId="{82B55A1F-2736-46D4-80AF-D9DC7951EFB3}" type="parTrans" cxnId="{21A8EEF7-991D-44C7-9B99-590238A95BC8}">
      <dgm:prSet/>
      <dgm:spPr/>
      <dgm:t>
        <a:bodyPr/>
        <a:lstStyle/>
        <a:p>
          <a:endParaRPr lang="en-US"/>
        </a:p>
      </dgm:t>
    </dgm:pt>
    <dgm:pt modelId="{FAC7D208-6CF9-4AFF-B2A6-CB4CF8893A2C}" type="sibTrans" cxnId="{21A8EEF7-991D-44C7-9B99-590238A95BC8}">
      <dgm:prSet/>
      <dgm:spPr/>
      <dgm:t>
        <a:bodyPr/>
        <a:lstStyle/>
        <a:p>
          <a:endParaRPr lang="en-US"/>
        </a:p>
      </dgm:t>
    </dgm:pt>
    <dgm:pt modelId="{2B8FCDE8-22F3-4429-8585-AB03A7E36853}">
      <dgm:prSet/>
      <dgm:spPr/>
      <dgm:t>
        <a:bodyPr/>
        <a:lstStyle/>
        <a:p>
          <a:r>
            <a:rPr lang="en-US"/>
            <a:t>Contains command prompt commands</a:t>
          </a:r>
        </a:p>
      </dgm:t>
    </dgm:pt>
    <dgm:pt modelId="{C9A1A590-7537-40DC-BCFB-CD4CE35AF0FA}" type="parTrans" cxnId="{3EDB5C0A-B2B9-4302-8D2A-256D96A974E8}">
      <dgm:prSet/>
      <dgm:spPr/>
      <dgm:t>
        <a:bodyPr/>
        <a:lstStyle/>
        <a:p>
          <a:endParaRPr lang="en-US"/>
        </a:p>
      </dgm:t>
    </dgm:pt>
    <dgm:pt modelId="{71261716-80E2-4AFE-ABBE-16B64A029B2C}" type="sibTrans" cxnId="{3EDB5C0A-B2B9-4302-8D2A-256D96A974E8}">
      <dgm:prSet/>
      <dgm:spPr/>
      <dgm:t>
        <a:bodyPr/>
        <a:lstStyle/>
        <a:p>
          <a:endParaRPr lang="en-US"/>
        </a:p>
      </dgm:t>
    </dgm:pt>
    <dgm:pt modelId="{35E775F3-93C0-4E95-B268-6B12C79282CC}" type="pres">
      <dgm:prSet presAssocID="{FB8AF04A-A384-41E2-9489-C044EE275C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BAC572-162F-461F-9B91-9CAAEA821EE6}" type="pres">
      <dgm:prSet presAssocID="{D4F3BEF8-BABA-4C2C-B57B-0287C1DC044A}" presName="hierRoot1" presStyleCnt="0"/>
      <dgm:spPr/>
    </dgm:pt>
    <dgm:pt modelId="{A82A211B-93CE-4739-837D-178B301E28B3}" type="pres">
      <dgm:prSet presAssocID="{D4F3BEF8-BABA-4C2C-B57B-0287C1DC044A}" presName="composite" presStyleCnt="0"/>
      <dgm:spPr/>
    </dgm:pt>
    <dgm:pt modelId="{60D48577-AC28-41F4-8CD7-A976ABA03360}" type="pres">
      <dgm:prSet presAssocID="{D4F3BEF8-BABA-4C2C-B57B-0287C1DC044A}" presName="background" presStyleLbl="node0" presStyleIdx="0" presStyleCnt="3"/>
      <dgm:spPr/>
    </dgm:pt>
    <dgm:pt modelId="{7D5F8169-C74F-4478-B226-E2C95DDA1261}" type="pres">
      <dgm:prSet presAssocID="{D4F3BEF8-BABA-4C2C-B57B-0287C1DC044A}" presName="text" presStyleLbl="fgAcc0" presStyleIdx="0" presStyleCnt="3">
        <dgm:presLayoutVars>
          <dgm:chPref val="3"/>
        </dgm:presLayoutVars>
      </dgm:prSet>
      <dgm:spPr/>
    </dgm:pt>
    <dgm:pt modelId="{CA20C5EE-D944-4103-A997-8ECF8F14695E}" type="pres">
      <dgm:prSet presAssocID="{D4F3BEF8-BABA-4C2C-B57B-0287C1DC044A}" presName="hierChild2" presStyleCnt="0"/>
      <dgm:spPr/>
    </dgm:pt>
    <dgm:pt modelId="{9F8824E8-7C46-43A3-A8E9-22B12719A668}" type="pres">
      <dgm:prSet presAssocID="{C4A27651-C187-4436-9AF3-EFD4605E8E7F}" presName="hierRoot1" presStyleCnt="0"/>
      <dgm:spPr/>
    </dgm:pt>
    <dgm:pt modelId="{02AB4A1F-45D8-4C9B-A149-9A12C03EDC84}" type="pres">
      <dgm:prSet presAssocID="{C4A27651-C187-4436-9AF3-EFD4605E8E7F}" presName="composite" presStyleCnt="0"/>
      <dgm:spPr/>
    </dgm:pt>
    <dgm:pt modelId="{B43E7EE2-3BF4-4165-916E-0C04B5224339}" type="pres">
      <dgm:prSet presAssocID="{C4A27651-C187-4436-9AF3-EFD4605E8E7F}" presName="background" presStyleLbl="node0" presStyleIdx="1" presStyleCnt="3"/>
      <dgm:spPr/>
    </dgm:pt>
    <dgm:pt modelId="{01045A81-EDC5-45B3-8986-5370C25367D4}" type="pres">
      <dgm:prSet presAssocID="{C4A27651-C187-4436-9AF3-EFD4605E8E7F}" presName="text" presStyleLbl="fgAcc0" presStyleIdx="1" presStyleCnt="3">
        <dgm:presLayoutVars>
          <dgm:chPref val="3"/>
        </dgm:presLayoutVars>
      </dgm:prSet>
      <dgm:spPr/>
    </dgm:pt>
    <dgm:pt modelId="{755FECB1-E2F3-43C5-BCCA-C62F9CA902D4}" type="pres">
      <dgm:prSet presAssocID="{C4A27651-C187-4436-9AF3-EFD4605E8E7F}" presName="hierChild2" presStyleCnt="0"/>
      <dgm:spPr/>
    </dgm:pt>
    <dgm:pt modelId="{D0AA8AEC-5AF1-4E8E-8757-F8BD1CCA1D68}" type="pres">
      <dgm:prSet presAssocID="{2B8FCDE8-22F3-4429-8585-AB03A7E36853}" presName="hierRoot1" presStyleCnt="0"/>
      <dgm:spPr/>
    </dgm:pt>
    <dgm:pt modelId="{CBAEE67A-B3E0-4E53-A981-188718221D23}" type="pres">
      <dgm:prSet presAssocID="{2B8FCDE8-22F3-4429-8585-AB03A7E36853}" presName="composite" presStyleCnt="0"/>
      <dgm:spPr/>
    </dgm:pt>
    <dgm:pt modelId="{E4EC14A5-443D-492F-A80D-6C797952692D}" type="pres">
      <dgm:prSet presAssocID="{2B8FCDE8-22F3-4429-8585-AB03A7E36853}" presName="background" presStyleLbl="node0" presStyleIdx="2" presStyleCnt="3"/>
      <dgm:spPr/>
    </dgm:pt>
    <dgm:pt modelId="{08D21DB1-E8A7-4ACE-89FD-5349D4102C87}" type="pres">
      <dgm:prSet presAssocID="{2B8FCDE8-22F3-4429-8585-AB03A7E36853}" presName="text" presStyleLbl="fgAcc0" presStyleIdx="2" presStyleCnt="3">
        <dgm:presLayoutVars>
          <dgm:chPref val="3"/>
        </dgm:presLayoutVars>
      </dgm:prSet>
      <dgm:spPr/>
    </dgm:pt>
    <dgm:pt modelId="{3B72F138-4441-466F-8A68-AFD66E98B15F}" type="pres">
      <dgm:prSet presAssocID="{2B8FCDE8-22F3-4429-8585-AB03A7E36853}" presName="hierChild2" presStyleCnt="0"/>
      <dgm:spPr/>
    </dgm:pt>
  </dgm:ptLst>
  <dgm:cxnLst>
    <dgm:cxn modelId="{3EDB5C0A-B2B9-4302-8D2A-256D96A974E8}" srcId="{FB8AF04A-A384-41E2-9489-C044EE275C09}" destId="{2B8FCDE8-22F3-4429-8585-AB03A7E36853}" srcOrd="2" destOrd="0" parTransId="{C9A1A590-7537-40DC-BCFB-CD4CE35AF0FA}" sibTransId="{71261716-80E2-4AFE-ABBE-16B64A029B2C}"/>
    <dgm:cxn modelId="{2D9D731C-3CFD-45AB-8415-9743F938C3E4}" type="presOf" srcId="{D4F3BEF8-BABA-4C2C-B57B-0287C1DC044A}" destId="{7D5F8169-C74F-4478-B226-E2C95DDA1261}" srcOrd="0" destOrd="0" presId="urn:microsoft.com/office/officeart/2005/8/layout/hierarchy1"/>
    <dgm:cxn modelId="{82239F64-54E4-4A8B-B024-30F7DBD1E2D2}" type="presOf" srcId="{FB8AF04A-A384-41E2-9489-C044EE275C09}" destId="{35E775F3-93C0-4E95-B268-6B12C79282CC}" srcOrd="0" destOrd="0" presId="urn:microsoft.com/office/officeart/2005/8/layout/hierarchy1"/>
    <dgm:cxn modelId="{5284D46F-2F1E-4DC6-84FE-F256A84E9F0A}" srcId="{FB8AF04A-A384-41E2-9489-C044EE275C09}" destId="{D4F3BEF8-BABA-4C2C-B57B-0287C1DC044A}" srcOrd="0" destOrd="0" parTransId="{96CB0FC9-07B5-4066-9269-2039FFB2009F}" sibTransId="{E53E0720-15E9-4DC3-A341-9D4723AAD5BD}"/>
    <dgm:cxn modelId="{42BB5D7B-CEE1-47C8-861D-48A644C601E4}" type="presOf" srcId="{2B8FCDE8-22F3-4429-8585-AB03A7E36853}" destId="{08D21DB1-E8A7-4ACE-89FD-5349D4102C87}" srcOrd="0" destOrd="0" presId="urn:microsoft.com/office/officeart/2005/8/layout/hierarchy1"/>
    <dgm:cxn modelId="{9616A78C-457E-450A-BA3F-85DEFA9EB17D}" type="presOf" srcId="{C4A27651-C187-4436-9AF3-EFD4605E8E7F}" destId="{01045A81-EDC5-45B3-8986-5370C25367D4}" srcOrd="0" destOrd="0" presId="urn:microsoft.com/office/officeart/2005/8/layout/hierarchy1"/>
    <dgm:cxn modelId="{21A8EEF7-991D-44C7-9B99-590238A95BC8}" srcId="{FB8AF04A-A384-41E2-9489-C044EE275C09}" destId="{C4A27651-C187-4436-9AF3-EFD4605E8E7F}" srcOrd="1" destOrd="0" parTransId="{82B55A1F-2736-46D4-80AF-D9DC7951EFB3}" sibTransId="{FAC7D208-6CF9-4AFF-B2A6-CB4CF8893A2C}"/>
    <dgm:cxn modelId="{0D3F1F7A-23EF-49CA-B254-9047107B97A2}" type="presParOf" srcId="{35E775F3-93C0-4E95-B268-6B12C79282CC}" destId="{59BAC572-162F-461F-9B91-9CAAEA821EE6}" srcOrd="0" destOrd="0" presId="urn:microsoft.com/office/officeart/2005/8/layout/hierarchy1"/>
    <dgm:cxn modelId="{1926EE27-5CC7-4DBB-AD8D-C4A4DFDBE02D}" type="presParOf" srcId="{59BAC572-162F-461F-9B91-9CAAEA821EE6}" destId="{A82A211B-93CE-4739-837D-178B301E28B3}" srcOrd="0" destOrd="0" presId="urn:microsoft.com/office/officeart/2005/8/layout/hierarchy1"/>
    <dgm:cxn modelId="{A5D06473-96E0-43E4-9647-2A615F5171F1}" type="presParOf" srcId="{A82A211B-93CE-4739-837D-178B301E28B3}" destId="{60D48577-AC28-41F4-8CD7-A976ABA03360}" srcOrd="0" destOrd="0" presId="urn:microsoft.com/office/officeart/2005/8/layout/hierarchy1"/>
    <dgm:cxn modelId="{F49A70ED-D364-4612-AF4B-54664BB7D181}" type="presParOf" srcId="{A82A211B-93CE-4739-837D-178B301E28B3}" destId="{7D5F8169-C74F-4478-B226-E2C95DDA1261}" srcOrd="1" destOrd="0" presId="urn:microsoft.com/office/officeart/2005/8/layout/hierarchy1"/>
    <dgm:cxn modelId="{70147099-BDAF-407E-8A53-9C511814DAE4}" type="presParOf" srcId="{59BAC572-162F-461F-9B91-9CAAEA821EE6}" destId="{CA20C5EE-D944-4103-A997-8ECF8F14695E}" srcOrd="1" destOrd="0" presId="urn:microsoft.com/office/officeart/2005/8/layout/hierarchy1"/>
    <dgm:cxn modelId="{16CBBD68-4601-499C-B292-49652B6D2C10}" type="presParOf" srcId="{35E775F3-93C0-4E95-B268-6B12C79282CC}" destId="{9F8824E8-7C46-43A3-A8E9-22B12719A668}" srcOrd="1" destOrd="0" presId="urn:microsoft.com/office/officeart/2005/8/layout/hierarchy1"/>
    <dgm:cxn modelId="{C2933952-922F-4DEA-B52D-AC29EBB47E98}" type="presParOf" srcId="{9F8824E8-7C46-43A3-A8E9-22B12719A668}" destId="{02AB4A1F-45D8-4C9B-A149-9A12C03EDC84}" srcOrd="0" destOrd="0" presId="urn:microsoft.com/office/officeart/2005/8/layout/hierarchy1"/>
    <dgm:cxn modelId="{421DA6FC-0228-4E28-9B03-C57BB85A54CD}" type="presParOf" srcId="{02AB4A1F-45D8-4C9B-A149-9A12C03EDC84}" destId="{B43E7EE2-3BF4-4165-916E-0C04B5224339}" srcOrd="0" destOrd="0" presId="urn:microsoft.com/office/officeart/2005/8/layout/hierarchy1"/>
    <dgm:cxn modelId="{F9310946-5901-409E-927A-6829C90083C8}" type="presParOf" srcId="{02AB4A1F-45D8-4C9B-A149-9A12C03EDC84}" destId="{01045A81-EDC5-45B3-8986-5370C25367D4}" srcOrd="1" destOrd="0" presId="urn:microsoft.com/office/officeart/2005/8/layout/hierarchy1"/>
    <dgm:cxn modelId="{4E3EBF70-85ED-4603-9D74-901CF2FB3B0E}" type="presParOf" srcId="{9F8824E8-7C46-43A3-A8E9-22B12719A668}" destId="{755FECB1-E2F3-43C5-BCCA-C62F9CA902D4}" srcOrd="1" destOrd="0" presId="urn:microsoft.com/office/officeart/2005/8/layout/hierarchy1"/>
    <dgm:cxn modelId="{CDA8BB76-4FAD-487B-BA0B-C938F2255A5F}" type="presParOf" srcId="{35E775F3-93C0-4E95-B268-6B12C79282CC}" destId="{D0AA8AEC-5AF1-4E8E-8757-F8BD1CCA1D68}" srcOrd="2" destOrd="0" presId="urn:microsoft.com/office/officeart/2005/8/layout/hierarchy1"/>
    <dgm:cxn modelId="{073E199F-1CB6-40F6-BEC0-817E16989864}" type="presParOf" srcId="{D0AA8AEC-5AF1-4E8E-8757-F8BD1CCA1D68}" destId="{CBAEE67A-B3E0-4E53-A981-188718221D23}" srcOrd="0" destOrd="0" presId="urn:microsoft.com/office/officeart/2005/8/layout/hierarchy1"/>
    <dgm:cxn modelId="{D4E4FFBA-1768-4A38-8275-0E46E30B6A7B}" type="presParOf" srcId="{CBAEE67A-B3E0-4E53-A981-188718221D23}" destId="{E4EC14A5-443D-492F-A80D-6C797952692D}" srcOrd="0" destOrd="0" presId="urn:microsoft.com/office/officeart/2005/8/layout/hierarchy1"/>
    <dgm:cxn modelId="{6CE3230D-ABB3-46EA-B1B6-92C5CB57A807}" type="presParOf" srcId="{CBAEE67A-B3E0-4E53-A981-188718221D23}" destId="{08D21DB1-E8A7-4ACE-89FD-5349D4102C87}" srcOrd="1" destOrd="0" presId="urn:microsoft.com/office/officeart/2005/8/layout/hierarchy1"/>
    <dgm:cxn modelId="{C91680D8-E052-4E45-9924-DAEE864C6B5B}" type="presParOf" srcId="{D0AA8AEC-5AF1-4E8E-8757-F8BD1CCA1D68}" destId="{3B72F138-4441-466F-8A68-AFD66E98B15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379C9-7B0C-445A-ACB2-C332FE11D284}">
      <dsp:nvSpPr>
        <dsp:cNvPr id="0" name=""/>
        <dsp:cNvSpPr/>
      </dsp:nvSpPr>
      <dsp:spPr>
        <a:xfrm>
          <a:off x="1508187" y="7817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5C99-F496-4D42-ABBF-5EFFDE7E145E}">
      <dsp:nvSpPr>
        <dsp:cNvPr id="0" name=""/>
        <dsp:cNvSpPr/>
      </dsp:nvSpPr>
      <dsp:spPr>
        <a:xfrm>
          <a:off x="104187" y="17435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Has four helper methods</a:t>
          </a:r>
        </a:p>
      </dsp:txBody>
      <dsp:txXfrm>
        <a:off x="104187" y="1743549"/>
        <a:ext cx="4320000" cy="648000"/>
      </dsp:txXfrm>
    </dsp:sp>
    <dsp:sp modelId="{8A2E88A2-4EDD-4735-A8AF-B2352EA37015}">
      <dsp:nvSpPr>
        <dsp:cNvPr id="0" name=""/>
        <dsp:cNvSpPr/>
      </dsp:nvSpPr>
      <dsp:spPr>
        <a:xfrm>
          <a:off x="104187" y="2462886"/>
          <a:ext cx="4320000" cy="11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createCSV()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createJson()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updateJson()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readJson()</a:t>
          </a:r>
        </a:p>
      </dsp:txBody>
      <dsp:txXfrm>
        <a:off x="104187" y="2462886"/>
        <a:ext cx="4320000" cy="1182167"/>
      </dsp:txXfrm>
    </dsp:sp>
    <dsp:sp modelId="{ED89C881-2BDE-4183-BC2F-8E4615ED315D}">
      <dsp:nvSpPr>
        <dsp:cNvPr id="0" name=""/>
        <dsp:cNvSpPr/>
      </dsp:nvSpPr>
      <dsp:spPr>
        <a:xfrm>
          <a:off x="6584187" y="7817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0E0B3-BD20-4232-8960-8EA5A15C7A68}">
      <dsp:nvSpPr>
        <dsp:cNvPr id="0" name=""/>
        <dsp:cNvSpPr/>
      </dsp:nvSpPr>
      <dsp:spPr>
        <a:xfrm>
          <a:off x="5180187" y="17435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Two Main Methods</a:t>
          </a:r>
        </a:p>
      </dsp:txBody>
      <dsp:txXfrm>
        <a:off x="5180187" y="1743549"/>
        <a:ext cx="4320000" cy="648000"/>
      </dsp:txXfrm>
    </dsp:sp>
    <dsp:sp modelId="{82767F62-1927-4770-9863-192B376A49A1}">
      <dsp:nvSpPr>
        <dsp:cNvPr id="0" name=""/>
        <dsp:cNvSpPr/>
      </dsp:nvSpPr>
      <dsp:spPr>
        <a:xfrm>
          <a:off x="5180187" y="2462886"/>
          <a:ext cx="4320000" cy="118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Jsonmyhero()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Main()</a:t>
          </a:r>
        </a:p>
      </dsp:txBody>
      <dsp:txXfrm>
        <a:off x="5180187" y="2462886"/>
        <a:ext cx="4320000" cy="11821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6A5B1-8A4C-4B82-92E6-2350B4516004}">
      <dsp:nvSpPr>
        <dsp:cNvPr id="0" name=""/>
        <dsp:cNvSpPr/>
      </dsp:nvSpPr>
      <dsp:spPr>
        <a:xfrm>
          <a:off x="2047137" y="966377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5474" y="1009743"/>
        <a:ext cx="23540" cy="4708"/>
      </dsp:txXfrm>
    </dsp:sp>
    <dsp:sp modelId="{61FC6349-36FE-44BF-95E9-44D787AD483B}">
      <dsp:nvSpPr>
        <dsp:cNvPr id="0" name=""/>
        <dsp:cNvSpPr/>
      </dsp:nvSpPr>
      <dsp:spPr>
        <a:xfrm>
          <a:off x="1911" y="397989"/>
          <a:ext cx="2047026" cy="1228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Search Task Scheduler on Windows Computer</a:t>
          </a:r>
        </a:p>
      </dsp:txBody>
      <dsp:txXfrm>
        <a:off x="1911" y="397989"/>
        <a:ext cx="2047026" cy="1228215"/>
      </dsp:txXfrm>
    </dsp:sp>
    <dsp:sp modelId="{23F974A2-B5DF-4331-B828-ED2EEC3C2849}">
      <dsp:nvSpPr>
        <dsp:cNvPr id="0" name=""/>
        <dsp:cNvSpPr/>
      </dsp:nvSpPr>
      <dsp:spPr>
        <a:xfrm>
          <a:off x="4564979" y="966377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317" y="1009743"/>
        <a:ext cx="23540" cy="4708"/>
      </dsp:txXfrm>
    </dsp:sp>
    <dsp:sp modelId="{62F62669-01F9-41A3-8B57-9B295D9D7EE5}">
      <dsp:nvSpPr>
        <dsp:cNvPr id="0" name=""/>
        <dsp:cNvSpPr/>
      </dsp:nvSpPr>
      <dsp:spPr>
        <a:xfrm>
          <a:off x="2519753" y="397989"/>
          <a:ext cx="2047026" cy="1228215"/>
        </a:xfrm>
        <a:prstGeom prst="rect">
          <a:avLst/>
        </a:prstGeom>
        <a:solidFill>
          <a:schemeClr val="accent2">
            <a:hueOff val="-565496"/>
            <a:satOff val="1864"/>
            <a:lumOff val="19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on Task Scheduler (local) in the left-hand column</a:t>
          </a:r>
        </a:p>
      </dsp:txBody>
      <dsp:txXfrm>
        <a:off x="2519753" y="397989"/>
        <a:ext cx="2047026" cy="1228215"/>
      </dsp:txXfrm>
    </dsp:sp>
    <dsp:sp modelId="{F63C64C4-E150-4510-940F-EAF7C2C2AE34}">
      <dsp:nvSpPr>
        <dsp:cNvPr id="0" name=""/>
        <dsp:cNvSpPr/>
      </dsp:nvSpPr>
      <dsp:spPr>
        <a:xfrm>
          <a:off x="7082821" y="966377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1159" y="1009743"/>
        <a:ext cx="23540" cy="4708"/>
      </dsp:txXfrm>
    </dsp:sp>
    <dsp:sp modelId="{C9144F94-FAAE-445F-92DD-1F50466B7321}">
      <dsp:nvSpPr>
        <dsp:cNvPr id="0" name=""/>
        <dsp:cNvSpPr/>
      </dsp:nvSpPr>
      <dsp:spPr>
        <a:xfrm>
          <a:off x="5037595" y="397989"/>
          <a:ext cx="2047026" cy="1228215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Right click on Task Scheduler (local) or click on Action with Task Scheduler (local) highlighted</a:t>
          </a:r>
        </a:p>
      </dsp:txBody>
      <dsp:txXfrm>
        <a:off x="5037595" y="397989"/>
        <a:ext cx="2047026" cy="1228215"/>
      </dsp:txXfrm>
    </dsp:sp>
    <dsp:sp modelId="{2E4BBCC4-8695-4AB8-83BA-593D1095EBFC}">
      <dsp:nvSpPr>
        <dsp:cNvPr id="0" name=""/>
        <dsp:cNvSpPr/>
      </dsp:nvSpPr>
      <dsp:spPr>
        <a:xfrm>
          <a:off x="1025424" y="1624405"/>
          <a:ext cx="7553526" cy="440216"/>
        </a:xfrm>
        <a:custGeom>
          <a:avLst/>
          <a:gdLst/>
          <a:ahLst/>
          <a:cxnLst/>
          <a:rect l="0" t="0" r="0" b="0"/>
          <a:pathLst>
            <a:path>
              <a:moveTo>
                <a:pt x="7553526" y="0"/>
              </a:moveTo>
              <a:lnTo>
                <a:pt x="7553526" y="237208"/>
              </a:lnTo>
              <a:lnTo>
                <a:pt x="0" y="237208"/>
              </a:lnTo>
              <a:lnTo>
                <a:pt x="0" y="440216"/>
              </a:lnTo>
            </a:path>
          </a:pathLst>
        </a:custGeom>
        <a:noFill/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2982" y="1842159"/>
        <a:ext cx="378409" cy="4708"/>
      </dsp:txXfrm>
    </dsp:sp>
    <dsp:sp modelId="{A2C35F85-8A1A-4836-B4DE-CB9C60E291B5}">
      <dsp:nvSpPr>
        <dsp:cNvPr id="0" name=""/>
        <dsp:cNvSpPr/>
      </dsp:nvSpPr>
      <dsp:spPr>
        <a:xfrm>
          <a:off x="7555437" y="397989"/>
          <a:ext cx="2047026" cy="1228215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create basic task</a:t>
          </a:r>
        </a:p>
      </dsp:txBody>
      <dsp:txXfrm>
        <a:off x="7555437" y="397989"/>
        <a:ext cx="2047026" cy="1228215"/>
      </dsp:txXfrm>
    </dsp:sp>
    <dsp:sp modelId="{5880B815-3F02-48EB-9893-DB742AAC0B7E}">
      <dsp:nvSpPr>
        <dsp:cNvPr id="0" name=""/>
        <dsp:cNvSpPr/>
      </dsp:nvSpPr>
      <dsp:spPr>
        <a:xfrm>
          <a:off x="2047137" y="2665409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5474" y="2708775"/>
        <a:ext cx="23540" cy="4708"/>
      </dsp:txXfrm>
    </dsp:sp>
    <dsp:sp modelId="{E30970FA-0CEE-473D-ADA9-A085B9C74EA6}">
      <dsp:nvSpPr>
        <dsp:cNvPr id="0" name=""/>
        <dsp:cNvSpPr/>
      </dsp:nvSpPr>
      <dsp:spPr>
        <a:xfrm>
          <a:off x="1911" y="2097021"/>
          <a:ext cx="2047026" cy="1228215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Fill in name/description of task (Automation of collecting Purple Air Data)</a:t>
          </a:r>
        </a:p>
      </dsp:txBody>
      <dsp:txXfrm>
        <a:off x="1911" y="2097021"/>
        <a:ext cx="2047026" cy="1228215"/>
      </dsp:txXfrm>
    </dsp:sp>
    <dsp:sp modelId="{2BF8E621-89BE-4D43-9E4E-9A3E8C497935}">
      <dsp:nvSpPr>
        <dsp:cNvPr id="0" name=""/>
        <dsp:cNvSpPr/>
      </dsp:nvSpPr>
      <dsp:spPr>
        <a:xfrm>
          <a:off x="4564979" y="2665409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317" y="2708775"/>
        <a:ext cx="23540" cy="4708"/>
      </dsp:txXfrm>
    </dsp:sp>
    <dsp:sp modelId="{5221F504-69AD-4791-9E56-55A45BA82D76}">
      <dsp:nvSpPr>
        <dsp:cNvPr id="0" name=""/>
        <dsp:cNvSpPr/>
      </dsp:nvSpPr>
      <dsp:spPr>
        <a:xfrm>
          <a:off x="2519753" y="2097021"/>
          <a:ext cx="2047026" cy="1228215"/>
        </a:xfrm>
        <a:prstGeom prst="rect">
          <a:avLst/>
        </a:prstGeom>
        <a:solidFill>
          <a:schemeClr val="accent2">
            <a:hueOff val="-2827479"/>
            <a:satOff val="9321"/>
            <a:lumOff val="99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Hit next and the Trigger will be daily</a:t>
          </a:r>
        </a:p>
      </dsp:txBody>
      <dsp:txXfrm>
        <a:off x="2519753" y="2097021"/>
        <a:ext cx="2047026" cy="1228215"/>
      </dsp:txXfrm>
    </dsp:sp>
    <dsp:sp modelId="{15BC28F4-E1AC-468E-BE67-DD942B1DCC72}">
      <dsp:nvSpPr>
        <dsp:cNvPr id="0" name=""/>
        <dsp:cNvSpPr/>
      </dsp:nvSpPr>
      <dsp:spPr>
        <a:xfrm>
          <a:off x="5037595" y="2097021"/>
          <a:ext cx="2047026" cy="1228215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Hitting next will display a scheduler (pick the correct interval and start time)</a:t>
          </a:r>
        </a:p>
      </dsp:txBody>
      <dsp:txXfrm>
        <a:off x="5037595" y="2097021"/>
        <a:ext cx="2047026" cy="12282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E5DA3-69CB-4993-A428-A27B66DD74A8}">
      <dsp:nvSpPr>
        <dsp:cNvPr id="0" name=""/>
        <dsp:cNvSpPr/>
      </dsp:nvSpPr>
      <dsp:spPr>
        <a:xfrm>
          <a:off x="3104075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695233"/>
        <a:ext cx="26722" cy="5344"/>
      </dsp:txXfrm>
    </dsp:sp>
    <dsp:sp modelId="{1B21B0FC-A568-486F-8218-31EA90FE36B4}">
      <dsp:nvSpPr>
        <dsp:cNvPr id="0" name=""/>
        <dsp:cNvSpPr/>
      </dsp:nvSpPr>
      <dsp:spPr>
        <a:xfrm>
          <a:off x="782160" y="790"/>
          <a:ext cx="2323714" cy="13942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 the correct trigger schedule and hit next</a:t>
          </a:r>
        </a:p>
      </dsp:txBody>
      <dsp:txXfrm>
        <a:off x="782160" y="790"/>
        <a:ext cx="2323714" cy="1394228"/>
      </dsp:txXfrm>
    </dsp:sp>
    <dsp:sp modelId="{2C507C1C-A8FE-4055-B0C4-FFF386599B18}">
      <dsp:nvSpPr>
        <dsp:cNvPr id="0" name=""/>
        <dsp:cNvSpPr/>
      </dsp:nvSpPr>
      <dsp:spPr>
        <a:xfrm>
          <a:off x="5962244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0810" y="695233"/>
        <a:ext cx="26722" cy="5344"/>
      </dsp:txXfrm>
    </dsp:sp>
    <dsp:sp modelId="{CFB96C95-8266-446D-8FFB-C100C70DABE3}">
      <dsp:nvSpPr>
        <dsp:cNvPr id="0" name=""/>
        <dsp:cNvSpPr/>
      </dsp:nvSpPr>
      <dsp:spPr>
        <a:xfrm>
          <a:off x="3640330" y="790"/>
          <a:ext cx="2323714" cy="1394228"/>
        </a:xfrm>
        <a:prstGeom prst="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Now keep the default option of start a program and hit next</a:t>
          </a:r>
        </a:p>
      </dsp:txBody>
      <dsp:txXfrm>
        <a:off x="3640330" y="790"/>
        <a:ext cx="2323714" cy="1394228"/>
      </dsp:txXfrm>
    </dsp:sp>
    <dsp:sp modelId="{B7C04842-53E6-4DDF-B41A-39FA89C1ED40}">
      <dsp:nvSpPr>
        <dsp:cNvPr id="0" name=""/>
        <dsp:cNvSpPr/>
      </dsp:nvSpPr>
      <dsp:spPr>
        <a:xfrm>
          <a:off x="1944018" y="1393219"/>
          <a:ext cx="5716338" cy="503854"/>
        </a:xfrm>
        <a:custGeom>
          <a:avLst/>
          <a:gdLst/>
          <a:ahLst/>
          <a:cxnLst/>
          <a:rect l="0" t="0" r="0" b="0"/>
          <a:pathLst>
            <a:path>
              <a:moveTo>
                <a:pt x="5716338" y="0"/>
              </a:moveTo>
              <a:lnTo>
                <a:pt x="5716338" y="269027"/>
              </a:lnTo>
              <a:lnTo>
                <a:pt x="0" y="269027"/>
              </a:lnTo>
              <a:lnTo>
                <a:pt x="0" y="503854"/>
              </a:lnTo>
            </a:path>
          </a:pathLst>
        </a:custGeom>
        <a:noFill/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8655" y="1642474"/>
        <a:ext cx="287063" cy="5344"/>
      </dsp:txXfrm>
    </dsp:sp>
    <dsp:sp modelId="{C83D2C0B-AEBB-4F66-B7B9-88447CA7AEBA}">
      <dsp:nvSpPr>
        <dsp:cNvPr id="0" name=""/>
        <dsp:cNvSpPr/>
      </dsp:nvSpPr>
      <dsp:spPr>
        <a:xfrm>
          <a:off x="6498499" y="790"/>
          <a:ext cx="2323714" cy="1394228"/>
        </a:xfrm>
        <a:prstGeom prst="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Click the browse option and find the .bat (batch file)</a:t>
          </a:r>
        </a:p>
      </dsp:txBody>
      <dsp:txXfrm>
        <a:off x="6498499" y="790"/>
        <a:ext cx="2323714" cy="1394228"/>
      </dsp:txXfrm>
    </dsp:sp>
    <dsp:sp modelId="{1D79E3D5-A447-418C-A82B-BA49916A3530}">
      <dsp:nvSpPr>
        <dsp:cNvPr id="0" name=""/>
        <dsp:cNvSpPr/>
      </dsp:nvSpPr>
      <dsp:spPr>
        <a:xfrm>
          <a:off x="3104075" y="2580868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2623916"/>
        <a:ext cx="26722" cy="5344"/>
      </dsp:txXfrm>
    </dsp:sp>
    <dsp:sp modelId="{78948B6A-7FF8-4317-A8FB-4168140B7AAF}">
      <dsp:nvSpPr>
        <dsp:cNvPr id="0" name=""/>
        <dsp:cNvSpPr/>
      </dsp:nvSpPr>
      <dsp:spPr>
        <a:xfrm>
          <a:off x="782160" y="1929474"/>
          <a:ext cx="2323714" cy="1394228"/>
        </a:xfrm>
        <a:prstGeom prst="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 that .bat (batch file) and continue</a:t>
          </a:r>
        </a:p>
      </dsp:txBody>
      <dsp:txXfrm>
        <a:off x="782160" y="1929474"/>
        <a:ext cx="2323714" cy="1394228"/>
      </dsp:txXfrm>
    </dsp:sp>
    <dsp:sp modelId="{38603EF6-D3FD-4C77-9F47-76978338CE8F}">
      <dsp:nvSpPr>
        <dsp:cNvPr id="0" name=""/>
        <dsp:cNvSpPr/>
      </dsp:nvSpPr>
      <dsp:spPr>
        <a:xfrm>
          <a:off x="3640330" y="1929474"/>
          <a:ext cx="2323714" cy="1394228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 finish</a:t>
          </a:r>
        </a:p>
      </dsp:txBody>
      <dsp:txXfrm>
        <a:off x="3640330" y="1929474"/>
        <a:ext cx="2323714" cy="13942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DA47B-B78F-46A8-8942-6858B0459171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Now you’re finished, click on Task Scheduler Library</a:t>
          </a:r>
        </a:p>
      </dsp:txBody>
      <dsp:txXfrm>
        <a:off x="2813" y="410640"/>
        <a:ext cx="2232266" cy="1339360"/>
      </dsp:txXfrm>
    </dsp:sp>
    <dsp:sp modelId="{36333932-407F-488C-A655-046151F4C225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Scroll in the window until you find this automation task you just created</a:t>
          </a:r>
        </a:p>
      </dsp:txBody>
      <dsp:txXfrm>
        <a:off x="2458307" y="410640"/>
        <a:ext cx="2232266" cy="1339360"/>
      </dsp:txXfrm>
    </dsp:sp>
    <dsp:sp modelId="{F903E303-C58C-4B2D-8F03-D0CDE567F8EC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Double click on it</a:t>
          </a:r>
        </a:p>
      </dsp:txBody>
      <dsp:txXfrm>
        <a:off x="4913800" y="410640"/>
        <a:ext cx="2232266" cy="1339360"/>
      </dsp:txXfrm>
    </dsp:sp>
    <dsp:sp modelId="{EA5DB397-D00C-416C-9B9B-BFED1B1D932A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General Tab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Change the configure to Windows 10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Run whether the user is logged on or not</a:t>
          </a:r>
        </a:p>
      </dsp:txBody>
      <dsp:txXfrm>
        <a:off x="7369294" y="410640"/>
        <a:ext cx="2232266" cy="1339360"/>
      </dsp:txXfrm>
    </dsp:sp>
    <dsp:sp modelId="{27925749-487A-4DEC-AE99-43AD9E6F8856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Trigger Tab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Double click the task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Click repeat task every *how every amount we need*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Click stop task if it runs longer than 30 minutes</a:t>
          </a:r>
        </a:p>
      </dsp:txBody>
      <dsp:txXfrm>
        <a:off x="1230560" y="1973226"/>
        <a:ext cx="2232266" cy="1339360"/>
      </dsp:txXfrm>
    </dsp:sp>
    <dsp:sp modelId="{EEB8D414-FC51-43FF-8E71-11D140F8FFBE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Conditions Tab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Click ‘Wake the computer to run this task’</a:t>
          </a:r>
        </a:p>
      </dsp:txBody>
      <dsp:txXfrm>
        <a:off x="3686054" y="1973226"/>
        <a:ext cx="2232266" cy="1339360"/>
      </dsp:txXfrm>
    </dsp:sp>
    <dsp:sp modelId="{0A576E76-BBC8-40C5-9156-0E2A6D570828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Settings Tab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Click ‘if the task fails, restart every:’ and fill it out to your liking</a:t>
          </a:r>
        </a:p>
      </dsp:txBody>
      <dsp:txXfrm>
        <a:off x="6141547" y="1973226"/>
        <a:ext cx="2232266" cy="13393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307A7-D78D-4D0F-97A5-B363150408C8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F185C-974A-470C-9B23-619535D00D03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8D84F-AE9A-4511-A301-1BF1585B75C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sure the batch file is set up to run the python file</a:t>
          </a:r>
        </a:p>
      </dsp:txBody>
      <dsp:txXfrm>
        <a:off x="1529865" y="566"/>
        <a:ext cx="4383571" cy="1324558"/>
      </dsp:txXfrm>
    </dsp:sp>
    <dsp:sp modelId="{50565940-6BDB-481A-B8DB-08CC06C44942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5FBE1-1A7D-46F6-BC64-2D1F21A66333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93009-F311-4A42-9480-0C7E76270070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sure it exits at the end</a:t>
          </a:r>
        </a:p>
      </dsp:txBody>
      <dsp:txXfrm>
        <a:off x="1529865" y="1656264"/>
        <a:ext cx="4383571" cy="1324558"/>
      </dsp:txXfrm>
    </dsp:sp>
    <dsp:sp modelId="{473365F9-9A52-4A4E-AC02-0B3473044656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94E9A-963F-4C01-9E5C-3C139CBDF914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B5457-00BF-4D57-A5F0-C8D18459438B}">
      <dsp:nvSpPr>
        <dsp:cNvPr id="0" name=""/>
        <dsp:cNvSpPr/>
      </dsp:nvSpPr>
      <dsp:spPr>
        <a:xfrm>
          <a:off x="1529865" y="3311963"/>
          <a:ext cx="2661046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Check the logs on the Task Scheduler including:</a:t>
          </a:r>
        </a:p>
      </dsp:txBody>
      <dsp:txXfrm>
        <a:off x="1529865" y="3311963"/>
        <a:ext cx="2661046" cy="1324558"/>
      </dsp:txXfrm>
    </dsp:sp>
    <dsp:sp modelId="{90C86600-989C-4310-A0CB-220FDB2C32FE}">
      <dsp:nvSpPr>
        <dsp:cNvPr id="0" name=""/>
        <dsp:cNvSpPr/>
      </dsp:nvSpPr>
      <dsp:spPr>
        <a:xfrm>
          <a:off x="4190912" y="3311963"/>
          <a:ext cx="1722524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Last time run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Succeeds and failures</a:t>
          </a:r>
          <a:endParaRPr lang="en-US" sz="1800" kern="1200"/>
        </a:p>
      </dsp:txBody>
      <dsp:txXfrm>
        <a:off x="4190912" y="3311963"/>
        <a:ext cx="1722524" cy="13245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ED52-961D-4DC3-8482-93FA5BCEF5AC}">
      <dsp:nvSpPr>
        <dsp:cNvPr id="0" name=""/>
        <dsp:cNvSpPr/>
      </dsp:nvSpPr>
      <dsp:spPr>
        <a:xfrm>
          <a:off x="0" y="928100"/>
          <a:ext cx="5913437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It will not update them or atleast the .CSV file</a:t>
          </a:r>
        </a:p>
      </dsp:txBody>
      <dsp:txXfrm>
        <a:off x="0" y="928100"/>
        <a:ext cx="5913437" cy="793012"/>
      </dsp:txXfrm>
    </dsp:sp>
    <dsp:sp modelId="{A5C923E1-F337-4DA7-B9F7-9843DE020B05}">
      <dsp:nvSpPr>
        <dsp:cNvPr id="0" name=""/>
        <dsp:cNvSpPr/>
      </dsp:nvSpPr>
      <dsp:spPr>
        <a:xfrm>
          <a:off x="295671" y="647660"/>
          <a:ext cx="413940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the .CSV file and/or the .JSON file open when this program executes</a:t>
          </a:r>
        </a:p>
      </dsp:txBody>
      <dsp:txXfrm>
        <a:off x="323051" y="675040"/>
        <a:ext cx="4084645" cy="506120"/>
      </dsp:txXfrm>
    </dsp:sp>
    <dsp:sp modelId="{1D1D8927-CA63-47BE-9EEE-C99DACB20BB4}">
      <dsp:nvSpPr>
        <dsp:cNvPr id="0" name=""/>
        <dsp:cNvSpPr/>
      </dsp:nvSpPr>
      <dsp:spPr>
        <a:xfrm>
          <a:off x="0" y="2104152"/>
          <a:ext cx="5913437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395732" rIns="45894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Be careful of running/creating a .batch file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These are the same files used in the operating systems for most computers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One wrong move and you can mess up your computer in an instant</a:t>
          </a:r>
        </a:p>
      </dsp:txBody>
      <dsp:txXfrm>
        <a:off x="0" y="2104152"/>
        <a:ext cx="5913437" cy="1885275"/>
      </dsp:txXfrm>
    </dsp:sp>
    <dsp:sp modelId="{AB2D82D8-B046-40B6-873B-7332E8CE194D}">
      <dsp:nvSpPr>
        <dsp:cNvPr id="0" name=""/>
        <dsp:cNvSpPr/>
      </dsp:nvSpPr>
      <dsp:spPr>
        <a:xfrm>
          <a:off x="295671" y="1823712"/>
          <a:ext cx="4139405" cy="56088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Also</a:t>
          </a:r>
        </a:p>
      </dsp:txBody>
      <dsp:txXfrm>
        <a:off x="323051" y="1851092"/>
        <a:ext cx="4084645" cy="5061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957D3-ECB2-4EFB-B844-FC70E5EDFA19}">
      <dsp:nvSpPr>
        <dsp:cNvPr id="0" name=""/>
        <dsp:cNvSpPr/>
      </dsp:nvSpPr>
      <dsp:spPr>
        <a:xfrm>
          <a:off x="1589187" y="6161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31AD-242D-4163-8794-CF5178261C75}">
      <dsp:nvSpPr>
        <dsp:cNvPr id="0" name=""/>
        <dsp:cNvSpPr/>
      </dsp:nvSpPr>
      <dsp:spPr>
        <a:xfrm>
          <a:off x="205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3A863-95A1-4A06-9131-5C939DE152B3}">
      <dsp:nvSpPr>
        <dsp:cNvPr id="0" name=""/>
        <dsp:cNvSpPr/>
      </dsp:nvSpPr>
      <dsp:spPr>
        <a:xfrm>
          <a:off x="88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Contain atleast one PurpleAir Monitor to scalp data off from</a:t>
          </a:r>
        </a:p>
      </dsp:txBody>
      <dsp:txXfrm>
        <a:off x="887187" y="2941613"/>
        <a:ext cx="3600000" cy="720000"/>
      </dsp:txXfrm>
    </dsp:sp>
    <dsp:sp modelId="{8BD2E5FD-E972-464B-AA4A-CFF2020CCC5E}">
      <dsp:nvSpPr>
        <dsp:cNvPr id="0" name=""/>
        <dsp:cNvSpPr/>
      </dsp:nvSpPr>
      <dsp:spPr>
        <a:xfrm>
          <a:off x="5819187" y="6161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BB44D-D3D1-44AC-8B37-C295A8BD2A3D}">
      <dsp:nvSpPr>
        <dsp:cNvPr id="0" name=""/>
        <dsp:cNvSpPr/>
      </dsp:nvSpPr>
      <dsp:spPr>
        <a:xfrm>
          <a:off x="628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8A899-6387-4300-9005-609DBE55E8AD}">
      <dsp:nvSpPr>
        <dsp:cNvPr id="0" name=""/>
        <dsp:cNvSpPr/>
      </dsp:nvSpPr>
      <dsp:spPr>
        <a:xfrm>
          <a:off x="511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Run atleast twice overnight to experiment that environment’s behavior</a:t>
          </a:r>
        </a:p>
      </dsp:txBody>
      <dsp:txXfrm>
        <a:off x="5117187" y="2941613"/>
        <a:ext cx="3600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ED44-10C9-4D99-8DF2-1ACDF7A40AE9}">
      <dsp:nvSpPr>
        <dsp:cNvPr id="0" name=""/>
        <dsp:cNvSpPr/>
      </dsp:nvSpPr>
      <dsp:spPr>
        <a:xfrm>
          <a:off x="1292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89D50-04B4-4FEF-BD30-6FD689583610}">
      <dsp:nvSpPr>
        <dsp:cNvPr id="0" name=""/>
        <dsp:cNvSpPr/>
      </dsp:nvSpPr>
      <dsp:spPr>
        <a:xfrm>
          <a:off x="104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Having a fully functioning automation done every day on a computer</a:t>
          </a:r>
        </a:p>
      </dsp:txBody>
      <dsp:txXfrm>
        <a:off x="104187" y="2708787"/>
        <a:ext cx="4320000" cy="720000"/>
      </dsp:txXfrm>
    </dsp:sp>
    <dsp:sp modelId="{566D5247-1BCF-493B-A35E-D69E653F5273}">
      <dsp:nvSpPr>
        <dsp:cNvPr id="0" name=""/>
        <dsp:cNvSpPr/>
      </dsp:nvSpPr>
      <dsp:spPr>
        <a:xfrm>
          <a:off x="6368187" y="29443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6548F-E240-45D8-9325-4DF16257CF65}">
      <dsp:nvSpPr>
        <dsp:cNvPr id="0" name=""/>
        <dsp:cNvSpPr/>
      </dsp:nvSpPr>
      <dsp:spPr>
        <a:xfrm>
          <a:off x="5180187" y="270878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Look to archive the data effectively</a:t>
          </a:r>
        </a:p>
      </dsp:txBody>
      <dsp:txXfrm>
        <a:off x="5180187" y="270878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3DE5B-CCD4-42A4-907D-450441D66E8B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Takes in the Json dictionary object (has the Keys/Values)</a:t>
          </a:r>
        </a:p>
      </dsp:txBody>
      <dsp:txXfrm>
        <a:off x="225102" y="2172"/>
        <a:ext cx="2860678" cy="1716406"/>
      </dsp:txXfrm>
    </dsp:sp>
    <dsp:sp modelId="{F2CDE333-6DC1-4E75-8265-5883E5AB5E3B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Also takes in the Boolean variable of Statement</a:t>
          </a:r>
        </a:p>
      </dsp:txBody>
      <dsp:txXfrm>
        <a:off x="3371848" y="2172"/>
        <a:ext cx="2860678" cy="1716406"/>
      </dsp:txXfrm>
    </dsp:sp>
    <dsp:sp modelId="{2355A3FA-0C2E-452F-8C18-72487F3392E2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Writes the given Keys and/or values to our .CSV</a:t>
          </a:r>
        </a:p>
      </dsp:txBody>
      <dsp:txXfrm>
        <a:off x="6518594" y="2172"/>
        <a:ext cx="2860678" cy="1716406"/>
      </dsp:txXfrm>
    </dsp:sp>
    <dsp:sp modelId="{A089D6AA-5592-4E6C-85D7-F000BEEB73B5}">
      <dsp:nvSpPr>
        <dsp:cNvPr id="0" name=""/>
        <dsp:cNvSpPr/>
      </dsp:nvSpPr>
      <dsp:spPr>
        <a:xfrm>
          <a:off x="1798475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statement Boolean is TRUE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This means that a .CSV exists with the headers; so, we’ll just add on our new values</a:t>
          </a:r>
          <a:endParaRPr lang="en-US" sz="1600" kern="1200" dirty="0"/>
        </a:p>
      </dsp:txBody>
      <dsp:txXfrm>
        <a:off x="1798475" y="2004647"/>
        <a:ext cx="2860678" cy="1716406"/>
      </dsp:txXfrm>
    </dsp:sp>
    <dsp:sp modelId="{0C183E72-3F90-4AF6-BFA5-246584128C5B}">
      <dsp:nvSpPr>
        <dsp:cNvPr id="0" name=""/>
        <dsp:cNvSpPr/>
      </dsp:nvSpPr>
      <dsp:spPr>
        <a:xfrm>
          <a:off x="4945221" y="2004647"/>
          <a:ext cx="2860678" cy="17164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the statement Boolean is FALSE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/>
            <a:t>This means that a .CSV file will be freshly created; so, we start a fresh one with the header</a:t>
          </a:r>
          <a:endParaRPr lang="en-US" sz="1600" kern="1200"/>
        </a:p>
      </dsp:txBody>
      <dsp:txXfrm>
        <a:off x="4945221" y="2004647"/>
        <a:ext cx="2860678" cy="1716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06DD-49CE-4B1C-9142-A2134F94012A}">
      <dsp:nvSpPr>
        <dsp:cNvPr id="0" name=""/>
        <dsp:cNvSpPr/>
      </dsp:nvSpPr>
      <dsp:spPr>
        <a:xfrm>
          <a:off x="330993" y="0"/>
          <a:ext cx="5251450" cy="52514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FF638-0564-425E-A6A2-8644410F6781}">
      <dsp:nvSpPr>
        <dsp:cNvPr id="0" name=""/>
        <dsp:cNvSpPr/>
      </dsp:nvSpPr>
      <dsp:spPr>
        <a:xfrm>
          <a:off x="829881" y="498887"/>
          <a:ext cx="2048065" cy="20480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Takes in the current date and time as a stamp</a:t>
          </a:r>
        </a:p>
      </dsp:txBody>
      <dsp:txXfrm>
        <a:off x="929859" y="598865"/>
        <a:ext cx="1848109" cy="1848109"/>
      </dsp:txXfrm>
    </dsp:sp>
    <dsp:sp modelId="{3941BEC6-F583-4C84-97EC-594BED064E0A}">
      <dsp:nvSpPr>
        <dsp:cNvPr id="0" name=""/>
        <dsp:cNvSpPr/>
      </dsp:nvSpPr>
      <dsp:spPr>
        <a:xfrm>
          <a:off x="3035490" y="498887"/>
          <a:ext cx="2048065" cy="2048065"/>
        </a:xfrm>
        <a:prstGeom prst="round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Expresses a filename (can be changed) and a </a:t>
          </a:r>
          <a:r>
            <a:rPr lang="en-US" sz="1400" kern="1200"/>
            <a:t>names list which </a:t>
          </a:r>
          <a:r>
            <a:rPr lang="en-US" sz="1400" kern="1200" dirty="0"/>
            <a:t>is the collection of Keys : Values</a:t>
          </a:r>
        </a:p>
      </dsp:txBody>
      <dsp:txXfrm>
        <a:off x="3135468" y="598865"/>
        <a:ext cx="1848109" cy="1848109"/>
      </dsp:txXfrm>
    </dsp:sp>
    <dsp:sp modelId="{152DFFE8-B8EB-4631-877B-60E9DF7FA217}">
      <dsp:nvSpPr>
        <dsp:cNvPr id="0" name=""/>
        <dsp:cNvSpPr/>
      </dsp:nvSpPr>
      <dsp:spPr>
        <a:xfrm>
          <a:off x="829881" y="2704496"/>
          <a:ext cx="2048065" cy="2048065"/>
        </a:xfrm>
        <a:prstGeom prst="round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Opens file name and creates the file with the built-in function dump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Syntax for json.dump( *Collection of Keys : Values Name* , *Arbitrary name given to the opening portal via the json.open method*,  *indentation*)</a:t>
          </a:r>
        </a:p>
      </dsp:txBody>
      <dsp:txXfrm>
        <a:off x="929859" y="2804474"/>
        <a:ext cx="1848109" cy="1848109"/>
      </dsp:txXfrm>
    </dsp:sp>
    <dsp:sp modelId="{18A069C5-B839-4635-8370-F9149B2E3100}">
      <dsp:nvSpPr>
        <dsp:cNvPr id="0" name=""/>
        <dsp:cNvSpPr/>
      </dsp:nvSpPr>
      <dsp:spPr>
        <a:xfrm>
          <a:off x="3035490" y="2704496"/>
          <a:ext cx="2048065" cy="2048065"/>
        </a:xfrm>
        <a:prstGeom prst="round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close the json once you’re done</a:t>
          </a:r>
        </a:p>
      </dsp:txBody>
      <dsp:txXfrm>
        <a:off x="3135468" y="2804474"/>
        <a:ext cx="1848109" cy="1848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17242-BBF5-4650-A565-B315D8F482CB}">
      <dsp:nvSpPr>
        <dsp:cNvPr id="0" name=""/>
        <dsp:cNvSpPr/>
      </dsp:nvSpPr>
      <dsp:spPr>
        <a:xfrm>
          <a:off x="5859528" y="2001349"/>
          <a:ext cx="91440" cy="372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5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99E11-2EE2-43BC-9ADA-558F42CE3BD3}">
      <dsp:nvSpPr>
        <dsp:cNvPr id="0" name=""/>
        <dsp:cNvSpPr/>
      </dsp:nvSpPr>
      <dsp:spPr>
        <a:xfrm>
          <a:off x="5122431" y="815380"/>
          <a:ext cx="782817" cy="37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81"/>
              </a:lnTo>
              <a:lnTo>
                <a:pt x="782817" y="253881"/>
              </a:lnTo>
              <a:lnTo>
                <a:pt x="782817" y="3725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4A12B-7A5C-4312-9806-34A23CC17E28}">
      <dsp:nvSpPr>
        <dsp:cNvPr id="0" name=""/>
        <dsp:cNvSpPr/>
      </dsp:nvSpPr>
      <dsp:spPr>
        <a:xfrm>
          <a:off x="4293893" y="2001349"/>
          <a:ext cx="91440" cy="3725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54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C3C38-51F2-48AE-A06D-22D202C38EAB}">
      <dsp:nvSpPr>
        <dsp:cNvPr id="0" name=""/>
        <dsp:cNvSpPr/>
      </dsp:nvSpPr>
      <dsp:spPr>
        <a:xfrm>
          <a:off x="4339613" y="815380"/>
          <a:ext cx="782817" cy="372549"/>
        </a:xfrm>
        <a:custGeom>
          <a:avLst/>
          <a:gdLst/>
          <a:ahLst/>
          <a:cxnLst/>
          <a:rect l="0" t="0" r="0" b="0"/>
          <a:pathLst>
            <a:path>
              <a:moveTo>
                <a:pt x="782817" y="0"/>
              </a:moveTo>
              <a:lnTo>
                <a:pt x="782817" y="253881"/>
              </a:lnTo>
              <a:lnTo>
                <a:pt x="0" y="253881"/>
              </a:lnTo>
              <a:lnTo>
                <a:pt x="0" y="3725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E262A-D64F-4784-A1AF-03BFD9AD1B33}">
      <dsp:nvSpPr>
        <dsp:cNvPr id="0" name=""/>
        <dsp:cNvSpPr/>
      </dsp:nvSpPr>
      <dsp:spPr>
        <a:xfrm>
          <a:off x="2916308" y="1962"/>
          <a:ext cx="1280974" cy="813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536D37-232B-45C5-8BB7-4482942F25E4}">
      <dsp:nvSpPr>
        <dsp:cNvPr id="0" name=""/>
        <dsp:cNvSpPr/>
      </dsp:nvSpPr>
      <dsp:spPr>
        <a:xfrm>
          <a:off x="3058639" y="137176"/>
          <a:ext cx="1280974" cy="813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Takes the date and time to create a stamp</a:t>
          </a:r>
        </a:p>
      </dsp:txBody>
      <dsp:txXfrm>
        <a:off x="3082463" y="161000"/>
        <a:ext cx="1233326" cy="765770"/>
      </dsp:txXfrm>
    </dsp:sp>
    <dsp:sp modelId="{0DCDCDE0-0E18-4C3C-9A1A-BE560F944AFA}">
      <dsp:nvSpPr>
        <dsp:cNvPr id="0" name=""/>
        <dsp:cNvSpPr/>
      </dsp:nvSpPr>
      <dsp:spPr>
        <a:xfrm>
          <a:off x="4481943" y="1962"/>
          <a:ext cx="1280974" cy="813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9EE7B-CBE4-4F2E-B4C3-B5E12ED0727F}">
      <dsp:nvSpPr>
        <dsp:cNvPr id="0" name=""/>
        <dsp:cNvSpPr/>
      </dsp:nvSpPr>
      <dsp:spPr>
        <a:xfrm>
          <a:off x="4624274" y="137176"/>
          <a:ext cx="1280974" cy="813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Mimics that of createJson() method</a:t>
          </a:r>
        </a:p>
      </dsp:txBody>
      <dsp:txXfrm>
        <a:off x="4648098" y="161000"/>
        <a:ext cx="1233326" cy="765770"/>
      </dsp:txXfrm>
    </dsp:sp>
    <dsp:sp modelId="{C8225C13-080F-4B3F-A189-37C9DD650BC1}">
      <dsp:nvSpPr>
        <dsp:cNvPr id="0" name=""/>
        <dsp:cNvSpPr/>
      </dsp:nvSpPr>
      <dsp:spPr>
        <a:xfrm>
          <a:off x="3699126" y="1187930"/>
          <a:ext cx="1280974" cy="813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43023-30B7-4224-A5C2-02FF8583F60B}">
      <dsp:nvSpPr>
        <dsp:cNvPr id="0" name=""/>
        <dsp:cNvSpPr/>
      </dsp:nvSpPr>
      <dsp:spPr>
        <a:xfrm>
          <a:off x="3841456" y="1323144"/>
          <a:ext cx="1280974" cy="813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/>
            <a:t>Why?</a:t>
          </a:r>
          <a:endParaRPr lang="en-US" sz="1000" kern="1200"/>
        </a:p>
      </dsp:txBody>
      <dsp:txXfrm>
        <a:off x="3865280" y="1346968"/>
        <a:ext cx="1233326" cy="765770"/>
      </dsp:txXfrm>
    </dsp:sp>
    <dsp:sp modelId="{45E1A69F-E20F-4DE1-AC47-11608A562BD2}">
      <dsp:nvSpPr>
        <dsp:cNvPr id="0" name=""/>
        <dsp:cNvSpPr/>
      </dsp:nvSpPr>
      <dsp:spPr>
        <a:xfrm>
          <a:off x="3699126" y="2373899"/>
          <a:ext cx="1280974" cy="813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2016EC-0EAE-4550-85DB-01238A7F828C}">
      <dsp:nvSpPr>
        <dsp:cNvPr id="0" name=""/>
        <dsp:cNvSpPr/>
      </dsp:nvSpPr>
      <dsp:spPr>
        <a:xfrm>
          <a:off x="3841456" y="2509113"/>
          <a:ext cx="1280974" cy="813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Because this needed to be called in readJson() to update the time stamp</a:t>
          </a:r>
        </a:p>
      </dsp:txBody>
      <dsp:txXfrm>
        <a:off x="3865280" y="2532937"/>
        <a:ext cx="1233326" cy="765770"/>
      </dsp:txXfrm>
    </dsp:sp>
    <dsp:sp modelId="{574BC7B5-7C14-444C-ABD2-D7B5C2F5B834}">
      <dsp:nvSpPr>
        <dsp:cNvPr id="0" name=""/>
        <dsp:cNvSpPr/>
      </dsp:nvSpPr>
      <dsp:spPr>
        <a:xfrm>
          <a:off x="5264761" y="1187930"/>
          <a:ext cx="1280974" cy="813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DD616-8BAB-4CCD-B44F-C4240E52291C}">
      <dsp:nvSpPr>
        <dsp:cNvPr id="0" name=""/>
        <dsp:cNvSpPr/>
      </dsp:nvSpPr>
      <dsp:spPr>
        <a:xfrm>
          <a:off x="5407091" y="1323144"/>
          <a:ext cx="1280974" cy="813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baseline="0"/>
            <a:t>But couldn’t you just call createJson() method because they’re the same?</a:t>
          </a:r>
          <a:endParaRPr lang="en-US" sz="1000" kern="1200"/>
        </a:p>
      </dsp:txBody>
      <dsp:txXfrm>
        <a:off x="5430915" y="1346968"/>
        <a:ext cx="1233326" cy="765770"/>
      </dsp:txXfrm>
    </dsp:sp>
    <dsp:sp modelId="{8CF281AB-8DD7-48C5-BB92-1066D5BC4363}">
      <dsp:nvSpPr>
        <dsp:cNvPr id="0" name=""/>
        <dsp:cNvSpPr/>
      </dsp:nvSpPr>
      <dsp:spPr>
        <a:xfrm>
          <a:off x="5264761" y="2373899"/>
          <a:ext cx="1280974" cy="813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B748F9-243B-4EC2-8345-2E1A6E40011A}">
      <dsp:nvSpPr>
        <dsp:cNvPr id="0" name=""/>
        <dsp:cNvSpPr/>
      </dsp:nvSpPr>
      <dsp:spPr>
        <a:xfrm>
          <a:off x="5407091" y="2509113"/>
          <a:ext cx="1280974" cy="813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 tried that and it jammed it up; *noted* to look into it</a:t>
          </a:r>
        </a:p>
      </dsp:txBody>
      <dsp:txXfrm>
        <a:off x="5430915" y="2532937"/>
        <a:ext cx="1233326" cy="7657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01364-6C1E-4FBB-8A95-BE1B486F7DF8}">
      <dsp:nvSpPr>
        <dsp:cNvPr id="0" name=""/>
        <dsp:cNvSpPr/>
      </dsp:nvSpPr>
      <dsp:spPr>
        <a:xfrm>
          <a:off x="3001" y="54515"/>
          <a:ext cx="2926333" cy="473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Try and catch to handle exceptions without breaking the code</a:t>
          </a:r>
        </a:p>
      </dsp:txBody>
      <dsp:txXfrm>
        <a:off x="3001" y="54515"/>
        <a:ext cx="2926333" cy="473916"/>
      </dsp:txXfrm>
    </dsp:sp>
    <dsp:sp modelId="{C582689F-0035-4E3F-9949-F7BFE6C6FAB6}">
      <dsp:nvSpPr>
        <dsp:cNvPr id="0" name=""/>
        <dsp:cNvSpPr/>
      </dsp:nvSpPr>
      <dsp:spPr>
        <a:xfrm>
          <a:off x="3001" y="528431"/>
          <a:ext cx="2926333" cy="31402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AE613-C73F-40DE-8D1A-92E8703CC22B}">
      <dsp:nvSpPr>
        <dsp:cNvPr id="0" name=""/>
        <dsp:cNvSpPr/>
      </dsp:nvSpPr>
      <dsp:spPr>
        <a:xfrm>
          <a:off x="3339020" y="54515"/>
          <a:ext cx="2926333" cy="473916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Attempts to open the current </a:t>
          </a:r>
          <a:r>
            <a:rPr lang="en-US" sz="1300" kern="1200" dirty="0" err="1"/>
            <a:t>Demo.json</a:t>
          </a:r>
          <a:endParaRPr lang="en-US" sz="1300" kern="1200" dirty="0"/>
        </a:p>
      </dsp:txBody>
      <dsp:txXfrm>
        <a:off x="3339020" y="54515"/>
        <a:ext cx="2926333" cy="473916"/>
      </dsp:txXfrm>
    </dsp:sp>
    <dsp:sp modelId="{5B87BE45-6723-42C1-8373-449C47EF9398}">
      <dsp:nvSpPr>
        <dsp:cNvPr id="0" name=""/>
        <dsp:cNvSpPr/>
      </dsp:nvSpPr>
      <dsp:spPr>
        <a:xfrm>
          <a:off x="3339020" y="528431"/>
          <a:ext cx="2926333" cy="3140279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it can this means that our file has already been started for the day with a header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Updates the </a:t>
          </a:r>
          <a:r>
            <a:rPr lang="en-US" sz="1300" kern="1200" dirty="0" err="1"/>
            <a:t>json</a:t>
          </a:r>
          <a:r>
            <a:rPr lang="en-US" sz="1300" kern="1200" dirty="0"/>
            <a:t> file to match the current time stamp of pull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Pulls the dictionary (Keys/Values) with the </a:t>
          </a:r>
          <a:r>
            <a:rPr lang="en-US" sz="1300" kern="1200" dirty="0" err="1"/>
            <a:t>json.load</a:t>
          </a:r>
          <a:r>
            <a:rPr lang="en-US" sz="1300" kern="1200" dirty="0"/>
            <a:t> method from the file and assigns it to a </a:t>
          </a:r>
          <a:r>
            <a:rPr lang="en-US" sz="1300" kern="1200" dirty="0" err="1"/>
            <a:t>json</a:t>
          </a:r>
          <a:r>
            <a:rPr lang="en-US" sz="1300" kern="1200" dirty="0"/>
            <a:t> object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Json object is then converted to a string for printing purposes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Make statement equal to true because a file already exists, and we don’t need a header for the .CSV file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Return the dictionary and the Boolean statement for our CSV creation method to look at</a:t>
          </a:r>
        </a:p>
      </dsp:txBody>
      <dsp:txXfrm>
        <a:off x="3339020" y="528431"/>
        <a:ext cx="2926333" cy="3140279"/>
      </dsp:txXfrm>
    </dsp:sp>
    <dsp:sp modelId="{EF4EBAF3-ED86-4D58-9747-FDB478CEE619}">
      <dsp:nvSpPr>
        <dsp:cNvPr id="0" name=""/>
        <dsp:cNvSpPr/>
      </dsp:nvSpPr>
      <dsp:spPr>
        <a:xfrm>
          <a:off x="6675040" y="54515"/>
          <a:ext cx="2926333" cy="473916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If the attempt results in failure</a:t>
          </a:r>
        </a:p>
      </dsp:txBody>
      <dsp:txXfrm>
        <a:off x="6675040" y="54515"/>
        <a:ext cx="2926333" cy="473916"/>
      </dsp:txXfrm>
    </dsp:sp>
    <dsp:sp modelId="{4946C1DE-F488-441A-8EFD-FE97C8CAD620}">
      <dsp:nvSpPr>
        <dsp:cNvPr id="0" name=""/>
        <dsp:cNvSpPr/>
      </dsp:nvSpPr>
      <dsp:spPr>
        <a:xfrm>
          <a:off x="6675040" y="528431"/>
          <a:ext cx="2926333" cy="3140279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 Boolean statement is false because we need a header since no .CSV file exists yet for the day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Create this .JSON file for the day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Complete now the same steps as a success and return the dictionary/Boolean variables for the creation of .CSV file</a:t>
          </a:r>
        </a:p>
      </dsp:txBody>
      <dsp:txXfrm>
        <a:off x="6675040" y="528431"/>
        <a:ext cx="2926333" cy="3140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88AED-875D-42D3-BD57-A45478639521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Try and catch allows for us to maintain an exception without breaking the code</a:t>
          </a:r>
        </a:p>
      </dsp:txBody>
      <dsp:txXfrm>
        <a:off x="32715" y="32715"/>
        <a:ext cx="6958422" cy="1051538"/>
      </dsp:txXfrm>
    </dsp:sp>
    <dsp:sp modelId="{58D84014-6436-4D25-B66E-CA38332A725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Assigns global variables of datadictionary and statement to the returned values given by the readJson() method</a:t>
          </a:r>
        </a:p>
      </dsp:txBody>
      <dsp:txXfrm>
        <a:off x="753043" y="1335844"/>
        <a:ext cx="6651931" cy="1051538"/>
      </dsp:txXfrm>
    </dsp:sp>
    <dsp:sp modelId="{217D738E-FCB5-4EF7-8E53-7E93676FFF4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these two variables to input into the createCSV() method</a:t>
          </a:r>
        </a:p>
      </dsp:txBody>
      <dsp:txXfrm>
        <a:off x="1473371" y="2638973"/>
        <a:ext cx="6651931" cy="1051538"/>
      </dsp:txXfrm>
    </dsp:sp>
    <dsp:sp modelId="{A02661F0-613C-4B73-B538-BF162E568032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601046" y="847034"/>
        <a:ext cx="399315" cy="546337"/>
      </dsp:txXfrm>
    </dsp:sp>
    <dsp:sp modelId="{8D93A81C-3243-4846-B658-E58A7793A6A9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D9393-24E3-47C3-88A9-FC8AC740D01C}">
      <dsp:nvSpPr>
        <dsp:cNvPr id="0" name=""/>
        <dsp:cNvSpPr/>
      </dsp:nvSpPr>
      <dsp:spPr>
        <a:xfrm>
          <a:off x="1589187" y="6161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A02B0-E8CF-4F4E-AE35-E0908376BC1F}">
      <dsp:nvSpPr>
        <dsp:cNvPr id="0" name=""/>
        <dsp:cNvSpPr/>
      </dsp:nvSpPr>
      <dsp:spPr>
        <a:xfrm>
          <a:off x="205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01070-1D8A-430F-B63B-707BCD9A91A4}">
      <dsp:nvSpPr>
        <dsp:cNvPr id="0" name=""/>
        <dsp:cNvSpPr/>
      </dsp:nvSpPr>
      <dsp:spPr>
        <a:xfrm>
          <a:off x="88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Calls Jsonmyhero() method</a:t>
          </a:r>
        </a:p>
      </dsp:txBody>
      <dsp:txXfrm>
        <a:off x="887187" y="2941613"/>
        <a:ext cx="3600000" cy="720000"/>
      </dsp:txXfrm>
    </dsp:sp>
    <dsp:sp modelId="{60AF7D11-8225-42F5-93FA-5D7225D04AAE}">
      <dsp:nvSpPr>
        <dsp:cNvPr id="0" name=""/>
        <dsp:cNvSpPr/>
      </dsp:nvSpPr>
      <dsp:spPr>
        <a:xfrm>
          <a:off x="5819187" y="6161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87B8A-28AE-48F6-B327-366CE97C45E2}">
      <dsp:nvSpPr>
        <dsp:cNvPr id="0" name=""/>
        <dsp:cNvSpPr/>
      </dsp:nvSpPr>
      <dsp:spPr>
        <a:xfrm>
          <a:off x="628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C60FC-004B-4658-9DB7-619A54230445}">
      <dsp:nvSpPr>
        <dsp:cNvPr id="0" name=""/>
        <dsp:cNvSpPr/>
      </dsp:nvSpPr>
      <dsp:spPr>
        <a:xfrm>
          <a:off x="511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Just a simple driver method for the program</a:t>
          </a:r>
        </a:p>
      </dsp:txBody>
      <dsp:txXfrm>
        <a:off x="5117187" y="2941613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0733E-A028-4AA8-8813-28DC5AEC5BDB}">
      <dsp:nvSpPr>
        <dsp:cNvPr id="0" name=""/>
        <dsp:cNvSpPr/>
      </dsp:nvSpPr>
      <dsp:spPr>
        <a:xfrm>
          <a:off x="935070" y="653454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6C4BE-F655-407E-97C5-1B9B26D3D0E6}">
      <dsp:nvSpPr>
        <dsp:cNvPr id="0" name=""/>
        <dsp:cNvSpPr/>
      </dsp:nvSpPr>
      <dsp:spPr>
        <a:xfrm>
          <a:off x="4097" y="174279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‘w’ or ‘w+’</a:t>
          </a:r>
        </a:p>
      </dsp:txBody>
      <dsp:txXfrm>
        <a:off x="4097" y="1742796"/>
        <a:ext cx="2864531" cy="429679"/>
      </dsp:txXfrm>
    </dsp:sp>
    <dsp:sp modelId="{0A141716-79E0-4F9B-95C7-03D9CF6E7A18}">
      <dsp:nvSpPr>
        <dsp:cNvPr id="0" name=""/>
        <dsp:cNvSpPr/>
      </dsp:nvSpPr>
      <dsp:spPr>
        <a:xfrm>
          <a:off x="4097" y="2212828"/>
          <a:ext cx="2864531" cy="45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Writes a completely new/fresh thing and/or file</a:t>
          </a:r>
        </a:p>
      </dsp:txBody>
      <dsp:txXfrm>
        <a:off x="4097" y="2212828"/>
        <a:ext cx="2864531" cy="458211"/>
      </dsp:txXfrm>
    </dsp:sp>
    <dsp:sp modelId="{F3661B0B-B471-4964-A100-31285C7AC6B7}">
      <dsp:nvSpPr>
        <dsp:cNvPr id="0" name=""/>
        <dsp:cNvSpPr/>
      </dsp:nvSpPr>
      <dsp:spPr>
        <a:xfrm>
          <a:off x="4300894" y="653454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6B70-0A15-494B-9684-A59BEFE9774F}">
      <dsp:nvSpPr>
        <dsp:cNvPr id="0" name=""/>
        <dsp:cNvSpPr/>
      </dsp:nvSpPr>
      <dsp:spPr>
        <a:xfrm>
          <a:off x="3369921" y="174279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‘a’ or ‘a+’</a:t>
          </a:r>
        </a:p>
      </dsp:txBody>
      <dsp:txXfrm>
        <a:off x="3369921" y="1742796"/>
        <a:ext cx="2864531" cy="429679"/>
      </dsp:txXfrm>
    </dsp:sp>
    <dsp:sp modelId="{38D1C6F3-B25C-4CC0-8694-E400D70D9319}">
      <dsp:nvSpPr>
        <dsp:cNvPr id="0" name=""/>
        <dsp:cNvSpPr/>
      </dsp:nvSpPr>
      <dsp:spPr>
        <a:xfrm>
          <a:off x="3369921" y="2212828"/>
          <a:ext cx="2864531" cy="45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Appends to the last saved version</a:t>
          </a:r>
        </a:p>
      </dsp:txBody>
      <dsp:txXfrm>
        <a:off x="3369921" y="2212828"/>
        <a:ext cx="2864531" cy="458211"/>
      </dsp:txXfrm>
    </dsp:sp>
    <dsp:sp modelId="{59C34648-A843-461D-A55C-CE4CB7D85DAD}">
      <dsp:nvSpPr>
        <dsp:cNvPr id="0" name=""/>
        <dsp:cNvSpPr/>
      </dsp:nvSpPr>
      <dsp:spPr>
        <a:xfrm>
          <a:off x="7666718" y="653454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835E7-FE69-4ADF-8BCD-BD08D564FA23}">
      <dsp:nvSpPr>
        <dsp:cNvPr id="0" name=""/>
        <dsp:cNvSpPr/>
      </dsp:nvSpPr>
      <dsp:spPr>
        <a:xfrm>
          <a:off x="6735746" y="174279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‘r’ or ‘r+’</a:t>
          </a:r>
        </a:p>
      </dsp:txBody>
      <dsp:txXfrm>
        <a:off x="6735746" y="1742796"/>
        <a:ext cx="2864531" cy="429679"/>
      </dsp:txXfrm>
    </dsp:sp>
    <dsp:sp modelId="{BE8AA9D8-FFE5-4ECC-B83D-AEE6DD8B667F}">
      <dsp:nvSpPr>
        <dsp:cNvPr id="0" name=""/>
        <dsp:cNvSpPr/>
      </dsp:nvSpPr>
      <dsp:spPr>
        <a:xfrm>
          <a:off x="6735746" y="2212828"/>
          <a:ext cx="2864531" cy="458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Writes and reads file but starts at the beginning like ‘w’ or ‘w+’</a:t>
          </a:r>
        </a:p>
      </dsp:txBody>
      <dsp:txXfrm>
        <a:off x="6735746" y="2212828"/>
        <a:ext cx="2864531" cy="4582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48577-AC28-41F4-8CD7-A976ABA03360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5F8169-C74F-4478-B226-E2C95DDA1261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 a Batch file</a:t>
          </a:r>
        </a:p>
      </dsp:txBody>
      <dsp:txXfrm>
        <a:off x="350375" y="997410"/>
        <a:ext cx="2600752" cy="1614803"/>
      </dsp:txXfrm>
    </dsp:sp>
    <dsp:sp modelId="{B43E7EE2-3BF4-4165-916E-0C04B5224339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5A81-EDC5-45B3-8986-5370C25367D4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Used for executing the program of Demo.py by itself every scheduled timeframe</a:t>
          </a:r>
        </a:p>
      </dsp:txBody>
      <dsp:txXfrm>
        <a:off x="3651879" y="997410"/>
        <a:ext cx="2600752" cy="1614803"/>
      </dsp:txXfrm>
    </dsp:sp>
    <dsp:sp modelId="{E4EC14A5-443D-492F-A80D-6C797952692D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D21DB1-E8A7-4ACE-89FD-5349D4102C87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Contains command prompt commands</a:t>
          </a:r>
        </a:p>
      </dsp:txBody>
      <dsp:txXfrm>
        <a:off x="6953383" y="997410"/>
        <a:ext cx="2600752" cy="161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9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7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3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8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6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6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4F9A-7D3C-44B7-8366-2D13C1C8EC73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F2161E-5B99-4E16-A91C-0EA242D017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6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D65-0D55-136C-458C-402C9991B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Environment Phase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4858-BBCA-9191-1DB6-D034EC748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Thoroughgood</a:t>
            </a:r>
          </a:p>
        </p:txBody>
      </p:sp>
    </p:spTree>
    <p:extLst>
      <p:ext uri="{BB962C8B-B14F-4D97-AF65-F5344CB8AC3E}">
        <p14:creationId xmlns:p14="http://schemas.microsoft.com/office/powerpoint/2010/main" val="426836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446E5-F18A-2E7D-7368-07FC9D65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Main() method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4DCC2-BEF4-F93F-1BF2-7628F09B7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2318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63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A7AAE-12B1-D19B-CE06-4DAE8D05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Special Writing Characters in Open method for csv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34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0B3F-3071-09DB-D2E3-199CEE83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461E7A2-2276-9E73-D08F-4677391D4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11617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04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B1638-39A0-A7F4-E255-E9AC2880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Automation of demo.py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99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D688-31BA-1FCA-1442-5FB644F8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Starting.bat</a:t>
            </a:r>
            <a:endParaRPr lang="en-US" dirty="0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A61A6DFC-2DF1-8987-4565-A5C5A3D65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129349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24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9F043-F71E-4D77-35AF-E876BB8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Steps for automation</a:t>
            </a:r>
          </a:p>
        </p:txBody>
      </p:sp>
      <p:cxnSp>
        <p:nvCxnSpPr>
          <p:cNvPr id="31" name="Straight Connector 3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40A791-49CB-B89F-2D93-D94A5895C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0415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19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021B-6EDB-A100-A9C9-1AB0406D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Steps for automation (Continued.)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AD7FBB-6E3F-6DF9-0602-37C9D9536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02302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86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D1C0F-EE08-61CA-B2A8-5405DCF4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Advanced steps for automation (Final)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9B2E7B9-EBBA-1251-9806-155B5C434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6951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58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D3F06-DF57-CD7D-7E27-856BA7C7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Keep an eye on the automation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620DE1-0332-13E0-784A-35365DB49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986247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92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C3A0F-A788-B601-7600-BD41C53A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important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60460-872C-7CA3-F398-3A1E7FD0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Demo.py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21D49-410D-6838-6BEC-3B3CF61EA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87498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35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D49A-050A-EB4A-30C1-B9C81C7D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Do not</a:t>
            </a:r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26A70F1-DBD0-C5A0-721D-A7459748C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4636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72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D1B3F-33B8-71F9-CE1C-2991DC85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What I have thus far?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43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6B16813-FC51-09F1-9C49-FE7C80E6EC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FD0E5-8BA6-26CE-FBA4-43F2D145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Testing environment thus far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5213-6CC1-EEBA-2196-E7A038AC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7/5/2022</a:t>
            </a:r>
          </a:p>
          <a:p>
            <a:pPr lvl="1"/>
            <a:r>
              <a:rPr lang="en-US" dirty="0"/>
              <a:t>Currently have a demo program updating the </a:t>
            </a:r>
            <a:r>
              <a:rPr lang="en-US" dirty="0" err="1"/>
              <a:t>Json</a:t>
            </a:r>
            <a:r>
              <a:rPr lang="en-US" dirty="0"/>
              <a:t> with a current timestamp </a:t>
            </a:r>
          </a:p>
          <a:p>
            <a:pPr lvl="1"/>
            <a:r>
              <a:rPr lang="en-US" dirty="0"/>
              <a:t>Pulls from </a:t>
            </a:r>
            <a:r>
              <a:rPr lang="en-US" dirty="0" err="1"/>
              <a:t>Json</a:t>
            </a:r>
            <a:r>
              <a:rPr lang="en-US" dirty="0"/>
              <a:t> and gives information to .CSV</a:t>
            </a:r>
          </a:p>
          <a:p>
            <a:pPr lvl="1"/>
            <a:r>
              <a:rPr lang="en-US" dirty="0"/>
              <a:t>Awaiting the next stage which will be pulling/looking at the </a:t>
            </a:r>
            <a:r>
              <a:rPr lang="en-US" dirty="0" err="1"/>
              <a:t>PurpleAir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that the servers give when called upon</a:t>
            </a:r>
          </a:p>
          <a:p>
            <a:pPr lvl="1"/>
            <a:r>
              <a:rPr lang="en-US" dirty="0"/>
              <a:t>Automates the program I created with a batch file every five minutes</a:t>
            </a:r>
          </a:p>
          <a:p>
            <a:pPr lvl="1"/>
            <a:r>
              <a:rPr lang="en-US" dirty="0"/>
              <a:t>Is a basis for the starting cornerstone of this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37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EA980B-F940-25E2-1CA7-42E109F5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Updated Gant 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6032E299-9CCD-181C-204D-4BFD21810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Training is accomplished</a:t>
            </a:r>
          </a:p>
          <a:p>
            <a:r>
              <a:rPr lang="en-US" dirty="0"/>
              <a:t>Interpreting programs is nearly complete and I’m feeling confident in my knowledge of them</a:t>
            </a:r>
          </a:p>
          <a:p>
            <a:r>
              <a:rPr lang="en-US" dirty="0"/>
              <a:t>Documentation is on the back burner as I let my idea’s flow for the design of this testing environment</a:t>
            </a:r>
          </a:p>
          <a:p>
            <a:r>
              <a:rPr lang="en-US" dirty="0"/>
              <a:t>Testing environment is now on standstill until the applications come in for my work PC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6AF51-E04E-AC4D-3381-6857C7EE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244" b="-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1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DE504-9A8A-06C8-41B5-F0B428FD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Phase 2 Ideas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8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36C4-D45A-6E23-E8A6-3B412A7D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Phase 2 will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1569E-0778-2C01-27ED-B65A173AE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6648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2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18C5F-2B84-0C2D-CDBB-976C9580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Phase 3 predictions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50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F25DB-865D-F9B1-5A3B-8ECC72E6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The goal for phase 3 is to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BC56F-5D4A-D012-B329-C79FFF012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2890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1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9276A-A32E-64C3-3FE5-8F5CC3DD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Helper Methods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5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29EA3-323D-4078-B558-9F0E68F7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createCSV</a:t>
            </a:r>
            <a:r>
              <a:rPr lang="en-US" dirty="0"/>
              <a:t>() Method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203ADD-6DFF-E005-267A-915643524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1462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14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07205-FEBE-FB58-C5EC-B15E45E1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dirty="0" err="1"/>
              <a:t>Createjson</a:t>
            </a:r>
            <a:r>
              <a:rPr lang="en-US" dirty="0"/>
              <a:t>() Method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CB024C1-515A-AC54-C1CE-3294CC08F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88034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46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7F88-A86B-F598-03F4-73222780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Updatejson</a:t>
            </a:r>
            <a:r>
              <a:rPr lang="en-US" dirty="0"/>
              <a:t>()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B5F93A-3CBD-936D-7178-FFEC85797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940375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4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A3A5-6C4D-2019-654A-8758873C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Readjson() method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3B0C360-5DF9-9A1C-50B7-7CDDD374B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66651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20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8D5C5-173D-5AF4-ECD9-609C6145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Two main methods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4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5CF33-DF31-1CE6-0AB8-4E1488E4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Jsonmyhero</a:t>
            </a:r>
            <a:r>
              <a:rPr lang="en-US" dirty="0"/>
              <a:t>() Method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CDF3BB-61CF-81A2-FC32-4DEEE3F3B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3019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665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26F964DFFF6548AE6270DDCECC919E" ma:contentTypeVersion="2" ma:contentTypeDescription="Create a new document." ma:contentTypeScope="" ma:versionID="b6cfca9209ccff65e9a69c442d0696cf">
  <xsd:schema xmlns:xsd="http://www.w3.org/2001/XMLSchema" xmlns:xs="http://www.w3.org/2001/XMLSchema" xmlns:p="http://schemas.microsoft.com/office/2006/metadata/properties" xmlns:ns3="820c7210-3adc-4fa0-8624-d71d2622e927" targetNamespace="http://schemas.microsoft.com/office/2006/metadata/properties" ma:root="true" ma:fieldsID="9c65e5cd5e46e4461d360580df0933c3" ns3:_="">
    <xsd:import namespace="820c7210-3adc-4fa0-8624-d71d2622e9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c7210-3adc-4fa0-8624-d71d2622e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77C475-F5D9-4371-B0BE-4A3ADD5C51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0c7210-3adc-4fa0-8624-d71d2622e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D4BC70-8505-4413-9951-42E9FE840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386C2-731F-4A20-8E30-618149DD8A9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820c7210-3adc-4fa0-8624-d71d2622e92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1140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Testing Environment Phase 1</vt:lpstr>
      <vt:lpstr>Demo.py</vt:lpstr>
      <vt:lpstr>Helper Methods</vt:lpstr>
      <vt:lpstr>createCSV() Method</vt:lpstr>
      <vt:lpstr>Createjson() Method</vt:lpstr>
      <vt:lpstr>Updatejson() method</vt:lpstr>
      <vt:lpstr>Readjson() method</vt:lpstr>
      <vt:lpstr>Two main methods</vt:lpstr>
      <vt:lpstr>Jsonmyhero() Method</vt:lpstr>
      <vt:lpstr>Main() method</vt:lpstr>
      <vt:lpstr>Special Writing Characters in Open method for csv</vt:lpstr>
      <vt:lpstr>PowerPoint Presentation</vt:lpstr>
      <vt:lpstr>Automation of demo.py</vt:lpstr>
      <vt:lpstr>Starting.bat</vt:lpstr>
      <vt:lpstr>Steps for automation</vt:lpstr>
      <vt:lpstr>Steps for automation (Continued.)</vt:lpstr>
      <vt:lpstr>Advanced steps for automation (Final)</vt:lpstr>
      <vt:lpstr>Keep an eye on the automation</vt:lpstr>
      <vt:lpstr>important</vt:lpstr>
      <vt:lpstr>Do not</vt:lpstr>
      <vt:lpstr>What I have thus far?</vt:lpstr>
      <vt:lpstr>Testing environment thus far</vt:lpstr>
      <vt:lpstr>Updated Gant Chart</vt:lpstr>
      <vt:lpstr>Phase 2 Ideas</vt:lpstr>
      <vt:lpstr>Phase 2 will</vt:lpstr>
      <vt:lpstr>Phase 3 predictions</vt:lpstr>
      <vt:lpstr>The goal for phase 3 is 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Environment Phase 1</dc:title>
  <dc:creator>Thoroughgood, Zachary</dc:creator>
  <cp:lastModifiedBy>Thoroughgood, Zachary</cp:lastModifiedBy>
  <cp:revision>2</cp:revision>
  <dcterms:created xsi:type="dcterms:W3CDTF">2022-07-05T16:43:38Z</dcterms:created>
  <dcterms:modified xsi:type="dcterms:W3CDTF">2022-07-06T12:46:29Z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0x0101007726F964DFFF6548AE6270DDCECC919E</vt:lpwstr>
  </property>
</Properties>
</file>