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75" d="100"/>
          <a:sy n="75" d="100"/>
        </p:scale>
        <p:origin x="-123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1032204249@pfur.ru" TargetMode="External"/><Relationship Id="rId2" Type="http://schemas.openxmlformats.org/officeDocument/2006/relationships/hyperlink" Target="https://github.com/tgabriel2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60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rPr dirty="0" err="1"/>
              <a:t>Информационная</a:t>
            </a:r>
            <a:r>
              <a:rPr dirty="0"/>
              <a:t> </a:t>
            </a:r>
            <a:r>
              <a:rPr dirty="0" err="1"/>
              <a:t>безопасность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13100"/>
            <a:ext cx="6400800" cy="175260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 err="1"/>
              <a:t>Презентация</a:t>
            </a:r>
            <a:r>
              <a:rPr dirty="0"/>
              <a:t> к </a:t>
            </a:r>
            <a:r>
              <a:rPr dirty="0" err="1"/>
              <a:t>лабораторной</a:t>
            </a:r>
            <a:r>
              <a:rPr dirty="0"/>
              <a:t> </a:t>
            </a:r>
            <a:r>
              <a:rPr dirty="0" err="1"/>
              <a:t>работе</a:t>
            </a:r>
            <a:r>
              <a:rPr dirty="0"/>
              <a:t> №_07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>Габриэль Тьерри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21/10/2023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Информация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 err="1" smtClean="0"/>
              <a:t>Докладчик</a:t>
            </a:r>
            <a:endParaRPr lang="en-US" b="1" dirty="0" smtClean="0"/>
          </a:p>
          <a:p>
            <a:pPr lvl="1"/>
            <a:r>
              <a:rPr lang="ru-RU" dirty="0"/>
              <a:t>Габриэль Тьерри</a:t>
            </a:r>
          </a:p>
          <a:p>
            <a:pPr lvl="1"/>
            <a:r>
              <a:rPr lang="ru-RU" dirty="0"/>
              <a:t>Студент НКНбд 01-20</a:t>
            </a:r>
          </a:p>
          <a:p>
            <a:pPr lvl="1"/>
            <a:r>
              <a:rPr lang="ru-RU" dirty="0"/>
              <a:t>Факультет физико-математических и естественных наук</a:t>
            </a:r>
          </a:p>
          <a:p>
            <a:pPr lvl="1"/>
            <a:r>
              <a:rPr lang="ru-RU" dirty="0"/>
              <a:t>Российский университет дружбы народов имени Патриса Лумумбы</a:t>
            </a:r>
          </a:p>
          <a:p>
            <a:pPr lvl="1"/>
            <a:r>
              <a:rPr lang="ru-RU" dirty="0">
                <a:hlinkClick r:id="rId2"/>
              </a:rPr>
              <a:t>https://github.com/tgabriel22</a:t>
            </a:r>
          </a:p>
          <a:p>
            <a:pPr lvl="1"/>
            <a:r>
              <a:rPr lang="ru-RU" dirty="0">
                <a:hlinkClick r:id="rId3"/>
              </a:rPr>
              <a:t>1032204249@pfur.ru</a:t>
            </a:r>
          </a:p>
          <a:p>
            <a:pPr marL="0" lvl="0" indent="0">
              <a:spcBef>
                <a:spcPts val="3000"/>
              </a:spcBef>
              <a:buNone/>
            </a:pPr>
            <a:endParaRPr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1544638"/>
            <a:ext cx="8229600" cy="1143000"/>
          </a:xfrm>
        </p:spPr>
        <p:txBody>
          <a:bodyPr/>
          <a:lstStyle/>
          <a:p>
            <a:pPr marL="0" lvl="0" indent="0">
              <a:buNone/>
            </a:pPr>
            <a:r>
              <a:rPr dirty="0" err="1"/>
              <a:t>Цель</a:t>
            </a:r>
            <a:r>
              <a:rPr dirty="0"/>
              <a:t> </a:t>
            </a:r>
            <a:r>
              <a:rPr dirty="0" err="1"/>
              <a:t>работы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441701"/>
            <a:ext cx="8089900" cy="1295400"/>
          </a:xfrm>
        </p:spPr>
        <p:txBody>
          <a:bodyPr/>
          <a:lstStyle/>
          <a:p>
            <a:pPr marL="0" lvl="0" indent="0">
              <a:buNone/>
            </a:pPr>
            <a:r>
              <a:rPr dirty="0" err="1"/>
              <a:t>Освоить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практике</a:t>
            </a:r>
            <a:r>
              <a:rPr dirty="0"/>
              <a:t> </a:t>
            </a:r>
            <a:r>
              <a:rPr dirty="0" err="1"/>
              <a:t>применение</a:t>
            </a:r>
            <a:r>
              <a:rPr dirty="0"/>
              <a:t> </a:t>
            </a:r>
            <a:r>
              <a:rPr dirty="0" err="1"/>
              <a:t>режима</a:t>
            </a:r>
            <a:r>
              <a:rPr dirty="0"/>
              <a:t> </a:t>
            </a:r>
            <a:r>
              <a:rPr dirty="0" err="1"/>
              <a:t>однократного</a:t>
            </a:r>
            <a:r>
              <a:rPr dirty="0"/>
              <a:t> </a:t>
            </a:r>
            <a:r>
              <a:rPr dirty="0" err="1"/>
              <a:t>гаммирования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 err="1"/>
              <a:t>Выполнение</a:t>
            </a:r>
            <a:r>
              <a:rPr dirty="0"/>
              <a:t> </a:t>
            </a:r>
            <a:r>
              <a:rPr dirty="0" err="1"/>
              <a:t>лабораторной</a:t>
            </a:r>
            <a:r>
              <a:rPr dirty="0"/>
              <a:t> </a:t>
            </a:r>
            <a:r>
              <a:rPr dirty="0" err="1"/>
              <a:t>работы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dirty="0" err="1"/>
              <a:t>Нужно</a:t>
            </a:r>
            <a:r>
              <a:rPr dirty="0"/>
              <a:t> </a:t>
            </a:r>
            <a:r>
              <a:rPr dirty="0" err="1"/>
              <a:t>подобрать</a:t>
            </a:r>
            <a:r>
              <a:rPr dirty="0"/>
              <a:t> </a:t>
            </a:r>
            <a:r>
              <a:rPr dirty="0" err="1"/>
              <a:t>ключ</a:t>
            </a:r>
            <a:r>
              <a:rPr dirty="0"/>
              <a:t>, </a:t>
            </a:r>
            <a:r>
              <a:rPr dirty="0" err="1"/>
              <a:t>чтобы</a:t>
            </a:r>
            <a:r>
              <a:rPr dirty="0"/>
              <a:t> </a:t>
            </a:r>
            <a:r>
              <a:rPr dirty="0" err="1"/>
              <a:t>получить</a:t>
            </a:r>
            <a:r>
              <a:rPr dirty="0"/>
              <a:t> </a:t>
            </a:r>
            <a:r>
              <a:rPr dirty="0" err="1"/>
              <a:t>сообщение</a:t>
            </a:r>
            <a:r>
              <a:rPr dirty="0"/>
              <a:t> «С </a:t>
            </a:r>
            <a:r>
              <a:rPr dirty="0" err="1"/>
              <a:t>Новым</a:t>
            </a:r>
            <a:r>
              <a:rPr dirty="0"/>
              <a:t> </a:t>
            </a:r>
            <a:r>
              <a:rPr dirty="0" err="1"/>
              <a:t>Годом</a:t>
            </a:r>
            <a:r>
              <a:rPr dirty="0"/>
              <a:t>, </a:t>
            </a:r>
            <a:r>
              <a:rPr dirty="0" err="1"/>
              <a:t>друзья</a:t>
            </a:r>
            <a:r>
              <a:rPr dirty="0"/>
              <a:t>!». </a:t>
            </a:r>
            <a:r>
              <a:rPr dirty="0" err="1"/>
              <a:t>Требуется</a:t>
            </a:r>
            <a:r>
              <a:rPr dirty="0"/>
              <a:t> </a:t>
            </a:r>
            <a:r>
              <a:rPr dirty="0" err="1"/>
              <a:t>разработать</a:t>
            </a:r>
            <a:r>
              <a:rPr dirty="0"/>
              <a:t> </a:t>
            </a:r>
            <a:r>
              <a:rPr dirty="0" err="1"/>
              <a:t>приложение</a:t>
            </a:r>
            <a:r>
              <a:rPr dirty="0"/>
              <a:t>, </a:t>
            </a:r>
            <a:r>
              <a:rPr dirty="0" err="1"/>
              <a:t>позволяющее</a:t>
            </a:r>
            <a:r>
              <a:rPr dirty="0"/>
              <a:t> </a:t>
            </a:r>
            <a:r>
              <a:rPr dirty="0" err="1"/>
              <a:t>шифровать</a:t>
            </a:r>
            <a:r>
              <a:rPr dirty="0"/>
              <a:t> и </a:t>
            </a:r>
            <a:r>
              <a:rPr dirty="0" err="1"/>
              <a:t>дешифровать</a:t>
            </a:r>
            <a:r>
              <a:rPr dirty="0"/>
              <a:t> </a:t>
            </a:r>
            <a:r>
              <a:rPr dirty="0" err="1"/>
              <a:t>данные</a:t>
            </a:r>
            <a:r>
              <a:rPr dirty="0"/>
              <a:t> в </a:t>
            </a:r>
            <a:r>
              <a:rPr dirty="0" err="1"/>
              <a:t>режиме</a:t>
            </a:r>
            <a:r>
              <a:rPr dirty="0"/>
              <a:t> </a:t>
            </a:r>
            <a:r>
              <a:rPr dirty="0" err="1"/>
              <a:t>однократного</a:t>
            </a:r>
            <a:r>
              <a:rPr dirty="0"/>
              <a:t> </a:t>
            </a:r>
            <a:r>
              <a:rPr dirty="0" err="1"/>
              <a:t>гаммирования</a:t>
            </a:r>
            <a:r>
              <a:rPr dirty="0"/>
              <a:t> </a:t>
            </a:r>
            <a:r>
              <a:rPr dirty="0" err="1"/>
              <a:t>Приложение</a:t>
            </a:r>
            <a:r>
              <a:rPr dirty="0"/>
              <a:t> </a:t>
            </a:r>
            <a:r>
              <a:rPr dirty="0" err="1"/>
              <a:t>должно</a:t>
            </a:r>
            <a:r>
              <a:rPr dirty="0"/>
              <a:t>: </a:t>
            </a:r>
            <a:endParaRPr lang="en-US" dirty="0" smtClean="0"/>
          </a:p>
          <a:p>
            <a:pPr marL="0" lvl="0" indent="0">
              <a:buNone/>
            </a:pPr>
            <a:r>
              <a:rPr dirty="0" smtClean="0"/>
              <a:t>1</a:t>
            </a:r>
            <a:r>
              <a:rPr dirty="0"/>
              <a:t>. </a:t>
            </a:r>
            <a:r>
              <a:rPr dirty="0" err="1"/>
              <a:t>Определить</a:t>
            </a:r>
            <a:r>
              <a:rPr dirty="0"/>
              <a:t> </a:t>
            </a:r>
            <a:r>
              <a:rPr dirty="0" err="1"/>
              <a:t>вид</a:t>
            </a:r>
            <a:r>
              <a:rPr dirty="0"/>
              <a:t> </a:t>
            </a:r>
            <a:r>
              <a:rPr dirty="0" err="1"/>
              <a:t>шифротекста</a:t>
            </a:r>
            <a:r>
              <a:rPr dirty="0"/>
              <a:t> </a:t>
            </a:r>
            <a:r>
              <a:rPr dirty="0" err="1"/>
              <a:t>при</a:t>
            </a:r>
            <a:r>
              <a:rPr dirty="0"/>
              <a:t> </a:t>
            </a:r>
            <a:r>
              <a:rPr dirty="0" err="1"/>
              <a:t>известном</a:t>
            </a:r>
            <a:r>
              <a:rPr dirty="0"/>
              <a:t> </a:t>
            </a:r>
            <a:r>
              <a:rPr dirty="0" err="1"/>
              <a:t>ключе</a:t>
            </a:r>
            <a:r>
              <a:rPr dirty="0"/>
              <a:t> и </a:t>
            </a:r>
            <a:r>
              <a:rPr dirty="0" err="1"/>
              <a:t>известном</a:t>
            </a:r>
            <a:r>
              <a:rPr dirty="0"/>
              <a:t> </a:t>
            </a:r>
            <a:r>
              <a:rPr dirty="0" err="1"/>
              <a:t>открытом</a:t>
            </a:r>
            <a:r>
              <a:rPr dirty="0"/>
              <a:t> </a:t>
            </a:r>
            <a:r>
              <a:rPr dirty="0" err="1"/>
              <a:t>тексте</a:t>
            </a:r>
            <a:r>
              <a:rPr dirty="0"/>
              <a:t>. </a:t>
            </a:r>
            <a:endParaRPr lang="en-US" dirty="0" smtClean="0"/>
          </a:p>
          <a:p>
            <a:pPr marL="0" lvl="0" indent="0">
              <a:buNone/>
            </a:pPr>
            <a:r>
              <a:rPr dirty="0" smtClean="0"/>
              <a:t>2</a:t>
            </a:r>
            <a:r>
              <a:rPr dirty="0"/>
              <a:t>. </a:t>
            </a:r>
            <a:r>
              <a:rPr dirty="0" err="1"/>
              <a:t>Определить</a:t>
            </a:r>
            <a:r>
              <a:rPr dirty="0"/>
              <a:t> </a:t>
            </a:r>
            <a:r>
              <a:rPr dirty="0" err="1"/>
              <a:t>ключ</a:t>
            </a:r>
            <a:r>
              <a:rPr dirty="0"/>
              <a:t>, с </a:t>
            </a:r>
            <a:r>
              <a:rPr dirty="0" err="1"/>
              <a:t>помощью</a:t>
            </a:r>
            <a:r>
              <a:rPr dirty="0"/>
              <a:t> </a:t>
            </a:r>
            <a:r>
              <a:rPr dirty="0" err="1"/>
              <a:t>которого</a:t>
            </a:r>
            <a:r>
              <a:rPr dirty="0"/>
              <a:t> </a:t>
            </a:r>
            <a:r>
              <a:rPr dirty="0" err="1"/>
              <a:t>шифротекст</a:t>
            </a:r>
            <a:r>
              <a:rPr dirty="0"/>
              <a:t> </a:t>
            </a:r>
            <a:r>
              <a:rPr dirty="0" err="1"/>
              <a:t>может</a:t>
            </a:r>
            <a:r>
              <a:rPr dirty="0"/>
              <a:t> </a:t>
            </a:r>
            <a:r>
              <a:rPr dirty="0" err="1"/>
              <a:t>быть</a:t>
            </a:r>
            <a:r>
              <a:rPr dirty="0"/>
              <a:t> </a:t>
            </a:r>
            <a:r>
              <a:rPr dirty="0" err="1"/>
              <a:t>преобразован</a:t>
            </a:r>
            <a:r>
              <a:rPr dirty="0"/>
              <a:t> в </a:t>
            </a:r>
            <a:r>
              <a:rPr dirty="0" err="1"/>
              <a:t>некоторый</a:t>
            </a:r>
            <a:r>
              <a:rPr dirty="0"/>
              <a:t> </a:t>
            </a:r>
            <a:r>
              <a:rPr dirty="0" err="1"/>
              <a:t>фрагмент</a:t>
            </a:r>
            <a:r>
              <a:rPr dirty="0"/>
              <a:t> </a:t>
            </a:r>
            <a:r>
              <a:rPr dirty="0" err="1"/>
              <a:t>текста</a:t>
            </a:r>
            <a:r>
              <a:rPr dirty="0"/>
              <a:t>, </a:t>
            </a:r>
            <a:r>
              <a:rPr dirty="0" err="1"/>
              <a:t>представляющий</a:t>
            </a:r>
            <a:r>
              <a:rPr dirty="0"/>
              <a:t> </a:t>
            </a:r>
            <a:r>
              <a:rPr dirty="0" err="1"/>
              <a:t>собой</a:t>
            </a:r>
            <a:r>
              <a:rPr dirty="0"/>
              <a:t> </a:t>
            </a:r>
            <a:r>
              <a:rPr dirty="0" err="1"/>
              <a:t>один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</a:t>
            </a:r>
            <a:r>
              <a:rPr dirty="0" err="1"/>
              <a:t>возможных</a:t>
            </a:r>
            <a:r>
              <a:rPr dirty="0"/>
              <a:t> </a:t>
            </a:r>
            <a:r>
              <a:rPr dirty="0" err="1"/>
              <a:t>вариантов</a:t>
            </a:r>
            <a:r>
              <a:rPr dirty="0"/>
              <a:t> </a:t>
            </a:r>
            <a:r>
              <a:rPr dirty="0" err="1"/>
              <a:t>прочтения</a:t>
            </a:r>
            <a:r>
              <a:rPr dirty="0"/>
              <a:t> </a:t>
            </a:r>
            <a:r>
              <a:rPr dirty="0" err="1"/>
              <a:t>открытого</a:t>
            </a:r>
            <a:r>
              <a:rPr dirty="0"/>
              <a:t> </a:t>
            </a:r>
            <a:r>
              <a:rPr dirty="0" err="1"/>
              <a:t>текста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raw.githubusercontent.com/tgabriel22/Work/main/2022-2023/Информационная%20безопасность/infosec/Lab07/report/image/Capture7.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49401" y="447640"/>
            <a:ext cx="6350000" cy="563651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62865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 err="1"/>
              <a:t>изображение</a:t>
            </a:r>
            <a:r>
              <a:rPr dirty="0"/>
              <a:t> 001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raw.githubusercontent.com/tgabriel22/Work/main/2022-2023/Информационная%20безопасность/infosec/Lab07/report/image/Capture7.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72603" y="482600"/>
            <a:ext cx="7370903" cy="562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44500" y="6108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 err="1"/>
              <a:t>изображение</a:t>
            </a:r>
            <a:r>
              <a:rPr dirty="0"/>
              <a:t> 002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8738"/>
            <a:ext cx="8229600" cy="1143000"/>
          </a:xfrm>
        </p:spPr>
        <p:txBody>
          <a:bodyPr/>
          <a:lstStyle/>
          <a:p>
            <a:pPr marL="0" lvl="0" indent="0">
              <a:buNone/>
            </a:pPr>
            <a:r>
              <a:rPr dirty="0" err="1"/>
              <a:t>Выводы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16301"/>
            <a:ext cx="8229600" cy="1397000"/>
          </a:xfrm>
        </p:spPr>
        <p:txBody>
          <a:bodyPr/>
          <a:lstStyle/>
          <a:p>
            <a:pPr marL="0" lvl="0" indent="0">
              <a:buNone/>
            </a:pPr>
            <a:r>
              <a:rPr dirty="0" err="1"/>
              <a:t>Освоить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практике</a:t>
            </a:r>
            <a:r>
              <a:rPr dirty="0"/>
              <a:t> </a:t>
            </a:r>
            <a:r>
              <a:rPr dirty="0" err="1"/>
              <a:t>применение</a:t>
            </a:r>
            <a:r>
              <a:rPr dirty="0"/>
              <a:t> </a:t>
            </a:r>
            <a:r>
              <a:rPr dirty="0" err="1"/>
              <a:t>режима</a:t>
            </a:r>
            <a:r>
              <a:rPr dirty="0"/>
              <a:t> </a:t>
            </a:r>
            <a:r>
              <a:rPr dirty="0" err="1"/>
              <a:t>однократного</a:t>
            </a:r>
            <a:r>
              <a:rPr dirty="0"/>
              <a:t> </a:t>
            </a:r>
            <a:r>
              <a:rPr dirty="0" err="1"/>
              <a:t>гаммирования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138"/>
            <a:ext cx="8229600" cy="1143000"/>
          </a:xfrm>
        </p:spPr>
        <p:txBody>
          <a:bodyPr/>
          <a:lstStyle/>
          <a:p>
            <a:pPr marL="0" lvl="0" indent="0">
              <a:buNone/>
            </a:pPr>
            <a:r>
              <a:rPr dirty="0" err="1"/>
              <a:t>Список</a:t>
            </a:r>
            <a:r>
              <a:rPr dirty="0"/>
              <a:t> </a:t>
            </a:r>
            <a:r>
              <a:rPr dirty="0" err="1"/>
              <a:t>литературы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98801"/>
            <a:ext cx="8229600" cy="1498600"/>
          </a:xfrm>
        </p:spPr>
        <p:txBody>
          <a:bodyPr/>
          <a:lstStyle/>
          <a:p>
            <a:pPr lvl="1">
              <a:buAutoNum type="arabicPeriod"/>
            </a:pPr>
            <a:r>
              <a:rPr dirty="0"/>
              <a:t>А.А. </a:t>
            </a:r>
            <a:r>
              <a:rPr dirty="0" err="1"/>
              <a:t>Аргановский</a:t>
            </a:r>
            <a:r>
              <a:rPr dirty="0"/>
              <a:t>, </a:t>
            </a:r>
            <a:r>
              <a:rPr dirty="0" err="1"/>
              <a:t>Р.А.Хади</a:t>
            </a:r>
            <a:r>
              <a:rPr dirty="0"/>
              <a:t>. </a:t>
            </a:r>
            <a:r>
              <a:rPr dirty="0" err="1"/>
              <a:t>Практическая</a:t>
            </a:r>
            <a:r>
              <a:rPr dirty="0"/>
              <a:t> </a:t>
            </a:r>
            <a:r>
              <a:rPr dirty="0" err="1"/>
              <a:t>криптография</a:t>
            </a:r>
            <a:r>
              <a:rPr dirty="0"/>
              <a:t>: </a:t>
            </a:r>
            <a:r>
              <a:rPr dirty="0" err="1"/>
              <a:t>алгоритмы</a:t>
            </a:r>
            <a:r>
              <a:rPr dirty="0"/>
              <a:t> и </a:t>
            </a:r>
            <a:r>
              <a:rPr dirty="0" err="1"/>
              <a:t>их</a:t>
            </a:r>
            <a:r>
              <a:rPr dirty="0"/>
              <a:t> </a:t>
            </a:r>
            <a:r>
              <a:rPr dirty="0" err="1"/>
              <a:t>программирование</a:t>
            </a:r>
            <a:r>
              <a:rPr dirty="0"/>
              <a:t>. </a:t>
            </a:r>
            <a:r>
              <a:rPr dirty="0" err="1"/>
              <a:t>солон</a:t>
            </a:r>
            <a:r>
              <a:rPr dirty="0"/>
              <a:t> </a:t>
            </a:r>
            <a:r>
              <a:rPr dirty="0" err="1"/>
              <a:t>пресс</a:t>
            </a:r>
            <a:r>
              <a:rPr dirty="0"/>
              <a:t>, 2009.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On-screen Show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Информационная безопасность</vt:lpstr>
      <vt:lpstr>Информация</vt:lpstr>
      <vt:lpstr>Цель работы</vt:lpstr>
      <vt:lpstr>Выполнение лабораторной работы</vt:lpstr>
      <vt:lpstr>PowerPoint Presentation</vt:lpstr>
      <vt:lpstr>PowerPoint Presentation</vt:lpstr>
      <vt:lpstr>Выводы</vt:lpstr>
      <vt:lpstr>Список литературы</vt:lpstr>
    </vt:vector>
  </TitlesOfParts>
  <LinksUpToDate>false</LinksUpToDate>
  <SharedDoc>false</SharedDoc>
  <HyperlinksChanged>false</HyperlinksChanged>
  <AppVersion>14.0000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Информационная безопасность</dc:title>
  <dc:creator>Габриэль Тьерри</dc:creator>
  <cp:keywords/>
  <cp:lastModifiedBy>Тьерри Габриэль</cp:lastModifiedBy>
  <cp:revision>1</cp:revision>
  <dcterms:created xsi:type="dcterms:W3CDTF">2023-10-22T15:32:54Z</dcterms:created>
  <dcterms:modified xsi:type="dcterms:W3CDTF">2023-10-22T15:35:46Z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date">
    <vt:lpwstr>21/10/2023</vt:lpwstr>
  </property>
  <property fmtid="{D5CDD505-2E9C-101B-9397-08002B2CF9AE}" pid="6" name="header-includes">
    <vt:lpwstr/>
  </property>
  <property fmtid="{D5CDD505-2E9C-101B-9397-08002B2CF9AE}" pid="7" name="institute">
    <vt:lpwstr/>
  </property>
  <property fmtid="{D5CDD505-2E9C-101B-9397-08002B2CF9AE}" pid="8" name="section-titles">
    <vt:lpwstr>True</vt:lpwstr>
  </property>
  <property fmtid="{D5CDD505-2E9C-101B-9397-08002B2CF9AE}" pid="9" name="slide_level">
    <vt:lpwstr>2</vt:lpwstr>
  </property>
  <property fmtid="{D5CDD505-2E9C-101B-9397-08002B2CF9AE}" pid="10" name="subtitle">
    <vt:lpwstr>Презентация к лабораторной работе №_07</vt:lpwstr>
  </property>
  <property fmtid="{D5CDD505-2E9C-101B-9397-08002B2CF9AE}" pid="11" name="theme">
    <vt:lpwstr>metropolis</vt:lpwstr>
  </property>
  <property fmtid="{D5CDD505-2E9C-101B-9397-08002B2CF9AE}" pid="12" name="toc">
    <vt:lpwstr>False</vt:lpwstr>
  </property>
  <property fmtid="{D5CDD505-2E9C-101B-9397-08002B2CF9AE}" pid="13" name="toc-title">
    <vt:lpwstr>Содержание</vt:lpwstr>
  </property>
</Properties>
</file>