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4" r:id="rId7"/>
    <p:sldId id="266" r:id="rId8"/>
    <p:sldId id="268" r:id="rId9"/>
    <p:sldId id="270" r:id="rId10"/>
    <p:sldId id="272" r:id="rId11"/>
    <p:sldId id="274" r:id="rId12"/>
    <p:sldId id="276" r:id="rId13"/>
    <p:sldId id="278" r:id="rId14"/>
    <p:sldId id="280" r:id="rId15"/>
    <p:sldId id="281" r:id="rId16"/>
    <p:sldId id="283" r:id="rId17"/>
    <p:sldId id="285" r:id="rId18"/>
    <p:sldId id="287" r:id="rId19"/>
    <p:sldId id="289" r:id="rId20"/>
    <p:sldId id="29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75" d="100"/>
          <a:sy n="75" d="100"/>
        </p:scale>
        <p:origin x="-123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1032204249@pfur.ru" TargetMode="External"/><Relationship Id="rId2" Type="http://schemas.openxmlformats.org/officeDocument/2006/relationships/hyperlink" Target="https://github.com/tgabriel22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rPr/>
              <a:t>Информационная безопасность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/>
              <a:t>Презентация к лабораторной работе №_06</a:t>
            </a:r>
            <a:r>
              <a:t/>
            </a:r>
            <a:br/>
            <a:r>
              <a:t/>
            </a:r>
            <a:br/>
            <a:r>
              <a:rPr/>
              <a:t>Габриэль Тьерри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14/10/2023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5601"/>
            <a:ext cx="8229600" cy="2095499"/>
          </a:xfrm>
        </p:spPr>
        <p:txBody>
          <a:bodyPr/>
          <a:lstStyle/>
          <a:p>
            <a:pPr lvl="1">
              <a:buAutoNum type="arabicPeriod" startAt="10"/>
            </a:pPr>
            <a:r>
              <a:rPr dirty="0" err="1"/>
              <a:t>Проверил</a:t>
            </a:r>
            <a:r>
              <a:rPr dirty="0"/>
              <a:t> </a:t>
            </a:r>
            <a:r>
              <a:rPr dirty="0" err="1"/>
              <a:t>контекст</a:t>
            </a:r>
            <a:r>
              <a:rPr dirty="0"/>
              <a:t> </a:t>
            </a:r>
            <a:r>
              <a:rPr dirty="0" err="1"/>
              <a:t>созданного</a:t>
            </a:r>
            <a:r>
              <a:rPr dirty="0"/>
              <a:t> </a:t>
            </a:r>
            <a:r>
              <a:rPr dirty="0" err="1"/>
              <a:t>вами</a:t>
            </a:r>
            <a:r>
              <a:rPr dirty="0"/>
              <a:t> </a:t>
            </a:r>
            <a:r>
              <a:rPr dirty="0" err="1"/>
              <a:t>файла</a:t>
            </a:r>
            <a:r>
              <a:rPr dirty="0"/>
              <a:t>.</a:t>
            </a:r>
          </a:p>
          <a:p>
            <a:pPr lvl="1">
              <a:buAutoNum type="arabicPeriod" startAt="10"/>
            </a:pPr>
            <a:r>
              <a:rPr dirty="0" err="1"/>
              <a:t>Обратился</a:t>
            </a:r>
            <a:r>
              <a:rPr dirty="0"/>
              <a:t> к </a:t>
            </a:r>
            <a:r>
              <a:rPr dirty="0" err="1"/>
              <a:t>файлу</a:t>
            </a:r>
            <a:r>
              <a:rPr dirty="0"/>
              <a:t> </a:t>
            </a:r>
            <a:r>
              <a:rPr dirty="0" err="1"/>
              <a:t>через</a:t>
            </a:r>
            <a:r>
              <a:rPr dirty="0"/>
              <a:t> </a:t>
            </a:r>
            <a:r>
              <a:rPr dirty="0" err="1"/>
              <a:t>веб-сервер</a:t>
            </a:r>
            <a:r>
              <a:rPr dirty="0"/>
              <a:t>, </a:t>
            </a:r>
            <a:r>
              <a:rPr dirty="0" err="1"/>
              <a:t>введя</a:t>
            </a:r>
            <a:r>
              <a:rPr dirty="0"/>
              <a:t> в </a:t>
            </a:r>
            <a:r>
              <a:rPr dirty="0" err="1"/>
              <a:t>браузере</a:t>
            </a:r>
            <a:r>
              <a:rPr dirty="0"/>
              <a:t> </a:t>
            </a:r>
            <a:r>
              <a:rPr dirty="0" err="1"/>
              <a:t>адрес</a:t>
            </a:r>
            <a:r>
              <a:rPr dirty="0"/>
              <a:t> http://127.0.0.1/test.html. </a:t>
            </a:r>
            <a:r>
              <a:rPr dirty="0" err="1"/>
              <a:t>убедился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файл</a:t>
            </a:r>
            <a:r>
              <a:rPr dirty="0"/>
              <a:t> </a:t>
            </a:r>
            <a:r>
              <a:rPr dirty="0" err="1"/>
              <a:t>был</a:t>
            </a:r>
            <a:r>
              <a:rPr dirty="0"/>
              <a:t> </a:t>
            </a:r>
            <a:r>
              <a:rPr dirty="0" err="1"/>
              <a:t>успешно</a:t>
            </a:r>
            <a:r>
              <a:rPr dirty="0"/>
              <a:t> </a:t>
            </a:r>
            <a:r>
              <a:rPr dirty="0" err="1"/>
              <a:t>отображён</a:t>
            </a:r>
            <a:r>
              <a:rPr dirty="0"/>
              <a:t>.</a:t>
            </a:r>
          </a:p>
        </p:txBody>
      </p:sp>
      <p:pic>
        <p:nvPicPr>
          <p:cNvPr id="4" name="Picture 3" descr="https://raw.githubusercontent.com/tgabriel22/Work/main/2022-2023/Информационная%20безопасность/infosec/Lab06/report/image/Capture8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89200"/>
            <a:ext cx="8229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/>
              <a:t>изображение 007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660401"/>
            <a:ext cx="8686800" cy="3073400"/>
          </a:xfrm>
        </p:spPr>
        <p:txBody>
          <a:bodyPr>
            <a:normAutofit fontScale="77500" lnSpcReduction="20000"/>
          </a:bodyPr>
          <a:lstStyle/>
          <a:p>
            <a:pPr lvl="1">
              <a:buAutoNum type="arabicPeriod" startAt="12"/>
            </a:pPr>
            <a:r>
              <a:rPr dirty="0" err="1"/>
              <a:t>Изучил</a:t>
            </a:r>
            <a:r>
              <a:rPr dirty="0"/>
              <a:t> </a:t>
            </a:r>
            <a:r>
              <a:rPr dirty="0" err="1"/>
              <a:t>справку</a:t>
            </a:r>
            <a:r>
              <a:rPr dirty="0"/>
              <a:t> man </a:t>
            </a:r>
            <a:r>
              <a:rPr dirty="0" err="1"/>
              <a:t>httpd_selinux</a:t>
            </a:r>
            <a:r>
              <a:rPr dirty="0"/>
              <a:t> и </a:t>
            </a:r>
            <a:r>
              <a:rPr dirty="0" err="1"/>
              <a:t>выясните</a:t>
            </a:r>
            <a:r>
              <a:rPr dirty="0"/>
              <a:t>, </a:t>
            </a:r>
            <a:r>
              <a:rPr dirty="0" err="1"/>
              <a:t>какие</a:t>
            </a:r>
            <a:r>
              <a:rPr dirty="0"/>
              <a:t> </a:t>
            </a:r>
            <a:r>
              <a:rPr dirty="0" err="1"/>
              <a:t>контексты</a:t>
            </a:r>
            <a:r>
              <a:rPr dirty="0"/>
              <a:t> </a:t>
            </a:r>
            <a:r>
              <a:rPr dirty="0" err="1"/>
              <a:t>файлов</a:t>
            </a:r>
            <a:r>
              <a:rPr dirty="0"/>
              <a:t> </a:t>
            </a:r>
            <a:r>
              <a:rPr dirty="0" err="1"/>
              <a:t>определены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httpd</a:t>
            </a:r>
            <a:r>
              <a:rPr dirty="0"/>
              <a:t>. </a:t>
            </a:r>
            <a:r>
              <a:rPr dirty="0" err="1"/>
              <a:t>Сопоставил</a:t>
            </a:r>
            <a:r>
              <a:rPr dirty="0"/>
              <a:t> </a:t>
            </a:r>
            <a:r>
              <a:rPr dirty="0" err="1"/>
              <a:t>их</a:t>
            </a:r>
            <a:r>
              <a:rPr dirty="0"/>
              <a:t> с </a:t>
            </a:r>
            <a:r>
              <a:rPr dirty="0" err="1"/>
              <a:t>типом</a:t>
            </a:r>
            <a:r>
              <a:rPr dirty="0"/>
              <a:t> </a:t>
            </a:r>
            <a:r>
              <a:rPr dirty="0" err="1"/>
              <a:t>файла</a:t>
            </a:r>
            <a:r>
              <a:rPr dirty="0"/>
              <a:t> test.html. </a:t>
            </a:r>
            <a:r>
              <a:rPr dirty="0" err="1"/>
              <a:t>Проверил</a:t>
            </a:r>
            <a:r>
              <a:rPr dirty="0"/>
              <a:t> </a:t>
            </a:r>
            <a:r>
              <a:rPr dirty="0" err="1"/>
              <a:t>контекст</a:t>
            </a:r>
            <a:r>
              <a:rPr dirty="0"/>
              <a:t> </a:t>
            </a:r>
            <a:r>
              <a:rPr dirty="0" err="1"/>
              <a:t>файла</a:t>
            </a:r>
            <a:r>
              <a:rPr dirty="0"/>
              <a:t> </a:t>
            </a:r>
            <a:r>
              <a:rPr dirty="0" err="1"/>
              <a:t>можно</a:t>
            </a:r>
            <a:r>
              <a:rPr dirty="0"/>
              <a:t> </a:t>
            </a:r>
            <a:r>
              <a:rPr dirty="0" err="1"/>
              <a:t>командой</a:t>
            </a:r>
            <a:r>
              <a:rPr dirty="0"/>
              <a:t> ls -Z. ls -Z /</a:t>
            </a:r>
            <a:r>
              <a:rPr dirty="0" err="1"/>
              <a:t>var</a:t>
            </a:r>
            <a:r>
              <a:rPr dirty="0"/>
              <a:t>/www/html/test.html</a:t>
            </a:r>
          </a:p>
          <a:p>
            <a:pPr lvl="1">
              <a:buAutoNum type="arabicPeriod" startAt="12"/>
            </a:pPr>
            <a:r>
              <a:rPr dirty="0" err="1"/>
              <a:t>Изменил</a:t>
            </a:r>
            <a:r>
              <a:rPr dirty="0"/>
              <a:t> </a:t>
            </a:r>
            <a:r>
              <a:rPr dirty="0" err="1"/>
              <a:t>контекст</a:t>
            </a:r>
            <a:r>
              <a:rPr dirty="0"/>
              <a:t> </a:t>
            </a:r>
            <a:r>
              <a:rPr dirty="0" err="1"/>
              <a:t>файла</a:t>
            </a:r>
            <a:r>
              <a:rPr dirty="0"/>
              <a:t> /</a:t>
            </a:r>
            <a:r>
              <a:rPr dirty="0" err="1"/>
              <a:t>var</a:t>
            </a:r>
            <a:r>
              <a:rPr dirty="0"/>
              <a:t>/www/html/test.html с </a:t>
            </a:r>
            <a:r>
              <a:rPr dirty="0" err="1"/>
              <a:t>httpd_sys_content_t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любой</a:t>
            </a:r>
            <a:r>
              <a:rPr dirty="0"/>
              <a:t> </a:t>
            </a:r>
            <a:r>
              <a:rPr dirty="0" err="1"/>
              <a:t>другой</a:t>
            </a:r>
            <a:r>
              <a:rPr dirty="0"/>
              <a:t>, к </a:t>
            </a:r>
            <a:r>
              <a:rPr dirty="0" err="1"/>
              <a:t>которому</a:t>
            </a:r>
            <a:r>
              <a:rPr dirty="0"/>
              <a:t> </a:t>
            </a:r>
            <a:r>
              <a:rPr dirty="0" err="1"/>
              <a:t>процесс</a:t>
            </a:r>
            <a:r>
              <a:rPr dirty="0"/>
              <a:t> </a:t>
            </a:r>
            <a:r>
              <a:rPr dirty="0" err="1"/>
              <a:t>httpd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должен</a:t>
            </a:r>
            <a:r>
              <a:rPr dirty="0"/>
              <a:t> </a:t>
            </a:r>
            <a:r>
              <a:rPr dirty="0" err="1"/>
              <a:t>иметь</a:t>
            </a:r>
            <a:r>
              <a:rPr dirty="0"/>
              <a:t> </a:t>
            </a:r>
            <a:r>
              <a:rPr dirty="0" err="1"/>
              <a:t>доступа</a:t>
            </a:r>
            <a:r>
              <a:rPr dirty="0"/>
              <a:t>, </a:t>
            </a:r>
            <a:r>
              <a:rPr dirty="0" err="1"/>
              <a:t>например</a:t>
            </a:r>
            <a:r>
              <a:rPr dirty="0"/>
              <a:t>,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samba_share_t</a:t>
            </a:r>
            <a:r>
              <a:rPr dirty="0"/>
              <a:t>: </a:t>
            </a:r>
            <a:r>
              <a:rPr dirty="0" err="1"/>
              <a:t>chcon</a:t>
            </a:r>
            <a:r>
              <a:rPr dirty="0"/>
              <a:t> -t </a:t>
            </a:r>
            <a:r>
              <a:rPr dirty="0" err="1"/>
              <a:t>samba_share_t</a:t>
            </a:r>
            <a:r>
              <a:rPr dirty="0"/>
              <a:t> /</a:t>
            </a:r>
            <a:r>
              <a:rPr dirty="0" err="1"/>
              <a:t>var</a:t>
            </a:r>
            <a:r>
              <a:rPr dirty="0"/>
              <a:t>/www/html/test.html ls -Z /</a:t>
            </a:r>
            <a:r>
              <a:rPr dirty="0" err="1"/>
              <a:t>var</a:t>
            </a:r>
            <a:r>
              <a:rPr dirty="0"/>
              <a:t>/www/html/test.html </a:t>
            </a:r>
            <a:r>
              <a:rPr dirty="0" err="1"/>
              <a:t>После</a:t>
            </a:r>
            <a:r>
              <a:rPr dirty="0"/>
              <a:t> </a:t>
            </a:r>
            <a:r>
              <a:rPr dirty="0" err="1"/>
              <a:t>этого</a:t>
            </a:r>
            <a:r>
              <a:rPr dirty="0"/>
              <a:t> </a:t>
            </a:r>
            <a:r>
              <a:rPr dirty="0" err="1"/>
              <a:t>проверил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контекст</a:t>
            </a:r>
            <a:r>
              <a:rPr dirty="0"/>
              <a:t> </a:t>
            </a:r>
            <a:r>
              <a:rPr dirty="0" err="1"/>
              <a:t>поменялся</a:t>
            </a:r>
            <a:r>
              <a:rPr dirty="0"/>
              <a:t>.</a:t>
            </a:r>
          </a:p>
        </p:txBody>
      </p:sp>
      <p:pic>
        <p:nvPicPr>
          <p:cNvPr id="4" name="Picture 3" descr="https://raw.githubusercontent.com/tgabriel22/Work/main/2022-2023/Информационная%20безопасность/infosec/Lab06/report/image/Capture9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581400"/>
            <a:ext cx="8229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63119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 err="1"/>
              <a:t>изображение</a:t>
            </a:r>
            <a:r>
              <a:rPr dirty="0"/>
              <a:t> 008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3201"/>
            <a:ext cx="8369300" cy="2235200"/>
          </a:xfrm>
        </p:spPr>
        <p:txBody>
          <a:bodyPr/>
          <a:lstStyle/>
          <a:p>
            <a:pPr lvl="1">
              <a:buAutoNum type="arabicPeriod" startAt="14"/>
            </a:pPr>
            <a:r>
              <a:rPr dirty="0" err="1"/>
              <a:t>Попробовал</a:t>
            </a:r>
            <a:r>
              <a:rPr dirty="0"/>
              <a:t> </a:t>
            </a:r>
            <a:r>
              <a:rPr dirty="0" err="1"/>
              <a:t>ещё</a:t>
            </a:r>
            <a:r>
              <a:rPr dirty="0"/>
              <a:t> </a:t>
            </a:r>
            <a:r>
              <a:rPr dirty="0" err="1"/>
              <a:t>раз</a:t>
            </a:r>
            <a:r>
              <a:rPr dirty="0"/>
              <a:t> </a:t>
            </a:r>
            <a:r>
              <a:rPr dirty="0" err="1"/>
              <a:t>получить</a:t>
            </a:r>
            <a:r>
              <a:rPr dirty="0"/>
              <a:t> </a:t>
            </a:r>
            <a:r>
              <a:rPr dirty="0" err="1"/>
              <a:t>доступ</a:t>
            </a:r>
            <a:r>
              <a:rPr dirty="0"/>
              <a:t> к </a:t>
            </a:r>
            <a:r>
              <a:rPr dirty="0" err="1"/>
              <a:t>файлу</a:t>
            </a:r>
            <a:r>
              <a:rPr dirty="0"/>
              <a:t> </a:t>
            </a:r>
            <a:r>
              <a:rPr dirty="0" err="1"/>
              <a:t>через</a:t>
            </a:r>
            <a:r>
              <a:rPr dirty="0"/>
              <a:t> </a:t>
            </a:r>
            <a:r>
              <a:rPr dirty="0" err="1"/>
              <a:t>веб-сервер</a:t>
            </a:r>
            <a:r>
              <a:rPr dirty="0"/>
              <a:t>, </a:t>
            </a:r>
            <a:r>
              <a:rPr dirty="0" err="1"/>
              <a:t>введя</a:t>
            </a:r>
            <a:r>
              <a:rPr dirty="0"/>
              <a:t> в </a:t>
            </a:r>
            <a:r>
              <a:rPr dirty="0" err="1"/>
              <a:t>браузере</a:t>
            </a:r>
            <a:r>
              <a:rPr dirty="0"/>
              <a:t> </a:t>
            </a:r>
            <a:r>
              <a:rPr dirty="0" err="1"/>
              <a:t>адрес</a:t>
            </a:r>
            <a:r>
              <a:rPr dirty="0"/>
              <a:t> http://127.0.0.1/test.html.и </a:t>
            </a:r>
            <a:r>
              <a:rPr dirty="0" err="1"/>
              <a:t>получил</a:t>
            </a:r>
            <a:r>
              <a:rPr dirty="0"/>
              <a:t> </a:t>
            </a:r>
            <a:r>
              <a:rPr dirty="0" err="1"/>
              <a:t>сообщение</a:t>
            </a:r>
            <a:r>
              <a:rPr dirty="0"/>
              <a:t> </a:t>
            </a:r>
            <a:r>
              <a:rPr dirty="0" err="1"/>
              <a:t>об</a:t>
            </a:r>
            <a:r>
              <a:rPr dirty="0"/>
              <a:t> </a:t>
            </a:r>
            <a:r>
              <a:rPr dirty="0" err="1"/>
              <a:t>ошибке</a:t>
            </a:r>
            <a:r>
              <a:rPr dirty="0"/>
              <a:t>: Forbidden You don’t have permission to access /test.html on this server.</a:t>
            </a:r>
          </a:p>
        </p:txBody>
      </p:sp>
      <p:pic>
        <p:nvPicPr>
          <p:cNvPr id="4" name="Picture 3" descr="https://raw.githubusercontent.com/tgabriel22/Work/main/2022-2023/Информационная%20безопасность/infosec/Lab06/report/image/Capture10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41601"/>
            <a:ext cx="8229600" cy="2857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57658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/>
              <a:t>изображение 009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6400"/>
            <a:ext cx="8235950" cy="1816099"/>
          </a:xfrm>
        </p:spPr>
        <p:txBody>
          <a:bodyPr>
            <a:normAutofit fontScale="62500" lnSpcReduction="20000"/>
          </a:bodyPr>
          <a:lstStyle/>
          <a:p>
            <a:pPr lvl="1">
              <a:buAutoNum type="arabicPeriod" startAt="15"/>
            </a:pPr>
            <a:r>
              <a:rPr dirty="0" err="1"/>
              <a:t>Проанализовал</a:t>
            </a:r>
            <a:r>
              <a:rPr dirty="0"/>
              <a:t> </a:t>
            </a:r>
            <a:r>
              <a:rPr dirty="0" err="1"/>
              <a:t>ситуацию</a:t>
            </a:r>
            <a:r>
              <a:rPr dirty="0"/>
              <a:t>. </a:t>
            </a:r>
            <a:r>
              <a:rPr dirty="0" err="1"/>
              <a:t>Просмотрил</a:t>
            </a:r>
            <a:r>
              <a:rPr dirty="0"/>
              <a:t> log-</a:t>
            </a:r>
            <a:r>
              <a:rPr dirty="0" err="1"/>
              <a:t>файлы</a:t>
            </a:r>
            <a:r>
              <a:rPr dirty="0"/>
              <a:t> </a:t>
            </a:r>
            <a:r>
              <a:rPr dirty="0" err="1"/>
              <a:t>веб-сервера</a:t>
            </a:r>
            <a:r>
              <a:rPr dirty="0"/>
              <a:t> Apache. </a:t>
            </a:r>
            <a:r>
              <a:rPr dirty="0" err="1"/>
              <a:t>Также</a:t>
            </a:r>
            <a:r>
              <a:rPr dirty="0"/>
              <a:t> </a:t>
            </a:r>
            <a:r>
              <a:rPr dirty="0" err="1"/>
              <a:t>просмотрите</a:t>
            </a:r>
            <a:r>
              <a:rPr dirty="0"/>
              <a:t> </a:t>
            </a:r>
            <a:r>
              <a:rPr dirty="0" err="1"/>
              <a:t>системный</a:t>
            </a:r>
            <a:r>
              <a:rPr dirty="0"/>
              <a:t> </a:t>
            </a:r>
            <a:r>
              <a:rPr dirty="0" err="1"/>
              <a:t>лог-файл</a:t>
            </a:r>
            <a:r>
              <a:rPr dirty="0"/>
              <a:t>: tail /</a:t>
            </a:r>
            <a:r>
              <a:rPr dirty="0" err="1"/>
              <a:t>var</a:t>
            </a:r>
            <a:r>
              <a:rPr dirty="0"/>
              <a:t>/log/messages</a:t>
            </a:r>
          </a:p>
          <a:p>
            <a:pPr lvl="1">
              <a:buAutoNum type="arabicPeriod" startAt="15"/>
            </a:pPr>
            <a:r>
              <a:rPr dirty="0" err="1"/>
              <a:t>Попробовал</a:t>
            </a:r>
            <a:r>
              <a:rPr dirty="0"/>
              <a:t> </a:t>
            </a:r>
            <a:r>
              <a:rPr dirty="0" err="1"/>
              <a:t>запустить</a:t>
            </a:r>
            <a:r>
              <a:rPr dirty="0"/>
              <a:t> </a:t>
            </a:r>
            <a:r>
              <a:rPr dirty="0" err="1"/>
              <a:t>веб-сервер</a:t>
            </a:r>
            <a:r>
              <a:rPr dirty="0"/>
              <a:t> Apache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прослушивание</a:t>
            </a:r>
            <a:r>
              <a:rPr dirty="0"/>
              <a:t> ТСР-</a:t>
            </a:r>
            <a:r>
              <a:rPr dirty="0" err="1"/>
              <a:t>порта</a:t>
            </a:r>
            <a:r>
              <a:rPr dirty="0"/>
              <a:t> 81 (а </a:t>
            </a:r>
            <a:r>
              <a:rPr dirty="0" err="1"/>
              <a:t>не</a:t>
            </a:r>
            <a:r>
              <a:rPr dirty="0"/>
              <a:t> 80, </a:t>
            </a:r>
            <a:r>
              <a:rPr dirty="0" err="1"/>
              <a:t>как</a:t>
            </a:r>
            <a:r>
              <a:rPr dirty="0"/>
              <a:t> </a:t>
            </a:r>
            <a:r>
              <a:rPr dirty="0" err="1"/>
              <a:t>рекомендует</a:t>
            </a:r>
            <a:r>
              <a:rPr dirty="0"/>
              <a:t> IANA и </a:t>
            </a:r>
            <a:r>
              <a:rPr dirty="0" err="1"/>
              <a:t>прописано</a:t>
            </a:r>
            <a:r>
              <a:rPr dirty="0"/>
              <a:t> в /</a:t>
            </a:r>
            <a:r>
              <a:rPr dirty="0" err="1"/>
              <a:t>etc</a:t>
            </a:r>
            <a:r>
              <a:rPr dirty="0"/>
              <a:t>/services).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этого</a:t>
            </a:r>
            <a:r>
              <a:rPr dirty="0"/>
              <a:t> в </a:t>
            </a:r>
            <a:r>
              <a:rPr dirty="0" err="1"/>
              <a:t>файле</a:t>
            </a:r>
            <a:r>
              <a:rPr dirty="0"/>
              <a:t> /</a:t>
            </a:r>
            <a:r>
              <a:rPr dirty="0" err="1"/>
              <a:t>etc</a:t>
            </a:r>
            <a:r>
              <a:rPr dirty="0"/>
              <a:t>/</a:t>
            </a:r>
            <a:r>
              <a:rPr dirty="0" err="1"/>
              <a:t>httpd</a:t>
            </a:r>
            <a:r>
              <a:rPr dirty="0"/>
              <a:t>/</a:t>
            </a:r>
            <a:r>
              <a:rPr dirty="0" err="1"/>
              <a:t>httpd.conf</a:t>
            </a:r>
            <a:r>
              <a:rPr dirty="0"/>
              <a:t> </a:t>
            </a:r>
            <a:r>
              <a:rPr dirty="0" err="1"/>
              <a:t>найдите</a:t>
            </a:r>
            <a:r>
              <a:rPr dirty="0"/>
              <a:t> </a:t>
            </a:r>
            <a:r>
              <a:rPr dirty="0" err="1"/>
              <a:t>строчку</a:t>
            </a:r>
            <a:r>
              <a:rPr dirty="0"/>
              <a:t> Listen 80 и </a:t>
            </a:r>
            <a:r>
              <a:rPr dirty="0" err="1"/>
              <a:t>замените</a:t>
            </a:r>
            <a:r>
              <a:rPr dirty="0"/>
              <a:t> </a:t>
            </a:r>
            <a:r>
              <a:rPr dirty="0" err="1"/>
              <a:t>её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Listen 81.</a:t>
            </a:r>
          </a:p>
        </p:txBody>
      </p:sp>
      <p:pic>
        <p:nvPicPr>
          <p:cNvPr id="4" name="Picture 3" descr="https://raw.githubusercontent.com/tgabriel22/Work/main/2022-2023/Информационная%20безопасность/infosec/Lab06/report/image/Capture1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71600" y="2070100"/>
            <a:ext cx="6413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63550" y="6235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/>
              <a:t>изображение 010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raw.githubusercontent.com/tgabriel22/Work/main/2022-2023/Информационная%20безопасность/infosec/Lab06/report/image/Capture1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01800" y="1600200"/>
            <a:ext cx="5727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/>
              <a:t>изображение 011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571501"/>
            <a:ext cx="8039100" cy="2247900"/>
          </a:xfrm>
        </p:spPr>
        <p:txBody>
          <a:bodyPr>
            <a:normAutofit fontScale="92500" lnSpcReduction="20000"/>
          </a:bodyPr>
          <a:lstStyle/>
          <a:p>
            <a:pPr lvl="1">
              <a:buAutoNum type="arabicPeriod" startAt="17"/>
            </a:pPr>
            <a:r>
              <a:rPr dirty="0" err="1"/>
              <a:t>Выполнил</a:t>
            </a:r>
            <a:r>
              <a:rPr dirty="0"/>
              <a:t> </a:t>
            </a:r>
            <a:r>
              <a:rPr dirty="0" err="1"/>
              <a:t>перезапуск</a:t>
            </a:r>
            <a:r>
              <a:rPr dirty="0"/>
              <a:t> </a:t>
            </a:r>
            <a:r>
              <a:rPr dirty="0" err="1"/>
              <a:t>веб-сервера</a:t>
            </a:r>
            <a:r>
              <a:rPr dirty="0"/>
              <a:t> </a:t>
            </a:r>
            <a:r>
              <a:rPr dirty="0" smtClean="0"/>
              <a:t>Apache.</a:t>
            </a:r>
            <a:endParaRPr lang="en-US" dirty="0" smtClean="0"/>
          </a:p>
          <a:p>
            <a:pPr lvl="1">
              <a:buAutoNum type="arabicPeriod" startAt="17"/>
            </a:pPr>
            <a:r>
              <a:rPr dirty="0" err="1" smtClean="0"/>
              <a:t>Проанализовал</a:t>
            </a:r>
            <a:r>
              <a:rPr dirty="0" smtClean="0"/>
              <a:t> </a:t>
            </a:r>
            <a:r>
              <a:rPr dirty="0" err="1"/>
              <a:t>лог-файлы</a:t>
            </a:r>
            <a:r>
              <a:rPr dirty="0"/>
              <a:t>: tail -</a:t>
            </a:r>
            <a:r>
              <a:rPr dirty="0" err="1"/>
              <a:t>nl</a:t>
            </a:r>
            <a:r>
              <a:rPr dirty="0"/>
              <a:t> /</a:t>
            </a:r>
            <a:r>
              <a:rPr dirty="0" err="1"/>
              <a:t>var</a:t>
            </a:r>
            <a:r>
              <a:rPr dirty="0"/>
              <a:t>/log/messages </a:t>
            </a:r>
            <a:r>
              <a:rPr dirty="0" err="1"/>
              <a:t>Просмотрил</a:t>
            </a:r>
            <a:r>
              <a:rPr dirty="0"/>
              <a:t> </a:t>
            </a:r>
            <a:r>
              <a:rPr dirty="0" err="1"/>
              <a:t>файлы</a:t>
            </a:r>
            <a:r>
              <a:rPr dirty="0"/>
              <a:t> /</a:t>
            </a:r>
            <a:r>
              <a:rPr dirty="0" err="1"/>
              <a:t>var</a:t>
            </a:r>
            <a:r>
              <a:rPr dirty="0"/>
              <a:t>/log/http/</a:t>
            </a:r>
            <a:r>
              <a:rPr dirty="0" err="1"/>
              <a:t>error_log</a:t>
            </a:r>
            <a:r>
              <a:rPr dirty="0"/>
              <a:t>, /</a:t>
            </a:r>
            <a:r>
              <a:rPr dirty="0" err="1"/>
              <a:t>var</a:t>
            </a:r>
            <a:r>
              <a:rPr dirty="0"/>
              <a:t>/log/http/</a:t>
            </a:r>
            <a:r>
              <a:rPr dirty="0" err="1"/>
              <a:t>access_log</a:t>
            </a:r>
            <a:r>
              <a:rPr dirty="0"/>
              <a:t> и /</a:t>
            </a:r>
            <a:r>
              <a:rPr dirty="0" err="1"/>
              <a:t>var</a:t>
            </a:r>
            <a:r>
              <a:rPr dirty="0"/>
              <a:t>/log/audit/audit.log и </a:t>
            </a:r>
            <a:r>
              <a:rPr dirty="0" err="1"/>
              <a:t>выясните</a:t>
            </a:r>
            <a:r>
              <a:rPr dirty="0"/>
              <a:t>, в </a:t>
            </a:r>
            <a:r>
              <a:rPr dirty="0" err="1"/>
              <a:t>каких</a:t>
            </a:r>
            <a:r>
              <a:rPr dirty="0"/>
              <a:t> </a:t>
            </a:r>
            <a:r>
              <a:rPr dirty="0" err="1"/>
              <a:t>файлах</a:t>
            </a:r>
            <a:r>
              <a:rPr dirty="0"/>
              <a:t> </a:t>
            </a:r>
            <a:r>
              <a:rPr dirty="0" err="1"/>
              <a:t>появились</a:t>
            </a:r>
            <a:r>
              <a:rPr dirty="0"/>
              <a:t> </a:t>
            </a:r>
            <a:r>
              <a:rPr dirty="0" err="1"/>
              <a:t>записи</a:t>
            </a:r>
            <a:r>
              <a:rPr dirty="0"/>
              <a:t>.</a:t>
            </a:r>
          </a:p>
        </p:txBody>
      </p:sp>
      <p:pic>
        <p:nvPicPr>
          <p:cNvPr id="4" name="Picture 3" descr="https://raw.githubusercontent.com/tgabriel22/Work/main/2022-2023/Информационная%20безопасность/infosec/Lab06/report/image/Capture1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997200"/>
            <a:ext cx="8229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5727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 err="1"/>
              <a:t>изображение</a:t>
            </a:r>
            <a:r>
              <a:rPr dirty="0"/>
              <a:t> 012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812801"/>
            <a:ext cx="8140700" cy="1879600"/>
          </a:xfrm>
        </p:spPr>
        <p:txBody>
          <a:bodyPr>
            <a:normAutofit fontScale="92500"/>
          </a:bodyPr>
          <a:lstStyle/>
          <a:p>
            <a:pPr lvl="1">
              <a:buAutoNum type="arabicPeriod" startAt="19"/>
            </a:pPr>
            <a:r>
              <a:rPr dirty="0" err="1"/>
              <a:t>Выполнил</a:t>
            </a:r>
            <a:r>
              <a:rPr dirty="0"/>
              <a:t> </a:t>
            </a:r>
            <a:r>
              <a:rPr dirty="0" err="1"/>
              <a:t>команду</a:t>
            </a:r>
            <a:r>
              <a:rPr dirty="0"/>
              <a:t> </a:t>
            </a:r>
            <a:r>
              <a:rPr dirty="0" err="1"/>
              <a:t>semanage</a:t>
            </a:r>
            <a:r>
              <a:rPr dirty="0"/>
              <a:t> port -a -t </a:t>
            </a:r>
            <a:r>
              <a:rPr dirty="0" err="1"/>
              <a:t>http_port_t</a:t>
            </a:r>
            <a:r>
              <a:rPr dirty="0"/>
              <a:t> -р </a:t>
            </a:r>
            <a:r>
              <a:rPr dirty="0" err="1"/>
              <a:t>tcp</a:t>
            </a:r>
            <a:r>
              <a:rPr dirty="0"/>
              <a:t> 81 </a:t>
            </a:r>
            <a:r>
              <a:rPr dirty="0" err="1"/>
              <a:t>После</a:t>
            </a:r>
            <a:r>
              <a:rPr dirty="0"/>
              <a:t> </a:t>
            </a:r>
            <a:r>
              <a:rPr dirty="0" err="1"/>
              <a:t>этого</a:t>
            </a:r>
            <a:r>
              <a:rPr dirty="0"/>
              <a:t> </a:t>
            </a:r>
            <a:r>
              <a:rPr dirty="0" err="1"/>
              <a:t>проверьте</a:t>
            </a:r>
            <a:r>
              <a:rPr dirty="0"/>
              <a:t> </a:t>
            </a:r>
            <a:r>
              <a:rPr dirty="0" err="1"/>
              <a:t>список</a:t>
            </a:r>
            <a:r>
              <a:rPr dirty="0"/>
              <a:t> </a:t>
            </a:r>
            <a:r>
              <a:rPr dirty="0" err="1"/>
              <a:t>портов</a:t>
            </a:r>
            <a:r>
              <a:rPr dirty="0"/>
              <a:t> </a:t>
            </a:r>
            <a:r>
              <a:rPr dirty="0" err="1"/>
              <a:t>командой</a:t>
            </a:r>
            <a:r>
              <a:rPr dirty="0"/>
              <a:t> </a:t>
            </a:r>
            <a:r>
              <a:rPr dirty="0" err="1"/>
              <a:t>semanage</a:t>
            </a:r>
            <a:r>
              <a:rPr dirty="0"/>
              <a:t> port -l | grep </a:t>
            </a:r>
            <a:r>
              <a:rPr dirty="0" err="1"/>
              <a:t>http_port_t</a:t>
            </a:r>
            <a:r>
              <a:rPr dirty="0"/>
              <a:t> </a:t>
            </a:r>
            <a:r>
              <a:rPr dirty="0" err="1"/>
              <a:t>убедился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порт</a:t>
            </a:r>
            <a:r>
              <a:rPr dirty="0"/>
              <a:t> 81 </a:t>
            </a:r>
            <a:r>
              <a:rPr dirty="0" err="1"/>
              <a:t>появился</a:t>
            </a:r>
            <a:r>
              <a:rPr dirty="0"/>
              <a:t> в </a:t>
            </a:r>
            <a:r>
              <a:rPr dirty="0" err="1"/>
              <a:t>списке</a:t>
            </a:r>
            <a:r>
              <a:rPr dirty="0"/>
              <a:t>.</a:t>
            </a:r>
          </a:p>
        </p:txBody>
      </p:sp>
      <p:pic>
        <p:nvPicPr>
          <p:cNvPr id="4" name="Picture 3" descr="https://raw.githubusercontent.com/tgabriel22/Work/main/2022-2023/Информационная%20безопасность/infosec/Lab06/report/image/Capture14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6100" y="2997200"/>
            <a:ext cx="8229600" cy="191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 err="1"/>
              <a:t>изображение</a:t>
            </a:r>
            <a:r>
              <a:rPr dirty="0"/>
              <a:t> 013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520700"/>
            <a:ext cx="8051800" cy="2984499"/>
          </a:xfrm>
        </p:spPr>
        <p:txBody>
          <a:bodyPr>
            <a:normAutofit fontScale="85000" lnSpcReduction="10000"/>
          </a:bodyPr>
          <a:lstStyle/>
          <a:p>
            <a:pPr lvl="1">
              <a:buAutoNum type="arabicPeriod" startAt="20"/>
            </a:pPr>
            <a:r>
              <a:rPr dirty="0" err="1"/>
              <a:t>Попробовал</a:t>
            </a:r>
            <a:r>
              <a:rPr dirty="0"/>
              <a:t> </a:t>
            </a:r>
            <a:r>
              <a:rPr dirty="0" err="1"/>
              <a:t>запустить</a:t>
            </a:r>
            <a:r>
              <a:rPr dirty="0"/>
              <a:t> </a:t>
            </a:r>
            <a:r>
              <a:rPr dirty="0" err="1"/>
              <a:t>веб-сервер</a:t>
            </a:r>
            <a:r>
              <a:rPr dirty="0"/>
              <a:t> Apache </a:t>
            </a:r>
            <a:r>
              <a:rPr dirty="0" err="1"/>
              <a:t>ещё</a:t>
            </a:r>
            <a:r>
              <a:rPr dirty="0"/>
              <a:t> </a:t>
            </a:r>
            <a:r>
              <a:rPr dirty="0" err="1" smtClean="0"/>
              <a:t>раз</a:t>
            </a:r>
            <a:endParaRPr lang="en-US" dirty="0" smtClean="0"/>
          </a:p>
          <a:p>
            <a:pPr marL="457200" lvl="1" indent="0">
              <a:buNone/>
            </a:pPr>
            <a:endParaRPr dirty="0"/>
          </a:p>
          <a:p>
            <a:pPr lvl="1">
              <a:buAutoNum type="arabicPeriod" startAt="20"/>
            </a:pPr>
            <a:r>
              <a:rPr dirty="0" err="1"/>
              <a:t>Вернул</a:t>
            </a:r>
            <a:r>
              <a:rPr dirty="0"/>
              <a:t> </a:t>
            </a:r>
            <a:r>
              <a:rPr dirty="0" err="1"/>
              <a:t>контекст</a:t>
            </a:r>
            <a:r>
              <a:rPr dirty="0"/>
              <a:t> httpd_sys_</a:t>
            </a:r>
            <a:r>
              <a:rPr dirty="0" err="1"/>
              <a:t>cоntent</a:t>
            </a:r>
            <a:r>
              <a:rPr dirty="0"/>
              <a:t>__t к </a:t>
            </a:r>
            <a:r>
              <a:rPr dirty="0" err="1"/>
              <a:t>файлу</a:t>
            </a:r>
            <a:r>
              <a:rPr dirty="0"/>
              <a:t> /</a:t>
            </a:r>
            <a:r>
              <a:rPr dirty="0" err="1"/>
              <a:t>var</a:t>
            </a:r>
            <a:r>
              <a:rPr dirty="0"/>
              <a:t>/www/html/ test.html: </a:t>
            </a:r>
            <a:r>
              <a:rPr dirty="0" err="1"/>
              <a:t>chcon</a:t>
            </a:r>
            <a:r>
              <a:rPr dirty="0"/>
              <a:t> -t </a:t>
            </a:r>
            <a:r>
              <a:rPr dirty="0" err="1"/>
              <a:t>httpd_sys_content_t</a:t>
            </a:r>
            <a:r>
              <a:rPr dirty="0"/>
              <a:t> /</a:t>
            </a:r>
            <a:r>
              <a:rPr dirty="0" err="1"/>
              <a:t>var</a:t>
            </a:r>
            <a:r>
              <a:rPr dirty="0"/>
              <a:t>/www/html/test.html </a:t>
            </a:r>
            <a:r>
              <a:rPr dirty="0" err="1"/>
              <a:t>После</a:t>
            </a:r>
            <a:r>
              <a:rPr dirty="0"/>
              <a:t> </a:t>
            </a:r>
            <a:r>
              <a:rPr dirty="0" err="1"/>
              <a:t>этого</a:t>
            </a:r>
            <a:r>
              <a:rPr dirty="0"/>
              <a:t> </a:t>
            </a:r>
            <a:r>
              <a:rPr dirty="0" err="1"/>
              <a:t>Попробовал</a:t>
            </a:r>
            <a:r>
              <a:rPr dirty="0"/>
              <a:t> </a:t>
            </a:r>
            <a:r>
              <a:rPr dirty="0" err="1"/>
              <a:t>получить</a:t>
            </a:r>
            <a:r>
              <a:rPr dirty="0"/>
              <a:t> </a:t>
            </a:r>
            <a:r>
              <a:rPr dirty="0" err="1"/>
              <a:t>доступ</a:t>
            </a:r>
            <a:r>
              <a:rPr dirty="0"/>
              <a:t> к </a:t>
            </a:r>
            <a:r>
              <a:rPr dirty="0" err="1"/>
              <a:t>файлу</a:t>
            </a:r>
            <a:r>
              <a:rPr dirty="0"/>
              <a:t> </a:t>
            </a:r>
            <a:r>
              <a:rPr dirty="0" err="1"/>
              <a:t>через</a:t>
            </a:r>
            <a:r>
              <a:rPr dirty="0"/>
              <a:t> </a:t>
            </a:r>
            <a:r>
              <a:rPr dirty="0" err="1"/>
              <a:t>веб-сервер</a:t>
            </a:r>
            <a:r>
              <a:rPr dirty="0"/>
              <a:t>, </a:t>
            </a:r>
            <a:r>
              <a:rPr dirty="0" err="1"/>
              <a:t>введя</a:t>
            </a:r>
            <a:r>
              <a:rPr dirty="0"/>
              <a:t> в </a:t>
            </a:r>
            <a:r>
              <a:rPr dirty="0" err="1"/>
              <a:t>браузере</a:t>
            </a:r>
            <a:r>
              <a:rPr dirty="0"/>
              <a:t> </a:t>
            </a:r>
            <a:r>
              <a:rPr dirty="0" err="1"/>
              <a:t>адрес</a:t>
            </a:r>
            <a:r>
              <a:rPr dirty="0"/>
              <a:t> http://127.0.0.1:81/test.html. и </a:t>
            </a:r>
            <a:r>
              <a:rPr dirty="0" err="1"/>
              <a:t>увидел</a:t>
            </a:r>
            <a:r>
              <a:rPr dirty="0"/>
              <a:t> </a:t>
            </a:r>
            <a:r>
              <a:rPr dirty="0" err="1"/>
              <a:t>содержимое</a:t>
            </a:r>
            <a:r>
              <a:rPr dirty="0"/>
              <a:t> </a:t>
            </a:r>
            <a:r>
              <a:rPr dirty="0" err="1"/>
              <a:t>файла</a:t>
            </a:r>
            <a:r>
              <a:rPr dirty="0"/>
              <a:t> — </a:t>
            </a:r>
            <a:r>
              <a:rPr dirty="0" err="1"/>
              <a:t>слово</a:t>
            </a:r>
            <a:r>
              <a:rPr dirty="0"/>
              <a:t> «test».</a:t>
            </a:r>
          </a:p>
        </p:txBody>
      </p:sp>
      <p:pic>
        <p:nvPicPr>
          <p:cNvPr id="4" name="Picture 3" descr="https://raw.githubusercontent.com/tgabriel22/Work/main/2022-2023/Информационная%20безопасность/infosec/Lab06/report/image/Capture1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4038600"/>
            <a:ext cx="8229600" cy="67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368300" y="5105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 err="1"/>
              <a:t>изображение</a:t>
            </a:r>
            <a:r>
              <a:rPr dirty="0"/>
              <a:t> 014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508002"/>
            <a:ext cx="8128000" cy="1079500"/>
          </a:xfrm>
        </p:spPr>
        <p:txBody>
          <a:bodyPr/>
          <a:lstStyle/>
          <a:p>
            <a:pPr lvl="1">
              <a:buAutoNum type="arabicPeriod" startAt="22"/>
            </a:pPr>
            <a:r>
              <a:rPr dirty="0" err="1"/>
              <a:t>Исправил</a:t>
            </a:r>
            <a:r>
              <a:rPr dirty="0"/>
              <a:t> </a:t>
            </a:r>
            <a:r>
              <a:rPr dirty="0" err="1"/>
              <a:t>обратно</a:t>
            </a:r>
            <a:r>
              <a:rPr dirty="0"/>
              <a:t> </a:t>
            </a:r>
            <a:r>
              <a:rPr dirty="0" err="1"/>
              <a:t>конфигурационный</a:t>
            </a:r>
            <a:r>
              <a:rPr dirty="0"/>
              <a:t> </a:t>
            </a:r>
            <a:r>
              <a:rPr dirty="0" err="1"/>
              <a:t>файл</a:t>
            </a:r>
            <a:r>
              <a:rPr dirty="0"/>
              <a:t> apache, </a:t>
            </a:r>
            <a:r>
              <a:rPr dirty="0" err="1"/>
              <a:t>вернув</a:t>
            </a:r>
            <a:r>
              <a:rPr dirty="0"/>
              <a:t> Listen 80.</a:t>
            </a:r>
          </a:p>
        </p:txBody>
      </p:sp>
      <p:pic>
        <p:nvPicPr>
          <p:cNvPr id="4" name="Picture 3" descr="https://raw.githubusercontent.com/tgabriel22/Work/main/2022-2023/Информационная%20безопасность/infosec/Lab06/report/image/Capture16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600200"/>
            <a:ext cx="6502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5867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/>
              <a:t>изображение 015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9000"/>
            <a:ext cx="7772400" cy="1955801"/>
          </a:xfrm>
        </p:spPr>
        <p:txBody>
          <a:bodyPr>
            <a:normAutofit fontScale="92500" lnSpcReduction="10000"/>
          </a:bodyPr>
          <a:lstStyle/>
          <a:p>
            <a:pPr lvl="1">
              <a:buAutoNum type="arabicPeriod" startAt="23"/>
            </a:pPr>
            <a:r>
              <a:rPr dirty="0" err="1"/>
              <a:t>Удалил</a:t>
            </a:r>
            <a:r>
              <a:rPr dirty="0"/>
              <a:t> </a:t>
            </a:r>
            <a:r>
              <a:rPr dirty="0" err="1"/>
              <a:t>привязку</a:t>
            </a:r>
            <a:r>
              <a:rPr dirty="0"/>
              <a:t> </a:t>
            </a:r>
            <a:r>
              <a:rPr dirty="0" err="1"/>
              <a:t>http_port_t</a:t>
            </a:r>
            <a:r>
              <a:rPr dirty="0"/>
              <a:t> к 81 </a:t>
            </a:r>
            <a:r>
              <a:rPr dirty="0" err="1"/>
              <a:t>порту</a:t>
            </a:r>
            <a:r>
              <a:rPr dirty="0"/>
              <a:t>: </a:t>
            </a:r>
            <a:r>
              <a:rPr dirty="0" err="1"/>
              <a:t>semanage</a:t>
            </a:r>
            <a:r>
              <a:rPr dirty="0"/>
              <a:t> port -d -t </a:t>
            </a:r>
            <a:r>
              <a:rPr dirty="0" err="1"/>
              <a:t>http_port_t</a:t>
            </a:r>
            <a:r>
              <a:rPr dirty="0"/>
              <a:t> -p </a:t>
            </a:r>
            <a:r>
              <a:rPr dirty="0" err="1"/>
              <a:t>tcp</a:t>
            </a:r>
            <a:r>
              <a:rPr dirty="0"/>
              <a:t> 81 и </a:t>
            </a:r>
            <a:r>
              <a:rPr dirty="0" err="1"/>
              <a:t>проверил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порт</a:t>
            </a:r>
            <a:r>
              <a:rPr dirty="0"/>
              <a:t> 81 </a:t>
            </a:r>
            <a:r>
              <a:rPr dirty="0" err="1"/>
              <a:t>удалён</a:t>
            </a:r>
            <a:r>
              <a:rPr dirty="0"/>
              <a:t>.</a:t>
            </a:r>
          </a:p>
          <a:p>
            <a:pPr lvl="1">
              <a:buAutoNum type="arabicPeriod" startAt="23"/>
            </a:pPr>
            <a:r>
              <a:rPr dirty="0" err="1"/>
              <a:t>Удалил</a:t>
            </a:r>
            <a:r>
              <a:rPr dirty="0"/>
              <a:t> </a:t>
            </a:r>
            <a:r>
              <a:rPr dirty="0" err="1"/>
              <a:t>файл</a:t>
            </a:r>
            <a:r>
              <a:rPr dirty="0"/>
              <a:t> /</a:t>
            </a:r>
            <a:r>
              <a:rPr dirty="0" err="1"/>
              <a:t>var</a:t>
            </a:r>
            <a:r>
              <a:rPr dirty="0"/>
              <a:t>/www/html/test.html: </a:t>
            </a:r>
            <a:r>
              <a:rPr dirty="0" err="1"/>
              <a:t>rm</a:t>
            </a:r>
            <a:r>
              <a:rPr dirty="0"/>
              <a:t> /</a:t>
            </a:r>
            <a:r>
              <a:rPr dirty="0" err="1"/>
              <a:t>var</a:t>
            </a:r>
            <a:r>
              <a:rPr dirty="0"/>
              <a:t>/www/html/test.html</a:t>
            </a:r>
          </a:p>
        </p:txBody>
      </p:sp>
      <p:pic>
        <p:nvPicPr>
          <p:cNvPr id="4" name="Picture 3" descr="https://raw.githubusercontent.com/tgabriel22/Work/main/2022-2023/Информационная%20безопасность/infosec/Lab06/report/image/Capture17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213101"/>
            <a:ext cx="82296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 err="1"/>
              <a:t>изображение</a:t>
            </a:r>
            <a:r>
              <a:rPr dirty="0"/>
              <a:t> 016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Информация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 err="1" smtClean="0"/>
              <a:t>Докладчик</a:t>
            </a:r>
            <a:endParaRPr lang="en-US" b="1" dirty="0" smtClean="0"/>
          </a:p>
          <a:p>
            <a:pPr lvl="1"/>
            <a:r>
              <a:rPr lang="ru-RU" dirty="0"/>
              <a:t>Габриэль Тьерри</a:t>
            </a:r>
          </a:p>
          <a:p>
            <a:pPr lvl="1"/>
            <a:r>
              <a:rPr lang="ru-RU" dirty="0"/>
              <a:t>Студент НКНбд 01-20</a:t>
            </a:r>
          </a:p>
          <a:p>
            <a:pPr lvl="1"/>
            <a:r>
              <a:rPr lang="ru-RU" dirty="0"/>
              <a:t>Факультет физико-математических и естественных наук</a:t>
            </a:r>
          </a:p>
          <a:p>
            <a:pPr lvl="1"/>
            <a:r>
              <a:rPr lang="ru-RU" dirty="0"/>
              <a:t>Российский университет дружбы народов имени Патриса Лумумбы</a:t>
            </a:r>
          </a:p>
          <a:p>
            <a:pPr lvl="1"/>
            <a:r>
              <a:rPr lang="ru-RU" dirty="0">
                <a:hlinkClick r:id="rId2"/>
              </a:rPr>
              <a:t>https://github.com/tgabriel22</a:t>
            </a:r>
          </a:p>
          <a:p>
            <a:pPr lvl="1"/>
            <a:r>
              <a:rPr lang="ru-RU" dirty="0">
                <a:hlinkClick r:id="rId3"/>
              </a:rPr>
              <a:t>1032204249@pfur.ru</a:t>
            </a:r>
          </a:p>
          <a:p>
            <a:pPr marL="0" lvl="0" indent="0">
              <a:spcBef>
                <a:spcPts val="3000"/>
              </a:spcBef>
              <a:buNone/>
            </a:pPr>
            <a:endParaRPr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7438"/>
            <a:ext cx="8229600" cy="1143000"/>
          </a:xfrm>
        </p:spPr>
        <p:txBody>
          <a:bodyPr/>
          <a:lstStyle/>
          <a:p>
            <a:pPr marL="0" lvl="0" indent="0">
              <a:buNone/>
            </a:pPr>
            <a:r>
              <a:rPr dirty="0" err="1"/>
              <a:t>Выводы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78101"/>
            <a:ext cx="8229600" cy="2476500"/>
          </a:xfrm>
        </p:spPr>
        <p:txBody>
          <a:bodyPr/>
          <a:lstStyle/>
          <a:p>
            <a:pPr lvl="1"/>
            <a:r>
              <a:rPr dirty="0" err="1"/>
              <a:t>Развить</a:t>
            </a:r>
            <a:r>
              <a:rPr dirty="0"/>
              <a:t> </a:t>
            </a:r>
            <a:r>
              <a:rPr dirty="0" err="1"/>
              <a:t>навыки</a:t>
            </a:r>
            <a:r>
              <a:rPr dirty="0"/>
              <a:t> </a:t>
            </a:r>
            <a:r>
              <a:rPr dirty="0" err="1"/>
              <a:t>администрирования</a:t>
            </a:r>
            <a:r>
              <a:rPr dirty="0"/>
              <a:t> ОС Linux. </a:t>
            </a:r>
            <a:r>
              <a:rPr dirty="0" err="1"/>
              <a:t>Получить</a:t>
            </a:r>
            <a:r>
              <a:rPr dirty="0"/>
              <a:t> </a:t>
            </a:r>
            <a:r>
              <a:rPr dirty="0" err="1"/>
              <a:t>первое</a:t>
            </a:r>
            <a:r>
              <a:rPr dirty="0"/>
              <a:t> </a:t>
            </a:r>
            <a:r>
              <a:rPr dirty="0" err="1"/>
              <a:t>практическое</a:t>
            </a:r>
            <a:r>
              <a:rPr dirty="0"/>
              <a:t> </a:t>
            </a:r>
            <a:r>
              <a:rPr dirty="0" err="1"/>
              <a:t>знакомство</a:t>
            </a:r>
            <a:r>
              <a:rPr dirty="0"/>
              <a:t> с </a:t>
            </a:r>
            <a:r>
              <a:rPr dirty="0" err="1"/>
              <a:t>технологией</a:t>
            </a:r>
            <a:r>
              <a:rPr dirty="0"/>
              <a:t> SELinux1</a:t>
            </a:r>
          </a:p>
          <a:p>
            <a:pPr lvl="1"/>
            <a:r>
              <a:rPr dirty="0" err="1"/>
              <a:t>Проверить</a:t>
            </a:r>
            <a:r>
              <a:rPr dirty="0"/>
              <a:t> </a:t>
            </a:r>
            <a:r>
              <a:rPr dirty="0" err="1"/>
              <a:t>работу</a:t>
            </a:r>
            <a:r>
              <a:rPr dirty="0"/>
              <a:t> </a:t>
            </a:r>
            <a:r>
              <a:rPr dirty="0" err="1"/>
              <a:t>SELinx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практике</a:t>
            </a:r>
            <a:r>
              <a:rPr dirty="0"/>
              <a:t> </a:t>
            </a:r>
            <a:r>
              <a:rPr dirty="0" err="1"/>
              <a:t>совместно</a:t>
            </a:r>
            <a:r>
              <a:rPr dirty="0"/>
              <a:t> с </a:t>
            </a:r>
            <a:r>
              <a:rPr dirty="0" err="1"/>
              <a:t>веб-сервером</a:t>
            </a:r>
            <a:r>
              <a:rPr dirty="0"/>
              <a:t> Apache.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Развить навыки администрирования ОС Linux. Получить первое практическое знакомство с технологией SELinux1</a:t>
            </a:r>
          </a:p>
          <a:p>
            <a:pPr lvl="1"/>
            <a:r>
              <a:rPr/>
              <a:t>Проверить работу SELinx на практике совместно с веб-сервером Apache.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/>
              <a:t>Выполнение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36599"/>
          </a:xfrm>
        </p:spPr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dirty="0"/>
              <a:t>1.Вошел в </a:t>
            </a:r>
            <a:r>
              <a:rPr dirty="0" err="1"/>
              <a:t>систему</a:t>
            </a:r>
            <a:r>
              <a:rPr dirty="0"/>
              <a:t> </a:t>
            </a:r>
            <a:r>
              <a:rPr dirty="0" err="1"/>
              <a:t>под</a:t>
            </a:r>
            <a:r>
              <a:rPr dirty="0"/>
              <a:t> </a:t>
            </a:r>
            <a:r>
              <a:rPr dirty="0" err="1"/>
              <a:t>своей</a:t>
            </a:r>
            <a:r>
              <a:rPr dirty="0"/>
              <a:t> </a:t>
            </a:r>
            <a:r>
              <a:rPr dirty="0" err="1"/>
              <a:t>учетной</a:t>
            </a:r>
            <a:r>
              <a:rPr dirty="0"/>
              <a:t> </a:t>
            </a:r>
            <a:r>
              <a:rPr dirty="0" err="1"/>
              <a:t>записью</a:t>
            </a:r>
            <a:r>
              <a:rPr dirty="0"/>
              <a:t> и </a:t>
            </a:r>
            <a:r>
              <a:rPr dirty="0" err="1"/>
              <a:t>убедился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SELinux</a:t>
            </a:r>
            <a:r>
              <a:rPr dirty="0"/>
              <a:t> </a:t>
            </a:r>
            <a:r>
              <a:rPr dirty="0" err="1"/>
              <a:t>работает</a:t>
            </a:r>
            <a:r>
              <a:rPr dirty="0"/>
              <a:t> в </a:t>
            </a:r>
            <a:r>
              <a:rPr dirty="0" err="1"/>
              <a:t>режиме</a:t>
            </a:r>
            <a:r>
              <a:rPr dirty="0"/>
              <a:t> enforcing </a:t>
            </a:r>
            <a:r>
              <a:rPr dirty="0" err="1"/>
              <a:t>политики</a:t>
            </a:r>
            <a:r>
              <a:rPr dirty="0"/>
              <a:t> targeted с </a:t>
            </a:r>
            <a:r>
              <a:rPr dirty="0" err="1"/>
              <a:t>помощью</a:t>
            </a:r>
            <a:r>
              <a:rPr dirty="0"/>
              <a:t> </a:t>
            </a:r>
            <a:r>
              <a:rPr dirty="0" err="1"/>
              <a:t>команд</a:t>
            </a:r>
            <a:r>
              <a:rPr dirty="0"/>
              <a:t> </a:t>
            </a:r>
            <a:r>
              <a:rPr dirty="0" err="1"/>
              <a:t>getenforce</a:t>
            </a:r>
            <a:r>
              <a:rPr dirty="0"/>
              <a:t> и </a:t>
            </a:r>
            <a:r>
              <a:rPr dirty="0" err="1"/>
              <a:t>sestatus</a:t>
            </a:r>
            <a:endParaRPr dirty="0"/>
          </a:p>
        </p:txBody>
      </p:sp>
      <p:pic>
        <p:nvPicPr>
          <p:cNvPr id="4" name="Picture 3" descr="https://raw.githubusercontent.com/tgabriel22/Work/main/2022-2023/Информационная%20безопасность/infosec/Lab06/report/image/Capture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27200" y="2286000"/>
            <a:ext cx="5689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63246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 err="1"/>
              <a:t>изображение</a:t>
            </a:r>
            <a:r>
              <a:rPr dirty="0"/>
              <a:t> 001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8001"/>
            <a:ext cx="8369300" cy="977899"/>
          </a:xfrm>
        </p:spPr>
        <p:txBody>
          <a:bodyPr>
            <a:normAutofit fontScale="77500" lnSpcReduction="20000"/>
          </a:bodyPr>
          <a:lstStyle/>
          <a:p>
            <a:pPr lvl="1">
              <a:buAutoNum type="arabicPeriod" startAt="2"/>
            </a:pPr>
            <a:r>
              <a:rPr dirty="0" err="1"/>
              <a:t>Обратился</a:t>
            </a:r>
            <a:r>
              <a:rPr dirty="0"/>
              <a:t> с </a:t>
            </a:r>
            <a:r>
              <a:rPr dirty="0" err="1"/>
              <a:t>помощью</a:t>
            </a:r>
            <a:r>
              <a:rPr dirty="0"/>
              <a:t> </a:t>
            </a:r>
            <a:r>
              <a:rPr dirty="0" err="1"/>
              <a:t>браузера</a:t>
            </a:r>
            <a:r>
              <a:rPr dirty="0"/>
              <a:t> к </a:t>
            </a:r>
            <a:r>
              <a:rPr dirty="0" err="1"/>
              <a:t>веб-серверу</a:t>
            </a:r>
            <a:r>
              <a:rPr dirty="0"/>
              <a:t>, </a:t>
            </a:r>
            <a:r>
              <a:rPr dirty="0" err="1"/>
              <a:t>запущенному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моем</a:t>
            </a:r>
            <a:r>
              <a:rPr dirty="0"/>
              <a:t> </a:t>
            </a:r>
            <a:r>
              <a:rPr dirty="0" err="1"/>
              <a:t>компьютере</a:t>
            </a:r>
            <a:r>
              <a:rPr dirty="0"/>
              <a:t>, и </a:t>
            </a:r>
            <a:r>
              <a:rPr dirty="0" err="1"/>
              <a:t>убедился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последний</a:t>
            </a:r>
            <a:r>
              <a:rPr dirty="0"/>
              <a:t> </a:t>
            </a:r>
            <a:r>
              <a:rPr dirty="0" err="1"/>
              <a:t>работает</a:t>
            </a:r>
            <a:r>
              <a:rPr dirty="0"/>
              <a:t> с </a:t>
            </a:r>
            <a:r>
              <a:rPr dirty="0" err="1"/>
              <a:t>помощью</a:t>
            </a:r>
            <a:r>
              <a:rPr dirty="0"/>
              <a:t> </a:t>
            </a:r>
            <a:r>
              <a:rPr dirty="0" err="1"/>
              <a:t>команды</a:t>
            </a:r>
            <a:r>
              <a:rPr dirty="0"/>
              <a:t> service </a:t>
            </a:r>
            <a:r>
              <a:rPr dirty="0" err="1"/>
              <a:t>httpd</a:t>
            </a:r>
            <a:r>
              <a:rPr dirty="0"/>
              <a:t> status</a:t>
            </a:r>
          </a:p>
        </p:txBody>
      </p:sp>
      <p:pic>
        <p:nvPicPr>
          <p:cNvPr id="4" name="Picture 3" descr="https://raw.githubusercontent.com/tgabriel22/Work/main/2022-2023/Информационная%20безопасность/infosec/Lab06/report/image/Capture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76300" y="1600200"/>
            <a:ext cx="7561524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96900" y="61468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 err="1"/>
              <a:t>изображение</a:t>
            </a:r>
            <a:r>
              <a:rPr dirty="0"/>
              <a:t> 002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1"/>
            <a:ext cx="8242300" cy="1041399"/>
          </a:xfrm>
        </p:spPr>
        <p:txBody>
          <a:bodyPr>
            <a:normAutofit fontScale="85000" lnSpcReduction="10000"/>
          </a:bodyPr>
          <a:lstStyle/>
          <a:p>
            <a:pPr lvl="1">
              <a:buAutoNum type="arabicPeriod" startAt="3"/>
            </a:pPr>
            <a:r>
              <a:rPr dirty="0" err="1"/>
              <a:t>Определил</a:t>
            </a:r>
            <a:r>
              <a:rPr dirty="0"/>
              <a:t> </a:t>
            </a:r>
            <a:r>
              <a:rPr dirty="0" err="1"/>
              <a:t>контекст</a:t>
            </a:r>
            <a:r>
              <a:rPr dirty="0"/>
              <a:t> </a:t>
            </a:r>
            <a:r>
              <a:rPr dirty="0" err="1"/>
              <a:t>безопасности</a:t>
            </a:r>
            <a:r>
              <a:rPr dirty="0"/>
              <a:t> </a:t>
            </a:r>
            <a:r>
              <a:rPr dirty="0" err="1"/>
              <a:t>веб-сервера</a:t>
            </a:r>
            <a:r>
              <a:rPr dirty="0"/>
              <a:t> Apache - </a:t>
            </a:r>
            <a:r>
              <a:rPr dirty="0" err="1"/>
              <a:t>httpd_t</a:t>
            </a:r>
            <a:r>
              <a:rPr dirty="0"/>
              <a:t> С </a:t>
            </a:r>
            <a:r>
              <a:rPr dirty="0" err="1"/>
              <a:t>помощью</a:t>
            </a:r>
            <a:r>
              <a:rPr dirty="0"/>
              <a:t> </a:t>
            </a:r>
            <a:r>
              <a:rPr dirty="0" err="1"/>
              <a:t>команды</a:t>
            </a:r>
            <a:r>
              <a:rPr dirty="0"/>
              <a:t> </a:t>
            </a:r>
            <a:r>
              <a:rPr dirty="0" err="1"/>
              <a:t>ps</a:t>
            </a:r>
            <a:r>
              <a:rPr dirty="0"/>
              <a:t> </a:t>
            </a:r>
            <a:r>
              <a:rPr dirty="0" err="1"/>
              <a:t>auxZ</a:t>
            </a:r>
            <a:r>
              <a:rPr dirty="0"/>
              <a:t> | grep </a:t>
            </a:r>
            <a:r>
              <a:rPr dirty="0" err="1"/>
              <a:t>httpd</a:t>
            </a:r>
            <a:endParaRPr dirty="0"/>
          </a:p>
        </p:txBody>
      </p:sp>
      <p:pic>
        <p:nvPicPr>
          <p:cNvPr id="4" name="Picture 3" descr="https://raw.githubusercontent.com/tgabriel22/Work/main/2022-2023/Информационная%20безопасность/infosec/Lab06/report/image/Capture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199" y="2133600"/>
            <a:ext cx="8194431" cy="295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/>
              <a:t>изображение 003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5301"/>
            <a:ext cx="8229600" cy="965199"/>
          </a:xfrm>
        </p:spPr>
        <p:txBody>
          <a:bodyPr>
            <a:normAutofit fontScale="77500" lnSpcReduction="20000"/>
          </a:bodyPr>
          <a:lstStyle/>
          <a:p>
            <a:pPr lvl="1">
              <a:buAutoNum type="arabicPeriod" startAt="4"/>
            </a:pPr>
            <a:r>
              <a:rPr dirty="0" err="1"/>
              <a:t>Посмотрел</a:t>
            </a:r>
            <a:r>
              <a:rPr dirty="0"/>
              <a:t> </a:t>
            </a:r>
            <a:r>
              <a:rPr dirty="0" err="1"/>
              <a:t>текущее</a:t>
            </a:r>
            <a:r>
              <a:rPr dirty="0"/>
              <a:t> </a:t>
            </a:r>
            <a:r>
              <a:rPr dirty="0" err="1"/>
              <a:t>состояние</a:t>
            </a:r>
            <a:r>
              <a:rPr dirty="0"/>
              <a:t> </a:t>
            </a:r>
            <a:r>
              <a:rPr dirty="0" err="1"/>
              <a:t>переключателей</a:t>
            </a:r>
            <a:r>
              <a:rPr dirty="0"/>
              <a:t> </a:t>
            </a:r>
            <a:r>
              <a:rPr dirty="0" err="1"/>
              <a:t>SELinux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Apache с </a:t>
            </a:r>
            <a:r>
              <a:rPr dirty="0" err="1"/>
              <a:t>помощью</a:t>
            </a:r>
            <a:r>
              <a:rPr dirty="0"/>
              <a:t> </a:t>
            </a:r>
            <a:r>
              <a:rPr dirty="0" err="1"/>
              <a:t>команды</a:t>
            </a:r>
            <a:r>
              <a:rPr dirty="0"/>
              <a:t> </a:t>
            </a:r>
            <a:r>
              <a:rPr dirty="0" err="1"/>
              <a:t>sestatus</a:t>
            </a:r>
            <a:r>
              <a:rPr dirty="0"/>
              <a:t> -</a:t>
            </a:r>
            <a:r>
              <a:rPr dirty="0" err="1"/>
              <a:t>bigrep</a:t>
            </a:r>
            <a:r>
              <a:rPr dirty="0"/>
              <a:t> </a:t>
            </a:r>
            <a:r>
              <a:rPr dirty="0" err="1"/>
              <a:t>httpd</a:t>
            </a:r>
            <a:r>
              <a:rPr dirty="0"/>
              <a:t>, </a:t>
            </a:r>
            <a:r>
              <a:rPr dirty="0" err="1"/>
              <a:t>многие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</a:t>
            </a:r>
            <a:r>
              <a:rPr dirty="0" err="1"/>
              <a:t>переключателей</a:t>
            </a:r>
            <a:r>
              <a:rPr dirty="0"/>
              <a:t> </a:t>
            </a:r>
            <a:r>
              <a:rPr dirty="0" err="1"/>
              <a:t>находятся</a:t>
            </a:r>
            <a:r>
              <a:rPr dirty="0"/>
              <a:t> в </a:t>
            </a:r>
            <a:r>
              <a:rPr dirty="0" err="1"/>
              <a:t>положении</a:t>
            </a:r>
            <a:r>
              <a:rPr dirty="0"/>
              <a:t> off</a:t>
            </a:r>
          </a:p>
        </p:txBody>
      </p:sp>
      <p:pic>
        <p:nvPicPr>
          <p:cNvPr id="4" name="Picture 3" descr="https://raw.githubusercontent.com/tgabriel22/Work/main/2022-2023/Информационная%20безопасность/infosec/Lab06/report/image/Capture4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66900" y="1460500"/>
            <a:ext cx="5664200" cy="476033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6220838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/>
              <a:t>изображение 004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42900"/>
            <a:ext cx="8534400" cy="2514599"/>
          </a:xfrm>
        </p:spPr>
        <p:txBody>
          <a:bodyPr>
            <a:normAutofit fontScale="77500" lnSpcReduction="20000"/>
          </a:bodyPr>
          <a:lstStyle/>
          <a:p>
            <a:pPr lvl="1">
              <a:buAutoNum type="arabicPeriod" startAt="5"/>
            </a:pPr>
            <a:r>
              <a:rPr dirty="0" err="1"/>
              <a:t>Посмотрел</a:t>
            </a:r>
            <a:r>
              <a:rPr dirty="0"/>
              <a:t> </a:t>
            </a:r>
            <a:r>
              <a:rPr dirty="0" err="1"/>
              <a:t>статистику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политике</a:t>
            </a:r>
            <a:r>
              <a:rPr dirty="0"/>
              <a:t> с </a:t>
            </a:r>
            <a:r>
              <a:rPr dirty="0" err="1"/>
              <a:t>помощью</a:t>
            </a:r>
            <a:r>
              <a:rPr dirty="0"/>
              <a:t> </a:t>
            </a:r>
            <a:r>
              <a:rPr dirty="0" err="1"/>
              <a:t>команды</a:t>
            </a:r>
            <a:r>
              <a:rPr dirty="0"/>
              <a:t> </a:t>
            </a:r>
            <a:r>
              <a:rPr dirty="0" err="1"/>
              <a:t>seinfo</a:t>
            </a:r>
            <a:r>
              <a:rPr dirty="0"/>
              <a:t>, </a:t>
            </a:r>
            <a:r>
              <a:rPr dirty="0" err="1"/>
              <a:t>также</a:t>
            </a:r>
            <a:r>
              <a:rPr dirty="0"/>
              <a:t> </a:t>
            </a:r>
            <a:r>
              <a:rPr dirty="0" err="1"/>
              <a:t>определите</a:t>
            </a:r>
            <a:r>
              <a:rPr dirty="0"/>
              <a:t> </a:t>
            </a:r>
            <a:r>
              <a:rPr dirty="0" err="1"/>
              <a:t>множество</a:t>
            </a:r>
            <a:r>
              <a:rPr dirty="0"/>
              <a:t> </a:t>
            </a:r>
            <a:r>
              <a:rPr dirty="0" err="1"/>
              <a:t>пользователей</a:t>
            </a:r>
            <a:r>
              <a:rPr dirty="0"/>
              <a:t>, </a:t>
            </a:r>
            <a:r>
              <a:rPr dirty="0" err="1"/>
              <a:t>ролей</a:t>
            </a:r>
            <a:r>
              <a:rPr dirty="0"/>
              <a:t>, </a:t>
            </a:r>
            <a:r>
              <a:rPr dirty="0" err="1"/>
              <a:t>типов</a:t>
            </a:r>
            <a:r>
              <a:rPr dirty="0"/>
              <a:t>.</a:t>
            </a:r>
          </a:p>
          <a:p>
            <a:pPr lvl="1">
              <a:buAutoNum type="arabicPeriod" startAt="5"/>
            </a:pPr>
            <a:r>
              <a:rPr dirty="0" err="1"/>
              <a:t>Посмотрел</a:t>
            </a:r>
            <a:r>
              <a:rPr dirty="0"/>
              <a:t> </a:t>
            </a:r>
            <a:r>
              <a:rPr dirty="0" err="1"/>
              <a:t>тип</a:t>
            </a:r>
            <a:r>
              <a:rPr dirty="0"/>
              <a:t> </a:t>
            </a:r>
            <a:r>
              <a:rPr dirty="0" err="1"/>
              <a:t>файлов</a:t>
            </a:r>
            <a:r>
              <a:rPr dirty="0"/>
              <a:t> и </a:t>
            </a:r>
            <a:r>
              <a:rPr dirty="0" err="1"/>
              <a:t>поддиректорий</a:t>
            </a:r>
            <a:r>
              <a:rPr dirty="0"/>
              <a:t>, </a:t>
            </a:r>
            <a:r>
              <a:rPr dirty="0" err="1"/>
              <a:t>находящихся</a:t>
            </a:r>
            <a:r>
              <a:rPr dirty="0"/>
              <a:t> в </a:t>
            </a:r>
            <a:r>
              <a:rPr dirty="0" err="1"/>
              <a:t>директории</a:t>
            </a:r>
            <a:r>
              <a:rPr dirty="0"/>
              <a:t> /</a:t>
            </a:r>
            <a:r>
              <a:rPr dirty="0" err="1"/>
              <a:t>var</a:t>
            </a:r>
            <a:r>
              <a:rPr dirty="0"/>
              <a:t>/www, с </a:t>
            </a:r>
            <a:r>
              <a:rPr dirty="0" err="1"/>
              <a:t>помощью</a:t>
            </a:r>
            <a:r>
              <a:rPr dirty="0"/>
              <a:t> </a:t>
            </a:r>
            <a:r>
              <a:rPr dirty="0" err="1"/>
              <a:t>команды</a:t>
            </a:r>
            <a:r>
              <a:rPr dirty="0"/>
              <a:t> ls -</a:t>
            </a:r>
            <a:r>
              <a:rPr dirty="0" err="1"/>
              <a:t>lZ</a:t>
            </a:r>
            <a:r>
              <a:rPr dirty="0"/>
              <a:t> /</a:t>
            </a:r>
            <a:r>
              <a:rPr dirty="0" err="1"/>
              <a:t>var</a:t>
            </a:r>
            <a:r>
              <a:rPr dirty="0"/>
              <a:t>/www</a:t>
            </a:r>
          </a:p>
          <a:p>
            <a:pPr lvl="1">
              <a:buAutoNum type="arabicPeriod" startAt="5"/>
            </a:pPr>
            <a:r>
              <a:rPr dirty="0" err="1"/>
              <a:t>Определил</a:t>
            </a:r>
            <a:r>
              <a:rPr dirty="0"/>
              <a:t> </a:t>
            </a:r>
            <a:r>
              <a:rPr dirty="0" err="1"/>
              <a:t>тип</a:t>
            </a:r>
            <a:r>
              <a:rPr dirty="0"/>
              <a:t> </a:t>
            </a:r>
            <a:r>
              <a:rPr dirty="0" err="1"/>
              <a:t>файлов</a:t>
            </a:r>
            <a:r>
              <a:rPr dirty="0"/>
              <a:t>, </a:t>
            </a:r>
            <a:r>
              <a:rPr dirty="0" err="1"/>
              <a:t>находящихся</a:t>
            </a:r>
            <a:r>
              <a:rPr dirty="0"/>
              <a:t> в </a:t>
            </a:r>
            <a:r>
              <a:rPr dirty="0" err="1"/>
              <a:t>директории</a:t>
            </a:r>
            <a:r>
              <a:rPr dirty="0"/>
              <a:t> /</a:t>
            </a:r>
            <a:r>
              <a:rPr dirty="0" err="1"/>
              <a:t>var</a:t>
            </a:r>
            <a:r>
              <a:rPr dirty="0"/>
              <a:t>/www/html: ls -</a:t>
            </a:r>
            <a:r>
              <a:rPr dirty="0" err="1"/>
              <a:t>lZ</a:t>
            </a:r>
            <a:r>
              <a:rPr dirty="0"/>
              <a:t> /</a:t>
            </a:r>
            <a:r>
              <a:rPr dirty="0" err="1"/>
              <a:t>var</a:t>
            </a:r>
            <a:r>
              <a:rPr dirty="0"/>
              <a:t>/www/html</a:t>
            </a:r>
          </a:p>
          <a:p>
            <a:pPr lvl="1">
              <a:buAutoNum type="arabicPeriod" startAt="5"/>
            </a:pPr>
            <a:r>
              <a:rPr dirty="0" err="1"/>
              <a:t>Определил</a:t>
            </a:r>
            <a:r>
              <a:rPr dirty="0"/>
              <a:t> </a:t>
            </a:r>
            <a:r>
              <a:rPr dirty="0" err="1"/>
              <a:t>круг</a:t>
            </a:r>
            <a:r>
              <a:rPr dirty="0"/>
              <a:t> </a:t>
            </a:r>
            <a:r>
              <a:rPr dirty="0" err="1"/>
              <a:t>пользователей</a:t>
            </a:r>
            <a:r>
              <a:rPr dirty="0"/>
              <a:t>, </a:t>
            </a:r>
            <a:r>
              <a:rPr dirty="0" err="1"/>
              <a:t>которым</a:t>
            </a:r>
            <a:r>
              <a:rPr dirty="0"/>
              <a:t> </a:t>
            </a:r>
            <a:r>
              <a:rPr dirty="0" err="1"/>
              <a:t>разрешено</a:t>
            </a:r>
            <a:r>
              <a:rPr dirty="0"/>
              <a:t> </a:t>
            </a:r>
            <a:r>
              <a:rPr dirty="0" err="1"/>
              <a:t>создание</a:t>
            </a:r>
            <a:r>
              <a:rPr dirty="0"/>
              <a:t> </a:t>
            </a:r>
            <a:r>
              <a:rPr dirty="0" err="1"/>
              <a:t>файлов</a:t>
            </a:r>
            <a:r>
              <a:rPr dirty="0"/>
              <a:t> в </a:t>
            </a:r>
            <a:r>
              <a:rPr dirty="0" err="1"/>
              <a:t>директории</a:t>
            </a:r>
            <a:r>
              <a:rPr dirty="0"/>
              <a:t> /</a:t>
            </a:r>
            <a:r>
              <a:rPr dirty="0" err="1"/>
              <a:t>var</a:t>
            </a:r>
            <a:r>
              <a:rPr dirty="0"/>
              <a:t>/www/html.</a:t>
            </a:r>
          </a:p>
        </p:txBody>
      </p:sp>
      <p:pic>
        <p:nvPicPr>
          <p:cNvPr id="4" name="Picture 3" descr="https://raw.githubusercontent.com/tgabriel22/Work/main/2022-2023/Информационная%20безопасность/infosec/Lab06/report/image/Capture6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4800" y="3486150"/>
            <a:ext cx="8555231" cy="183515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20700" y="57912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 err="1"/>
              <a:t>изображение</a:t>
            </a:r>
            <a:r>
              <a:rPr dirty="0"/>
              <a:t> 005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1"/>
            <a:ext cx="7975600" cy="2184400"/>
          </a:xfrm>
        </p:spPr>
        <p:txBody>
          <a:bodyPr>
            <a:normAutofit fontScale="92500" lnSpcReduction="20000"/>
          </a:bodyPr>
          <a:lstStyle/>
          <a:p>
            <a:pPr lvl="1">
              <a:buAutoNum type="arabicPeriod" startAt="9"/>
            </a:pPr>
            <a:r>
              <a:rPr dirty="0" err="1"/>
              <a:t>создал</a:t>
            </a:r>
            <a:r>
              <a:rPr dirty="0"/>
              <a:t> </a:t>
            </a:r>
            <a:r>
              <a:rPr dirty="0" err="1"/>
              <a:t>от</a:t>
            </a:r>
            <a:r>
              <a:rPr dirty="0"/>
              <a:t> </a:t>
            </a:r>
            <a:r>
              <a:rPr dirty="0" err="1"/>
              <a:t>имени</a:t>
            </a:r>
            <a:r>
              <a:rPr dirty="0"/>
              <a:t> </a:t>
            </a:r>
            <a:r>
              <a:rPr dirty="0" err="1"/>
              <a:t>суперпользователя</a:t>
            </a:r>
            <a:r>
              <a:rPr dirty="0"/>
              <a:t> (</a:t>
            </a:r>
            <a:r>
              <a:rPr dirty="0" err="1"/>
              <a:t>так</a:t>
            </a:r>
            <a:r>
              <a:rPr dirty="0"/>
              <a:t> </a:t>
            </a:r>
            <a:r>
              <a:rPr dirty="0" err="1"/>
              <a:t>как</a:t>
            </a:r>
            <a:r>
              <a:rPr dirty="0"/>
              <a:t> в </a:t>
            </a:r>
            <a:r>
              <a:rPr dirty="0" err="1"/>
              <a:t>дистрибутиве</a:t>
            </a:r>
            <a:r>
              <a:rPr dirty="0"/>
              <a:t> </a:t>
            </a:r>
            <a:r>
              <a:rPr dirty="0" err="1"/>
              <a:t>после</a:t>
            </a:r>
            <a:r>
              <a:rPr dirty="0"/>
              <a:t> </a:t>
            </a:r>
            <a:r>
              <a:rPr dirty="0" err="1"/>
              <a:t>установки</a:t>
            </a:r>
            <a:r>
              <a:rPr dirty="0"/>
              <a:t> </a:t>
            </a:r>
            <a:r>
              <a:rPr dirty="0" err="1"/>
              <a:t>только</a:t>
            </a:r>
            <a:r>
              <a:rPr dirty="0"/>
              <a:t> </a:t>
            </a:r>
            <a:r>
              <a:rPr dirty="0" err="1"/>
              <a:t>ему</a:t>
            </a:r>
            <a:r>
              <a:rPr dirty="0"/>
              <a:t> </a:t>
            </a:r>
            <a:r>
              <a:rPr dirty="0" err="1"/>
              <a:t>разрешена</a:t>
            </a:r>
            <a:r>
              <a:rPr dirty="0"/>
              <a:t> </a:t>
            </a:r>
            <a:r>
              <a:rPr dirty="0" err="1"/>
              <a:t>запись</a:t>
            </a:r>
            <a:r>
              <a:rPr dirty="0"/>
              <a:t> в </a:t>
            </a:r>
            <a:r>
              <a:rPr dirty="0" err="1"/>
              <a:t>директорию</a:t>
            </a:r>
            <a:r>
              <a:rPr dirty="0"/>
              <a:t>) html-</a:t>
            </a:r>
            <a:r>
              <a:rPr dirty="0" err="1"/>
              <a:t>файл</a:t>
            </a:r>
            <a:r>
              <a:rPr dirty="0"/>
              <a:t> /</a:t>
            </a:r>
            <a:r>
              <a:rPr dirty="0" err="1"/>
              <a:t>var</a:t>
            </a:r>
            <a:r>
              <a:rPr dirty="0"/>
              <a:t>/www/html/test.html </a:t>
            </a:r>
            <a:r>
              <a:rPr dirty="0" err="1"/>
              <a:t>следующего</a:t>
            </a:r>
            <a:r>
              <a:rPr dirty="0"/>
              <a:t> </a:t>
            </a:r>
            <a:r>
              <a:rPr dirty="0" err="1"/>
              <a:t>содержания</a:t>
            </a:r>
            <a:r>
              <a:rPr dirty="0"/>
              <a:t>:</a:t>
            </a:r>
          </a:p>
          <a:p>
            <a:pPr lvl="1">
              <a:buNone/>
            </a:pPr>
            <a:r>
              <a:rPr dirty="0"/>
              <a:t>test</a:t>
            </a:r>
          </a:p>
        </p:txBody>
      </p:sp>
      <p:pic>
        <p:nvPicPr>
          <p:cNvPr id="4" name="Picture 3" descr="https://raw.githubusercontent.com/tgabriel22/Work/main/2022-2023/Информационная%20безопасность/infosec/Lab06/report/image/Capture7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2819400"/>
            <a:ext cx="8229600" cy="336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6362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 err="1"/>
              <a:t>изображение</a:t>
            </a:r>
            <a:r>
              <a:rPr dirty="0"/>
              <a:t> 006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652</Words>
  <Application>Microsoft Office PowerPoint</Application>
  <PresentationFormat>On-screen Show (4:3)</PresentationFormat>
  <Paragraphs>60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Информационная безопасность</vt:lpstr>
      <vt:lpstr>Информация</vt:lpstr>
      <vt:lpstr>Цель работы</vt:lpstr>
      <vt:lpstr>Выполнение лабораторной работы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Выводы</vt:lpstr>
    </vt:vector>
  </TitlesOfParts>
  <LinksUpToDate>false</LinksUpToDate>
  <SharedDoc>false</SharedDoc>
  <HyperlinksChanged>false</HyperlinksChanged>
  <AppVersion>14.0000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Информационная безопасность</dc:title>
  <dc:creator>Габриэль Тьерри</dc:creator>
  <cp:keywords/>
  <cp:lastModifiedBy>Тьерри Габриэль</cp:lastModifiedBy>
  <cp:revision>2</cp:revision>
  <dcterms:created xsi:type="dcterms:W3CDTF">2023-10-14T19:53:32Z</dcterms:created>
  <dcterms:modified xsi:type="dcterms:W3CDTF">2023-10-14T20:05:11Z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date">
    <vt:lpwstr>14/10/2023</vt:lpwstr>
  </property>
  <property fmtid="{D5CDD505-2E9C-101B-9397-08002B2CF9AE}" pid="6" name="header-includes">
    <vt:lpwstr/>
  </property>
  <property fmtid="{D5CDD505-2E9C-101B-9397-08002B2CF9AE}" pid="7" name="institute">
    <vt:lpwstr/>
  </property>
  <property fmtid="{D5CDD505-2E9C-101B-9397-08002B2CF9AE}" pid="8" name="section-titles">
    <vt:lpwstr>True</vt:lpwstr>
  </property>
  <property fmtid="{D5CDD505-2E9C-101B-9397-08002B2CF9AE}" pid="9" name="slide_level">
    <vt:lpwstr>2</vt:lpwstr>
  </property>
  <property fmtid="{D5CDD505-2E9C-101B-9397-08002B2CF9AE}" pid="10" name="subtitle">
    <vt:lpwstr>Презентация к лабораторной работе №_06</vt:lpwstr>
  </property>
  <property fmtid="{D5CDD505-2E9C-101B-9397-08002B2CF9AE}" pid="11" name="theme">
    <vt:lpwstr>metropolis</vt:lpwstr>
  </property>
  <property fmtid="{D5CDD505-2E9C-101B-9397-08002B2CF9AE}" pid="12" name="toc">
    <vt:lpwstr>False</vt:lpwstr>
  </property>
  <property fmtid="{D5CDD505-2E9C-101B-9397-08002B2CF9AE}" pid="13" name="toc-title">
    <vt:lpwstr>Содержание</vt:lpwstr>
  </property>
</Properties>
</file>