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66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75" d="100"/>
          <a:sy n="75" d="100"/>
        </p:scale>
        <p:origin x="-123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1032204249@pfur.ru" TargetMode="External"/><Relationship Id="rId2" Type="http://schemas.openxmlformats.org/officeDocument/2006/relationships/hyperlink" Target="https://github.com/tgabriel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400" y="12287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безопасность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8600" y="3340100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 err="1"/>
              <a:t>Презентация</a:t>
            </a:r>
            <a:r>
              <a:rPr dirty="0"/>
              <a:t> к </a:t>
            </a:r>
            <a:r>
              <a:rPr dirty="0" err="1"/>
              <a:t>лабораторной</a:t>
            </a:r>
            <a:r>
              <a:rPr dirty="0"/>
              <a:t> </a:t>
            </a:r>
            <a:r>
              <a:rPr dirty="0" err="1"/>
              <a:t>работе</a:t>
            </a:r>
            <a:r>
              <a:rPr dirty="0"/>
              <a:t> №_08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>Габриэль Тьерри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28/10/2023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Информация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 err="1" smtClean="0"/>
              <a:t>Докладчик</a:t>
            </a:r>
            <a:endParaRPr lang="en-US" b="1" dirty="0" smtClean="0"/>
          </a:p>
          <a:p>
            <a:pPr lvl="1"/>
            <a:r>
              <a:rPr lang="ru-RU" dirty="0"/>
              <a:t>Габриэль Тьерри</a:t>
            </a:r>
          </a:p>
          <a:p>
            <a:pPr lvl="1"/>
            <a:r>
              <a:rPr lang="ru-RU" dirty="0"/>
              <a:t>Студент НКНбд 01-20</a:t>
            </a:r>
          </a:p>
          <a:p>
            <a:pPr lvl="1"/>
            <a:r>
              <a:rPr lang="ru-RU" dirty="0"/>
              <a:t>Факультет физико-математических и естественных наук</a:t>
            </a:r>
          </a:p>
          <a:p>
            <a:pPr lvl="1"/>
            <a:r>
              <a:rPr lang="ru-RU" dirty="0"/>
              <a:t>Российский университет дружбы народов имени Патриса Лумумбы</a:t>
            </a:r>
          </a:p>
          <a:p>
            <a:pPr lvl="1"/>
            <a:r>
              <a:rPr lang="ru-RU" dirty="0">
                <a:hlinkClick r:id="rId2"/>
              </a:rPr>
              <a:t>https://github.com/tgabriel22</a:t>
            </a:r>
          </a:p>
          <a:p>
            <a:pPr lvl="1"/>
            <a:r>
              <a:rPr lang="ru-RU" dirty="0">
                <a:hlinkClick r:id="rId3"/>
              </a:rPr>
              <a:t>1032204249@pfur.ru</a:t>
            </a:r>
          </a:p>
          <a:p>
            <a:pPr marL="0" lvl="0" indent="0">
              <a:spcBef>
                <a:spcPts val="3000"/>
              </a:spcBef>
              <a:buNone/>
            </a:pP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6438"/>
            <a:ext cx="8229600" cy="1143000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Цель</a:t>
            </a:r>
            <a:r>
              <a:rPr dirty="0"/>
              <a:t> </a:t>
            </a:r>
            <a:r>
              <a:rPr dirty="0" err="1"/>
              <a:t>работы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79701"/>
            <a:ext cx="8229600" cy="2070100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Освоить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практике</a:t>
            </a:r>
            <a:r>
              <a:rPr dirty="0"/>
              <a:t> </a:t>
            </a:r>
            <a:r>
              <a:rPr dirty="0" err="1"/>
              <a:t>применение</a:t>
            </a:r>
            <a:r>
              <a:rPr dirty="0"/>
              <a:t> </a:t>
            </a:r>
            <a:r>
              <a:rPr dirty="0" err="1"/>
              <a:t>режима</a:t>
            </a:r>
            <a:r>
              <a:rPr dirty="0"/>
              <a:t> </a:t>
            </a:r>
            <a:r>
              <a:rPr dirty="0" err="1"/>
              <a:t>однократного</a:t>
            </a:r>
            <a:r>
              <a:rPr dirty="0"/>
              <a:t> </a:t>
            </a:r>
            <a:r>
              <a:rPr dirty="0" err="1"/>
              <a:t>гаммирования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примере</a:t>
            </a:r>
            <a:r>
              <a:rPr dirty="0"/>
              <a:t> </a:t>
            </a:r>
            <a:r>
              <a:rPr dirty="0" err="1"/>
              <a:t>кодирования</a:t>
            </a:r>
            <a:r>
              <a:rPr dirty="0"/>
              <a:t> </a:t>
            </a:r>
            <a:r>
              <a:rPr dirty="0" err="1"/>
              <a:t>различных</a:t>
            </a:r>
            <a:r>
              <a:rPr dirty="0"/>
              <a:t> </a:t>
            </a:r>
            <a:r>
              <a:rPr dirty="0" err="1"/>
              <a:t>исходных</a:t>
            </a:r>
            <a:r>
              <a:rPr dirty="0"/>
              <a:t> </a:t>
            </a:r>
            <a:r>
              <a:rPr dirty="0" err="1"/>
              <a:t>текстов</a:t>
            </a:r>
            <a:r>
              <a:rPr dirty="0"/>
              <a:t> </a:t>
            </a:r>
            <a:r>
              <a:rPr dirty="0" err="1"/>
              <a:t>одним</a:t>
            </a:r>
            <a:r>
              <a:rPr dirty="0"/>
              <a:t> </a:t>
            </a:r>
            <a:r>
              <a:rPr dirty="0" err="1"/>
              <a:t>ключом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7562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 err="1"/>
              <a:t>Выполнение</a:t>
            </a:r>
            <a:r>
              <a:rPr dirty="0"/>
              <a:t> </a:t>
            </a:r>
            <a:r>
              <a:rPr dirty="0" err="1"/>
              <a:t>лабораторной</a:t>
            </a:r>
            <a:r>
              <a:rPr dirty="0"/>
              <a:t> </a:t>
            </a:r>
            <a:r>
              <a:rPr dirty="0" err="1"/>
              <a:t>работы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45500" cy="673099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sz="1800" dirty="0" err="1"/>
              <a:t>Определил</a:t>
            </a:r>
            <a:r>
              <a:rPr sz="1800" dirty="0"/>
              <a:t> </a:t>
            </a:r>
            <a:r>
              <a:rPr sz="1800" dirty="0" err="1"/>
              <a:t>функцию</a:t>
            </a:r>
            <a:r>
              <a:rPr sz="1800" dirty="0"/>
              <a:t> </a:t>
            </a:r>
            <a:r>
              <a:rPr sz="1800" dirty="0" err="1"/>
              <a:t>шифрования</a:t>
            </a:r>
            <a:r>
              <a:rPr sz="1800" dirty="0"/>
              <a:t> и </a:t>
            </a:r>
            <a:r>
              <a:rPr sz="1800" dirty="0" err="1" smtClean="0"/>
              <a:t>дешифрования</a:t>
            </a:r>
            <a:endParaRPr lang="en-US" sz="1800" dirty="0" smtClean="0"/>
          </a:p>
        </p:txBody>
      </p:sp>
      <p:pic>
        <p:nvPicPr>
          <p:cNvPr id="4" name="Picture 3" descr="https://raw.githubusercontent.com/tgabriel22/Work/main/2022-2023/Информационная%20безопасность/infosec/Lab08/report/image/Capture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2044700"/>
            <a:ext cx="782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6184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/>
              <a:t>изображение</a:t>
            </a:r>
            <a:r>
              <a:rPr dirty="0"/>
              <a:t> 001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749301"/>
            <a:ext cx="8229600" cy="914399"/>
          </a:xfrm>
        </p:spPr>
        <p:txBody>
          <a:bodyPr/>
          <a:lstStyle/>
          <a:p>
            <a:r>
              <a:rPr dirty="0" err="1"/>
              <a:t>генерируем</a:t>
            </a:r>
            <a:r>
              <a:rPr dirty="0"/>
              <a:t> </a:t>
            </a:r>
            <a:r>
              <a:rPr dirty="0" err="1"/>
              <a:t>ключ</a:t>
            </a:r>
            <a:endParaRPr dirty="0"/>
          </a:p>
        </p:txBody>
      </p:sp>
      <p:pic>
        <p:nvPicPr>
          <p:cNvPr id="4" name="Picture 3" descr="https://raw.githubusercontent.com/tgabriel22/Work/main/2022-2023/Информационная%20безопасность/infosec/Lab08/report/image/Capture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09800"/>
            <a:ext cx="8229600" cy="279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изображение 001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20701"/>
            <a:ext cx="8229600" cy="1155700"/>
          </a:xfrm>
        </p:spPr>
        <p:txBody>
          <a:bodyPr/>
          <a:lstStyle/>
          <a:p>
            <a:r>
              <a:rPr dirty="0" err="1"/>
              <a:t>Вызов</a:t>
            </a:r>
            <a:r>
              <a:rPr dirty="0"/>
              <a:t> </a:t>
            </a:r>
            <a:r>
              <a:rPr dirty="0" err="1"/>
              <a:t>зашифрованные</a:t>
            </a:r>
            <a:r>
              <a:rPr dirty="0"/>
              <a:t> </a:t>
            </a:r>
            <a:r>
              <a:rPr dirty="0" err="1"/>
              <a:t>сообщения</a:t>
            </a:r>
            <a:endParaRPr dirty="0"/>
          </a:p>
        </p:txBody>
      </p:sp>
      <p:pic>
        <p:nvPicPr>
          <p:cNvPr id="4" name="Picture 3" descr="https://raw.githubusercontent.com/tgabriel22/Work/main/2022-2023/Информационная%20безопасность/infosec/Lab08/report/image/Capture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04900" y="1600200"/>
            <a:ext cx="6934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5727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изображение 001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1201"/>
            <a:ext cx="8356600" cy="520699"/>
          </a:xfrm>
        </p:spPr>
        <p:txBody>
          <a:bodyPr>
            <a:normAutofit fontScale="92500" lnSpcReduction="10000"/>
          </a:bodyPr>
          <a:lstStyle/>
          <a:p>
            <a:r>
              <a:rPr dirty="0" err="1"/>
              <a:t>Пример</a:t>
            </a:r>
            <a:r>
              <a:rPr dirty="0"/>
              <a:t> </a:t>
            </a:r>
            <a:r>
              <a:rPr dirty="0" err="1"/>
              <a:t>обратного</a:t>
            </a:r>
            <a:r>
              <a:rPr dirty="0"/>
              <a:t> </a:t>
            </a:r>
            <a:r>
              <a:rPr dirty="0" err="1"/>
              <a:t>шифрования</a:t>
            </a:r>
            <a:endParaRPr dirty="0"/>
          </a:p>
        </p:txBody>
      </p:sp>
      <p:pic>
        <p:nvPicPr>
          <p:cNvPr id="4" name="Picture 3" descr="https://raw.githubusercontent.com/tgabriel22/Work/main/2022-2023/Информационная%20безопасность/infosec/Lab08/report/image/Capture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71700"/>
            <a:ext cx="8229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изображение 001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838"/>
            <a:ext cx="8229600" cy="1143000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Выводы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52701"/>
            <a:ext cx="8229600" cy="2146300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Освоил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практике</a:t>
            </a:r>
            <a:r>
              <a:rPr dirty="0"/>
              <a:t> </a:t>
            </a:r>
            <a:r>
              <a:rPr dirty="0" err="1"/>
              <a:t>применение</a:t>
            </a:r>
            <a:r>
              <a:rPr dirty="0"/>
              <a:t> </a:t>
            </a:r>
            <a:r>
              <a:rPr dirty="0" err="1"/>
              <a:t>режима</a:t>
            </a:r>
            <a:r>
              <a:rPr dirty="0"/>
              <a:t> </a:t>
            </a:r>
            <a:r>
              <a:rPr dirty="0" err="1"/>
              <a:t>однократного</a:t>
            </a:r>
            <a:r>
              <a:rPr dirty="0"/>
              <a:t> </a:t>
            </a:r>
            <a:r>
              <a:rPr dirty="0" err="1"/>
              <a:t>гаммирования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примере</a:t>
            </a:r>
            <a:r>
              <a:rPr dirty="0"/>
              <a:t> </a:t>
            </a:r>
            <a:r>
              <a:rPr dirty="0" err="1"/>
              <a:t>кодирования</a:t>
            </a:r>
            <a:r>
              <a:rPr dirty="0"/>
              <a:t> </a:t>
            </a:r>
            <a:r>
              <a:rPr dirty="0" err="1"/>
              <a:t>различных</a:t>
            </a:r>
            <a:r>
              <a:rPr dirty="0"/>
              <a:t> </a:t>
            </a:r>
            <a:r>
              <a:rPr dirty="0" err="1"/>
              <a:t>исходных</a:t>
            </a:r>
            <a:r>
              <a:rPr dirty="0"/>
              <a:t> </a:t>
            </a:r>
            <a:r>
              <a:rPr dirty="0" err="1"/>
              <a:t>текстов</a:t>
            </a:r>
            <a:r>
              <a:rPr dirty="0"/>
              <a:t> </a:t>
            </a:r>
            <a:r>
              <a:rPr dirty="0" err="1"/>
              <a:t>одним</a:t>
            </a:r>
            <a:r>
              <a:rPr dirty="0"/>
              <a:t> </a:t>
            </a:r>
            <a:r>
              <a:rPr dirty="0" err="1"/>
              <a:t>ключом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Информационная безопасность</vt:lpstr>
      <vt:lpstr>Информация</vt:lpstr>
      <vt:lpstr>Цель работы</vt:lpstr>
      <vt:lpstr>Выполнение лабораторной работы</vt:lpstr>
      <vt:lpstr>PowerPoint Presentation</vt:lpstr>
      <vt:lpstr>PowerPoint Presentation</vt:lpstr>
      <vt:lpstr>PowerPoint Presentation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безопасность</dc:title>
  <dc:creator>Габриэль Тьерри</dc:creator>
  <cp:keywords/>
  <cp:lastModifiedBy>Тьерри Габриэль</cp:lastModifiedBy>
  <cp:revision>1</cp:revision>
  <dcterms:created xsi:type="dcterms:W3CDTF">2023-10-28T17:58:36Z</dcterms:created>
  <dcterms:modified xsi:type="dcterms:W3CDTF">2023-10-28T18:03:03Z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28/10/2023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Презентация к лабораторной работе №_08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