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75" d="100"/>
          <a:sy n="75" d="100"/>
        </p:scale>
        <p:origin x="-123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1032204249@pfur.ru" TargetMode="External"/><Relationship Id="rId2" Type="http://schemas.openxmlformats.org/officeDocument/2006/relationships/hyperlink" Target="https://github.com/tgabriel2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605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безопасность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43300"/>
            <a:ext cx="6400800" cy="175260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 err="1"/>
              <a:t>Презентация</a:t>
            </a:r>
            <a:r>
              <a:rPr dirty="0"/>
              <a:t> к </a:t>
            </a:r>
            <a:r>
              <a:rPr dirty="0" err="1"/>
              <a:t>лабораторной</a:t>
            </a:r>
            <a:r>
              <a:rPr dirty="0"/>
              <a:t> </a:t>
            </a:r>
            <a:r>
              <a:rPr dirty="0" err="1"/>
              <a:t>работе</a:t>
            </a:r>
            <a:r>
              <a:rPr dirty="0"/>
              <a:t> №_04</a:t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>Габриэль Тьерри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15050"/>
            <a:ext cx="2133600" cy="365125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/>
              <a:t>30</a:t>
            </a:r>
            <a:r>
              <a:rPr dirty="0" smtClean="0"/>
              <a:t> </a:t>
            </a:r>
            <a:r>
              <a:rPr dirty="0" err="1"/>
              <a:t>сентября</a:t>
            </a:r>
            <a:r>
              <a:rPr dirty="0"/>
              <a:t> 2023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2200"/>
            <a:ext cx="8229600" cy="4525963"/>
          </a:xfrm>
        </p:spPr>
        <p:txBody>
          <a:bodyPr>
            <a:normAutofit lnSpcReduction="10000"/>
          </a:bodyPr>
          <a:lstStyle/>
          <a:p>
            <a:pPr lvl="1">
              <a:buAutoNum type="arabicPeriod" startAt="9"/>
            </a:pPr>
            <a:r>
              <a:rPr dirty="0" err="1" smtClean="0"/>
              <a:t>Сним</a:t>
            </a:r>
            <a:r>
              <a:rPr lang="ru-RU" dirty="0" smtClean="0"/>
              <a:t>ал</a:t>
            </a:r>
            <a:r>
              <a:rPr dirty="0" smtClean="0"/>
              <a:t> </a:t>
            </a:r>
            <a:r>
              <a:rPr dirty="0" err="1"/>
              <a:t>расширенный</a:t>
            </a:r>
            <a:r>
              <a:rPr dirty="0"/>
              <a:t> </a:t>
            </a:r>
            <a:r>
              <a:rPr dirty="0" err="1"/>
              <a:t>атрибут</a:t>
            </a:r>
            <a:r>
              <a:rPr dirty="0"/>
              <a:t> a с </a:t>
            </a:r>
            <a:r>
              <a:rPr dirty="0" err="1"/>
              <a:t>файла</a:t>
            </a:r>
            <a:r>
              <a:rPr dirty="0"/>
              <a:t> /home/guest/</a:t>
            </a:r>
            <a:r>
              <a:rPr dirty="0" err="1"/>
              <a:t>dirl</a:t>
            </a:r>
            <a:r>
              <a:rPr dirty="0"/>
              <a:t>/file1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имени</a:t>
            </a:r>
            <a:r>
              <a:rPr dirty="0"/>
              <a:t> </a:t>
            </a:r>
            <a:r>
              <a:rPr dirty="0" err="1"/>
              <a:t>суперпользователя</a:t>
            </a:r>
            <a:r>
              <a:rPr dirty="0"/>
              <a:t> </a:t>
            </a:r>
            <a:r>
              <a:rPr dirty="0" err="1"/>
              <a:t>командой</a:t>
            </a:r>
            <a:r>
              <a:rPr dirty="0"/>
              <a:t> </a:t>
            </a:r>
            <a:r>
              <a:rPr dirty="0" err="1">
                <a:latin typeface="Courier"/>
              </a:rPr>
              <a:t>chattr</a:t>
            </a:r>
            <a:r>
              <a:rPr dirty="0">
                <a:latin typeface="Courier"/>
              </a:rPr>
              <a:t> -a /home/guest/dir1/file1</a:t>
            </a:r>
            <a:r>
              <a:rPr dirty="0"/>
              <a:t> </a:t>
            </a:r>
            <a:r>
              <a:rPr dirty="0" err="1" smtClean="0"/>
              <a:t>Повтори</a:t>
            </a:r>
            <a:r>
              <a:rPr lang="ru-RU" dirty="0" smtClean="0"/>
              <a:t>л</a:t>
            </a:r>
            <a:r>
              <a:rPr dirty="0" smtClean="0"/>
              <a:t> </a:t>
            </a:r>
            <a:r>
              <a:rPr dirty="0" err="1"/>
              <a:t>операции</a:t>
            </a:r>
            <a:r>
              <a:rPr dirty="0"/>
              <a:t>, </a:t>
            </a:r>
            <a:r>
              <a:rPr dirty="0" err="1"/>
              <a:t>которые</a:t>
            </a:r>
            <a:r>
              <a:rPr dirty="0"/>
              <a:t> </a:t>
            </a:r>
            <a:r>
              <a:rPr lang="ru-RU" dirty="0" smtClean="0"/>
              <a:t>мне </a:t>
            </a:r>
            <a:r>
              <a:rPr dirty="0" err="1" smtClean="0"/>
              <a:t>ранее</a:t>
            </a:r>
            <a:r>
              <a:rPr dirty="0" smtClean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удавалось</a:t>
            </a:r>
            <a:r>
              <a:rPr dirty="0"/>
              <a:t> </a:t>
            </a:r>
            <a:r>
              <a:rPr dirty="0" err="1"/>
              <a:t>выполнить</a:t>
            </a:r>
            <a:r>
              <a:rPr dirty="0"/>
              <a:t>. </a:t>
            </a:r>
            <a:r>
              <a:rPr dirty="0" err="1"/>
              <a:t>Ваши</a:t>
            </a:r>
            <a:r>
              <a:rPr dirty="0"/>
              <a:t> </a:t>
            </a:r>
            <a:r>
              <a:rPr dirty="0" err="1"/>
              <a:t>наблюдения</a:t>
            </a:r>
            <a:r>
              <a:rPr dirty="0"/>
              <a:t> </a:t>
            </a:r>
            <a:r>
              <a:rPr dirty="0" err="1"/>
              <a:t>занесите</a:t>
            </a:r>
            <a:r>
              <a:rPr dirty="0"/>
              <a:t> в </a:t>
            </a:r>
            <a:r>
              <a:rPr dirty="0" err="1"/>
              <a:t>отчёт</a:t>
            </a:r>
            <a:r>
              <a:rPr dirty="0"/>
              <a:t>. (</a:t>
            </a:r>
            <a:r>
              <a:rPr dirty="0" err="1"/>
              <a:t>изображение</a:t>
            </a:r>
            <a:r>
              <a:rPr dirty="0"/>
              <a:t> 004)</a:t>
            </a:r>
          </a:p>
          <a:p>
            <a:pPr lvl="1">
              <a:buAutoNum type="arabicPeriod" startAt="9"/>
            </a:pPr>
            <a:r>
              <a:rPr dirty="0"/>
              <a:t>. </a:t>
            </a:r>
            <a:r>
              <a:rPr dirty="0" err="1" smtClean="0"/>
              <a:t>Повтори</a:t>
            </a:r>
            <a:r>
              <a:rPr lang="ru-RU" dirty="0" smtClean="0"/>
              <a:t>л</a:t>
            </a:r>
            <a:r>
              <a:rPr dirty="0" smtClean="0"/>
              <a:t> </a:t>
            </a:r>
            <a:r>
              <a:rPr lang="ru-RU" dirty="0" smtClean="0"/>
              <a:t>мои </a:t>
            </a:r>
            <a:r>
              <a:rPr dirty="0" err="1" smtClean="0"/>
              <a:t>действия</a:t>
            </a:r>
            <a:r>
              <a:rPr dirty="0" smtClean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шагам</a:t>
            </a:r>
            <a:r>
              <a:rPr dirty="0"/>
              <a:t>, </a:t>
            </a:r>
            <a:r>
              <a:rPr dirty="0" err="1"/>
              <a:t>заменив</a:t>
            </a:r>
            <a:r>
              <a:rPr dirty="0"/>
              <a:t> </a:t>
            </a:r>
            <a:r>
              <a:rPr dirty="0" err="1"/>
              <a:t>атрибут</a:t>
            </a:r>
            <a:r>
              <a:rPr dirty="0"/>
              <a:t> «a» </a:t>
            </a:r>
            <a:r>
              <a:rPr dirty="0" err="1"/>
              <a:t>атрибутом</a:t>
            </a:r>
            <a:r>
              <a:rPr dirty="0"/>
              <a:t> «</a:t>
            </a:r>
            <a:r>
              <a:rPr dirty="0" err="1"/>
              <a:t>i</a:t>
            </a:r>
            <a:r>
              <a:rPr dirty="0"/>
              <a:t>». </a:t>
            </a:r>
            <a:r>
              <a:rPr dirty="0" err="1"/>
              <a:t>Удалось</a:t>
            </a:r>
            <a:r>
              <a:rPr dirty="0"/>
              <a:t> </a:t>
            </a:r>
            <a:r>
              <a:rPr dirty="0" err="1"/>
              <a:t>ли</a:t>
            </a:r>
            <a:r>
              <a:rPr dirty="0"/>
              <a:t> </a:t>
            </a:r>
            <a:r>
              <a:rPr dirty="0" err="1"/>
              <a:t>вам</a:t>
            </a:r>
            <a:r>
              <a:rPr dirty="0"/>
              <a:t> </a:t>
            </a:r>
            <a:r>
              <a:rPr dirty="0" err="1"/>
              <a:t>дозаписать</a:t>
            </a:r>
            <a:r>
              <a:rPr dirty="0"/>
              <a:t> </a:t>
            </a:r>
            <a:r>
              <a:rPr dirty="0" err="1"/>
              <a:t>информацию</a:t>
            </a:r>
            <a:r>
              <a:rPr dirty="0"/>
              <a:t> в </a:t>
            </a:r>
            <a:r>
              <a:rPr dirty="0" err="1"/>
              <a:t>файл</a:t>
            </a:r>
            <a:r>
              <a:rPr dirty="0"/>
              <a:t>?</a:t>
            </a:r>
          </a:p>
          <a:p>
            <a:pPr lvl="1"/>
            <a:r>
              <a:rPr dirty="0" err="1"/>
              <a:t>Нет</a:t>
            </a:r>
            <a:r>
              <a:rPr dirty="0"/>
              <a:t>,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 smtClean="0"/>
              <a:t>удалось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raw.githubusercontent.com/tgabriel22/Work/main/2022-2023/Информационная%20безопасность/infosec/Lab04/report/image/Capture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71600"/>
            <a:ext cx="8216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5245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 err="1"/>
              <a:t>изображение</a:t>
            </a:r>
            <a:r>
              <a:rPr dirty="0"/>
              <a:t> 004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1238"/>
            <a:ext cx="8229600" cy="1143000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Выводы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128000" cy="392430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ru-RU" dirty="0" smtClean="0"/>
              <a:t>В </a:t>
            </a:r>
            <a:r>
              <a:rPr lang="ru-RU" dirty="0"/>
              <a:t>результате работы я улучшил свои навыки в использовании интерфейса командной строки (CLI), ознакомился с примерами того, как используются базовые и расширенные атрибуты в управлении доступом. У нас была возможность связать теорию совместного использования дискреционного доступа (discretionary security policy) с ее реализацией на практике в ОС Linux. Мы составили наглядные таблицы, объясняющие, какие операции возможны с определенными установленными правами. Мы протестировали действие расширенных атрибутов "a" и "i" на практике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Информация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 err="1" smtClean="0"/>
              <a:t>Докладчик</a:t>
            </a:r>
            <a:endParaRPr lang="en-US" b="1" dirty="0" smtClean="0"/>
          </a:p>
          <a:p>
            <a:pPr lvl="1"/>
            <a:r>
              <a:rPr lang="ru-RU" dirty="0"/>
              <a:t>Габриэль Тьерри</a:t>
            </a:r>
          </a:p>
          <a:p>
            <a:pPr lvl="1"/>
            <a:r>
              <a:rPr lang="ru-RU" dirty="0"/>
              <a:t>Студент НКНбд 01-20</a:t>
            </a:r>
          </a:p>
          <a:p>
            <a:pPr lvl="1"/>
            <a:r>
              <a:rPr lang="ru-RU" dirty="0"/>
              <a:t>Факультет физико-математических и естественных наук</a:t>
            </a:r>
          </a:p>
          <a:p>
            <a:pPr lvl="1"/>
            <a:r>
              <a:rPr lang="ru-RU" dirty="0"/>
              <a:t>Российский университет дружбы народов имени Патриса Лумумбы</a:t>
            </a:r>
          </a:p>
          <a:p>
            <a:pPr lvl="1"/>
            <a:r>
              <a:rPr lang="ru-RU" dirty="0">
                <a:hlinkClick r:id="rId2"/>
              </a:rPr>
              <a:t>https://github.com/tgabriel22</a:t>
            </a:r>
          </a:p>
          <a:p>
            <a:pPr lvl="1"/>
            <a:r>
              <a:rPr lang="ru-RU" dirty="0">
                <a:hlinkClick r:id="rId3"/>
              </a:rPr>
              <a:t>1032204249@pfur.ru</a:t>
            </a:r>
          </a:p>
          <a:p>
            <a:pPr marL="0" lvl="0" indent="0">
              <a:spcBef>
                <a:spcPts val="3000"/>
              </a:spcBef>
              <a:buNone/>
            </a:pP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4438"/>
            <a:ext cx="8229600" cy="1143000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Цель</a:t>
            </a:r>
            <a:r>
              <a:rPr dirty="0"/>
              <a:t> </a:t>
            </a:r>
            <a:r>
              <a:rPr dirty="0" err="1"/>
              <a:t>работы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13101"/>
            <a:ext cx="8470900" cy="1866900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Получение</a:t>
            </a:r>
            <a:r>
              <a:rPr dirty="0"/>
              <a:t> </a:t>
            </a:r>
            <a:r>
              <a:rPr dirty="0" err="1"/>
              <a:t>практических</a:t>
            </a:r>
            <a:r>
              <a:rPr dirty="0"/>
              <a:t> </a:t>
            </a:r>
            <a:r>
              <a:rPr dirty="0" err="1"/>
              <a:t>навыков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 в </a:t>
            </a:r>
            <a:r>
              <a:rPr dirty="0" err="1"/>
              <a:t>консоли</a:t>
            </a:r>
            <a:r>
              <a:rPr dirty="0"/>
              <a:t> с </a:t>
            </a:r>
            <a:r>
              <a:rPr dirty="0" err="1"/>
              <a:t>расширенными</a:t>
            </a:r>
            <a:r>
              <a:rPr dirty="0"/>
              <a:t> </a:t>
            </a:r>
            <a:r>
              <a:rPr dirty="0" err="1"/>
              <a:t>атрибутами</a:t>
            </a:r>
            <a:r>
              <a:rPr dirty="0"/>
              <a:t> </a:t>
            </a:r>
            <a:r>
              <a:rPr dirty="0" err="1"/>
              <a:t>файлов</a:t>
            </a:r>
            <a:r>
              <a:rPr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Выполнение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AutoNum type="arabicPeriod"/>
            </a:pP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имени</a:t>
            </a:r>
            <a:r>
              <a:rPr dirty="0"/>
              <a:t> </a:t>
            </a:r>
            <a:r>
              <a:rPr dirty="0" err="1"/>
              <a:t>пользователя</a:t>
            </a:r>
            <a:r>
              <a:rPr dirty="0"/>
              <a:t> guest </a:t>
            </a:r>
            <a:r>
              <a:rPr dirty="0" err="1" smtClean="0"/>
              <a:t>определи</a:t>
            </a:r>
            <a:r>
              <a:rPr lang="ru-RU" dirty="0" smtClean="0"/>
              <a:t>л</a:t>
            </a:r>
            <a:r>
              <a:rPr dirty="0" smtClean="0"/>
              <a:t> </a:t>
            </a:r>
            <a:r>
              <a:rPr dirty="0" err="1"/>
              <a:t>расширенные</a:t>
            </a:r>
            <a:r>
              <a:rPr dirty="0"/>
              <a:t> </a:t>
            </a:r>
            <a:r>
              <a:rPr dirty="0" err="1"/>
              <a:t>атрибуты</a:t>
            </a:r>
            <a:r>
              <a:rPr dirty="0"/>
              <a:t> </a:t>
            </a:r>
            <a:r>
              <a:rPr dirty="0" err="1"/>
              <a:t>файла</a:t>
            </a:r>
            <a:r>
              <a:rPr dirty="0"/>
              <a:t> </a:t>
            </a:r>
            <a:r>
              <a:rPr dirty="0">
                <a:latin typeface="Courier"/>
              </a:rPr>
              <a:t>/home/guest/dir1/file1</a:t>
            </a:r>
            <a:r>
              <a:rPr dirty="0"/>
              <a:t> </a:t>
            </a:r>
            <a:r>
              <a:rPr dirty="0" err="1"/>
              <a:t>командой</a:t>
            </a:r>
            <a:r>
              <a:rPr dirty="0"/>
              <a:t> </a:t>
            </a:r>
            <a:r>
              <a:rPr dirty="0" err="1">
                <a:latin typeface="Courier"/>
              </a:rPr>
              <a:t>lsattr</a:t>
            </a:r>
            <a:r>
              <a:rPr dirty="0">
                <a:latin typeface="Courier"/>
              </a:rPr>
              <a:t> /home/guest/dir1/file1</a:t>
            </a:r>
            <a:r>
              <a:rPr dirty="0"/>
              <a:t>. (</a:t>
            </a:r>
            <a:r>
              <a:rPr dirty="0" err="1"/>
              <a:t>изображение</a:t>
            </a:r>
            <a:r>
              <a:rPr dirty="0"/>
              <a:t> 001)</a:t>
            </a:r>
          </a:p>
          <a:p>
            <a:pPr lvl="1">
              <a:buAutoNum type="arabicPeriod"/>
            </a:pPr>
            <a:r>
              <a:rPr dirty="0" err="1" smtClean="0"/>
              <a:t>Установи</a:t>
            </a:r>
            <a:r>
              <a:rPr lang="ru-RU" dirty="0" smtClean="0"/>
              <a:t>л</a:t>
            </a:r>
            <a:r>
              <a:rPr dirty="0" smtClean="0"/>
              <a:t> </a:t>
            </a:r>
            <a:r>
              <a:rPr dirty="0" err="1"/>
              <a:t>командой</a:t>
            </a:r>
            <a:r>
              <a:rPr dirty="0"/>
              <a:t> </a:t>
            </a:r>
            <a:r>
              <a:rPr dirty="0" err="1">
                <a:latin typeface="Courier"/>
              </a:rPr>
              <a:t>chmod</a:t>
            </a:r>
            <a:r>
              <a:rPr dirty="0">
                <a:latin typeface="Courier"/>
              </a:rPr>
              <a:t> 600 file1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файл</a:t>
            </a:r>
            <a:r>
              <a:rPr dirty="0"/>
              <a:t> file1 </a:t>
            </a:r>
            <a:r>
              <a:rPr dirty="0" err="1"/>
              <a:t>права</a:t>
            </a:r>
            <a:r>
              <a:rPr dirty="0"/>
              <a:t>, </a:t>
            </a:r>
            <a:r>
              <a:rPr dirty="0" err="1"/>
              <a:t>разрешающие</a:t>
            </a:r>
            <a:r>
              <a:rPr dirty="0"/>
              <a:t> </a:t>
            </a:r>
            <a:r>
              <a:rPr dirty="0" err="1"/>
              <a:t>чтение</a:t>
            </a:r>
            <a:r>
              <a:rPr dirty="0"/>
              <a:t> и </a:t>
            </a:r>
            <a:r>
              <a:rPr dirty="0" err="1"/>
              <a:t>запись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владельца</a:t>
            </a:r>
            <a:r>
              <a:rPr dirty="0"/>
              <a:t> </a:t>
            </a:r>
            <a:r>
              <a:rPr dirty="0" err="1"/>
              <a:t>файла</a:t>
            </a:r>
            <a:r>
              <a:rPr dirty="0"/>
              <a:t>. (</a:t>
            </a:r>
            <a:r>
              <a:rPr dirty="0" err="1"/>
              <a:t>изображение</a:t>
            </a:r>
            <a:r>
              <a:rPr dirty="0"/>
              <a:t> 001)</a:t>
            </a:r>
          </a:p>
          <a:p>
            <a:pPr lvl="1">
              <a:buAutoNum type="arabicPeriod"/>
            </a:pPr>
            <a:r>
              <a:rPr dirty="0" err="1" smtClean="0"/>
              <a:t>Попроб</a:t>
            </a:r>
            <a:r>
              <a:rPr lang="ru-RU" dirty="0" smtClean="0"/>
              <a:t>овал</a:t>
            </a:r>
            <a:r>
              <a:rPr dirty="0" smtClean="0"/>
              <a:t> </a:t>
            </a:r>
            <a:r>
              <a:rPr dirty="0" err="1"/>
              <a:t>установить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файл</a:t>
            </a:r>
            <a:r>
              <a:rPr dirty="0"/>
              <a:t> /home/guest/dir1/file1 </a:t>
            </a:r>
            <a:r>
              <a:rPr dirty="0" err="1"/>
              <a:t>расширенный</a:t>
            </a:r>
            <a:r>
              <a:rPr dirty="0"/>
              <a:t> </a:t>
            </a:r>
            <a:r>
              <a:rPr dirty="0" err="1"/>
              <a:t>атрибут</a:t>
            </a:r>
            <a:r>
              <a:rPr dirty="0"/>
              <a:t> a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имени</a:t>
            </a:r>
            <a:r>
              <a:rPr dirty="0"/>
              <a:t> </a:t>
            </a:r>
            <a:r>
              <a:rPr dirty="0" err="1"/>
              <a:t>пользователя</a:t>
            </a:r>
            <a:r>
              <a:rPr dirty="0"/>
              <a:t> guest: </a:t>
            </a:r>
            <a:r>
              <a:rPr dirty="0" err="1">
                <a:latin typeface="Courier"/>
              </a:rPr>
              <a:t>chattr</a:t>
            </a:r>
            <a:r>
              <a:rPr dirty="0">
                <a:latin typeface="Courier"/>
              </a:rPr>
              <a:t> +a /home/guest/dir1/file1</a:t>
            </a:r>
            <a:r>
              <a:rPr dirty="0"/>
              <a:t>. (</a:t>
            </a:r>
            <a:r>
              <a:rPr dirty="0" err="1"/>
              <a:t>изображение</a:t>
            </a:r>
            <a:r>
              <a:rPr dirty="0"/>
              <a:t> 001)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raw.githubusercontent.com/tgabriel22/Work/main/2022-2023/Информационная%20безопасность/infosec/Lab04/report/image/Capture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022600"/>
            <a:ext cx="8229600" cy="118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4102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изображение 001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6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lvl="1">
              <a:buAutoNum type="arabicPeriod" startAt="4"/>
            </a:pPr>
            <a:r>
              <a:rPr dirty="0" err="1" smtClean="0"/>
              <a:t>За</a:t>
            </a:r>
            <a:r>
              <a:rPr lang="ru-RU" dirty="0" smtClean="0"/>
              <a:t>шел</a:t>
            </a:r>
            <a:r>
              <a:rPr dirty="0" smtClean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третью</a:t>
            </a:r>
            <a:r>
              <a:rPr dirty="0"/>
              <a:t> </a:t>
            </a:r>
            <a:r>
              <a:rPr dirty="0" err="1"/>
              <a:t>консоль</a:t>
            </a:r>
            <a:r>
              <a:rPr dirty="0"/>
              <a:t> с </a:t>
            </a:r>
            <a:r>
              <a:rPr dirty="0" err="1"/>
              <a:t>правами</a:t>
            </a:r>
            <a:r>
              <a:rPr dirty="0"/>
              <a:t> </a:t>
            </a:r>
            <a:r>
              <a:rPr dirty="0" err="1"/>
              <a:t>администратора</a:t>
            </a:r>
            <a:r>
              <a:rPr dirty="0"/>
              <a:t> </a:t>
            </a:r>
            <a:r>
              <a:rPr dirty="0" err="1"/>
              <a:t>либо</a:t>
            </a:r>
            <a:r>
              <a:rPr dirty="0"/>
              <a:t> </a:t>
            </a:r>
            <a:r>
              <a:rPr dirty="0" err="1"/>
              <a:t>повысьте</a:t>
            </a:r>
            <a:r>
              <a:rPr dirty="0"/>
              <a:t> </a:t>
            </a:r>
            <a:r>
              <a:rPr dirty="0" err="1"/>
              <a:t>свои</a:t>
            </a:r>
            <a:r>
              <a:rPr dirty="0"/>
              <a:t> </a:t>
            </a:r>
            <a:r>
              <a:rPr dirty="0" err="1"/>
              <a:t>права</a:t>
            </a:r>
            <a:r>
              <a:rPr dirty="0"/>
              <a:t> с </a:t>
            </a:r>
            <a:r>
              <a:rPr dirty="0" err="1"/>
              <a:t>помощью</a:t>
            </a:r>
            <a:r>
              <a:rPr dirty="0"/>
              <a:t> </a:t>
            </a:r>
            <a:r>
              <a:rPr dirty="0" err="1"/>
              <a:t>команды</a:t>
            </a:r>
            <a:r>
              <a:rPr dirty="0"/>
              <a:t> </a:t>
            </a:r>
            <a:r>
              <a:rPr dirty="0" err="1"/>
              <a:t>su</a:t>
            </a:r>
            <a:r>
              <a:rPr dirty="0"/>
              <a:t>. </a:t>
            </a:r>
            <a:r>
              <a:rPr lang="ru-RU" dirty="0"/>
              <a:t>Попробовал</a:t>
            </a:r>
            <a:r>
              <a:rPr dirty="0" smtClean="0"/>
              <a:t> </a:t>
            </a:r>
            <a:r>
              <a:rPr dirty="0" err="1"/>
              <a:t>установить</a:t>
            </a:r>
            <a:r>
              <a:rPr dirty="0"/>
              <a:t> </a:t>
            </a:r>
            <a:r>
              <a:rPr dirty="0" err="1"/>
              <a:t>расширенный</a:t>
            </a:r>
            <a:r>
              <a:rPr dirty="0"/>
              <a:t> </a:t>
            </a:r>
            <a:r>
              <a:rPr dirty="0" err="1"/>
              <a:t>атрибут</a:t>
            </a:r>
            <a:r>
              <a:rPr dirty="0"/>
              <a:t> a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файл</a:t>
            </a:r>
            <a:r>
              <a:rPr dirty="0"/>
              <a:t> /home/guest/dir1/file1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имени</a:t>
            </a:r>
            <a:r>
              <a:rPr dirty="0"/>
              <a:t> </a:t>
            </a:r>
            <a:r>
              <a:rPr dirty="0" err="1"/>
              <a:t>суперпользователя</a:t>
            </a:r>
            <a:r>
              <a:rPr dirty="0"/>
              <a:t>: </a:t>
            </a:r>
            <a:r>
              <a:rPr dirty="0" err="1">
                <a:latin typeface="Courier"/>
              </a:rPr>
              <a:t>chattr</a:t>
            </a:r>
            <a:r>
              <a:rPr dirty="0">
                <a:latin typeface="Courier"/>
              </a:rPr>
              <a:t> +a /home/guest/dir1/file1</a:t>
            </a:r>
            <a:r>
              <a:rPr dirty="0"/>
              <a:t>. (</a:t>
            </a:r>
            <a:r>
              <a:rPr dirty="0" err="1"/>
              <a:t>изображение</a:t>
            </a:r>
            <a:r>
              <a:rPr dirty="0"/>
              <a:t> 002)</a:t>
            </a:r>
          </a:p>
          <a:p>
            <a:pPr lvl="1">
              <a:buAutoNum type="arabicPeriod" startAt="4"/>
            </a:pP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пользователя</a:t>
            </a:r>
            <a:r>
              <a:rPr dirty="0"/>
              <a:t> guest </a:t>
            </a:r>
            <a:r>
              <a:rPr dirty="0" err="1" smtClean="0"/>
              <a:t>провер</a:t>
            </a:r>
            <a:r>
              <a:rPr lang="ru-RU" dirty="0" smtClean="0"/>
              <a:t>ил</a:t>
            </a:r>
            <a:r>
              <a:rPr dirty="0" smtClean="0"/>
              <a:t> </a:t>
            </a:r>
            <a:r>
              <a:rPr dirty="0" err="1"/>
              <a:t>правильность</a:t>
            </a:r>
            <a:r>
              <a:rPr dirty="0"/>
              <a:t> </a:t>
            </a:r>
            <a:r>
              <a:rPr dirty="0" err="1"/>
              <a:t>установления</a:t>
            </a:r>
            <a:r>
              <a:rPr dirty="0"/>
              <a:t> </a:t>
            </a:r>
            <a:r>
              <a:rPr dirty="0" err="1"/>
              <a:t>атрибута</a:t>
            </a:r>
            <a:r>
              <a:rPr dirty="0"/>
              <a:t>: </a:t>
            </a:r>
            <a:r>
              <a:rPr dirty="0" err="1">
                <a:latin typeface="Courier"/>
              </a:rPr>
              <a:t>lsattr</a:t>
            </a:r>
            <a:r>
              <a:rPr dirty="0">
                <a:latin typeface="Courier"/>
              </a:rPr>
              <a:t> /home/guest/dir1/file1</a:t>
            </a:r>
            <a:r>
              <a:rPr dirty="0"/>
              <a:t>. (</a:t>
            </a:r>
            <a:r>
              <a:rPr dirty="0" err="1"/>
              <a:t>изображение</a:t>
            </a:r>
            <a:r>
              <a:rPr dirty="0"/>
              <a:t> 002)</a:t>
            </a:r>
          </a:p>
          <a:p>
            <a:pPr lvl="1">
              <a:buAutoNum type="arabicPeriod" startAt="4"/>
            </a:pPr>
            <a:r>
              <a:rPr dirty="0" err="1" smtClean="0"/>
              <a:t>Выполни</a:t>
            </a:r>
            <a:r>
              <a:rPr lang="ru-RU" dirty="0" smtClean="0"/>
              <a:t>л</a:t>
            </a:r>
            <a:r>
              <a:rPr dirty="0" smtClean="0"/>
              <a:t> </a:t>
            </a:r>
            <a:r>
              <a:rPr dirty="0" err="1"/>
              <a:t>дозапись</a:t>
            </a:r>
            <a:r>
              <a:rPr dirty="0"/>
              <a:t> в </a:t>
            </a:r>
            <a:r>
              <a:rPr dirty="0" err="1"/>
              <a:t>файл</a:t>
            </a:r>
            <a:r>
              <a:rPr dirty="0"/>
              <a:t> file1 </a:t>
            </a:r>
            <a:r>
              <a:rPr dirty="0" err="1"/>
              <a:t>слова</a:t>
            </a:r>
            <a:r>
              <a:rPr dirty="0"/>
              <a:t> «test» </a:t>
            </a:r>
            <a:r>
              <a:rPr dirty="0" err="1"/>
              <a:t>командой</a:t>
            </a:r>
            <a:r>
              <a:rPr dirty="0"/>
              <a:t> </a:t>
            </a:r>
            <a:r>
              <a:rPr dirty="0">
                <a:latin typeface="Courier"/>
              </a:rPr>
              <a:t>echo "test" /home/guest/dir1/file1</a:t>
            </a:r>
            <a:r>
              <a:rPr dirty="0"/>
              <a:t>. (</a:t>
            </a:r>
            <a:r>
              <a:rPr dirty="0" err="1"/>
              <a:t>изображение</a:t>
            </a:r>
            <a:r>
              <a:rPr dirty="0"/>
              <a:t> 002) </a:t>
            </a:r>
            <a:r>
              <a:rPr dirty="0" err="1"/>
              <a:t>После</a:t>
            </a:r>
            <a:r>
              <a:rPr dirty="0"/>
              <a:t> </a:t>
            </a:r>
            <a:r>
              <a:rPr dirty="0" err="1"/>
              <a:t>этого</a:t>
            </a:r>
            <a:r>
              <a:rPr dirty="0"/>
              <a:t> </a:t>
            </a:r>
            <a:r>
              <a:rPr dirty="0" err="1" smtClean="0"/>
              <a:t>выполни</a:t>
            </a:r>
            <a:r>
              <a:rPr lang="ru-RU" dirty="0"/>
              <a:t>л</a:t>
            </a:r>
            <a:r>
              <a:rPr dirty="0" smtClean="0"/>
              <a:t> </a:t>
            </a:r>
            <a:r>
              <a:rPr dirty="0" err="1"/>
              <a:t>чтение</a:t>
            </a:r>
            <a:r>
              <a:rPr dirty="0"/>
              <a:t> </a:t>
            </a:r>
            <a:r>
              <a:rPr dirty="0" err="1"/>
              <a:t>файла</a:t>
            </a:r>
            <a:r>
              <a:rPr dirty="0"/>
              <a:t> file1 </a:t>
            </a:r>
            <a:r>
              <a:rPr dirty="0" err="1"/>
              <a:t>командой</a:t>
            </a:r>
            <a:r>
              <a:rPr dirty="0"/>
              <a:t> </a:t>
            </a:r>
            <a:r>
              <a:rPr dirty="0">
                <a:latin typeface="Courier"/>
              </a:rPr>
              <a:t>cat /home/guest/dir1/file1</a:t>
            </a:r>
            <a:r>
              <a:rPr dirty="0"/>
              <a:t> </a:t>
            </a:r>
            <a:r>
              <a:rPr dirty="0" err="1"/>
              <a:t>Убедитесь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слово</a:t>
            </a:r>
            <a:r>
              <a:rPr dirty="0"/>
              <a:t> test </a:t>
            </a:r>
            <a:r>
              <a:rPr dirty="0" err="1"/>
              <a:t>было</a:t>
            </a:r>
            <a:r>
              <a:rPr dirty="0"/>
              <a:t> </a:t>
            </a:r>
            <a:r>
              <a:rPr dirty="0" err="1"/>
              <a:t>успешно</a:t>
            </a:r>
            <a:r>
              <a:rPr dirty="0"/>
              <a:t> </a:t>
            </a:r>
            <a:r>
              <a:rPr dirty="0" err="1"/>
              <a:t>записано</a:t>
            </a:r>
            <a:r>
              <a:rPr dirty="0"/>
              <a:t> в file1. (</a:t>
            </a:r>
            <a:r>
              <a:rPr dirty="0" err="1"/>
              <a:t>изображение</a:t>
            </a:r>
            <a:r>
              <a:rPr dirty="0"/>
              <a:t> 002)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raw.githubusercontent.com/tgabriel22/Work/main/2022-2023/Информационная%20безопасность/infosec/Lab04/report/image/Capture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14500"/>
            <a:ext cx="82296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 err="1"/>
              <a:t>изображение</a:t>
            </a:r>
            <a:r>
              <a:rPr dirty="0"/>
              <a:t> 002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4525963"/>
          </a:xfrm>
        </p:spPr>
        <p:txBody>
          <a:bodyPr>
            <a:normAutofit lnSpcReduction="10000"/>
          </a:bodyPr>
          <a:lstStyle/>
          <a:p>
            <a:pPr lvl="1">
              <a:buAutoNum type="arabicPeriod" startAt="7"/>
            </a:pPr>
            <a:r>
              <a:rPr dirty="0" err="1" smtClean="0"/>
              <a:t>Попроб</a:t>
            </a:r>
            <a:r>
              <a:rPr lang="ru-RU" dirty="0" smtClean="0"/>
              <a:t>овал</a:t>
            </a:r>
            <a:r>
              <a:rPr dirty="0" smtClean="0"/>
              <a:t> </a:t>
            </a:r>
            <a:r>
              <a:rPr dirty="0" err="1"/>
              <a:t>удалить</a:t>
            </a:r>
            <a:r>
              <a:rPr dirty="0"/>
              <a:t> </a:t>
            </a:r>
            <a:r>
              <a:rPr dirty="0" err="1"/>
              <a:t>файл</a:t>
            </a:r>
            <a:r>
              <a:rPr dirty="0"/>
              <a:t> file1 </a:t>
            </a:r>
            <a:r>
              <a:rPr dirty="0" err="1"/>
              <a:t>либо</a:t>
            </a:r>
            <a:r>
              <a:rPr dirty="0"/>
              <a:t> </a:t>
            </a:r>
            <a:r>
              <a:rPr dirty="0" err="1"/>
              <a:t>стереть</a:t>
            </a:r>
            <a:r>
              <a:rPr dirty="0"/>
              <a:t> </a:t>
            </a:r>
            <a:r>
              <a:rPr dirty="0" err="1"/>
              <a:t>имеющуюся</a:t>
            </a:r>
            <a:r>
              <a:rPr dirty="0"/>
              <a:t> в </a:t>
            </a:r>
            <a:r>
              <a:rPr dirty="0" err="1"/>
              <a:t>нём</a:t>
            </a:r>
            <a:r>
              <a:rPr dirty="0"/>
              <a:t> </a:t>
            </a:r>
            <a:r>
              <a:rPr dirty="0" err="1"/>
              <a:t>информацию</a:t>
            </a:r>
            <a:r>
              <a:rPr dirty="0"/>
              <a:t> </a:t>
            </a:r>
            <a:r>
              <a:rPr dirty="0" err="1"/>
              <a:t>командой</a:t>
            </a:r>
            <a:r>
              <a:rPr dirty="0"/>
              <a:t> </a:t>
            </a:r>
            <a:r>
              <a:rPr dirty="0">
                <a:latin typeface="Courier"/>
              </a:rPr>
              <a:t>echo "</a:t>
            </a:r>
            <a:r>
              <a:rPr dirty="0" err="1">
                <a:latin typeface="Courier"/>
              </a:rPr>
              <a:t>abcd</a:t>
            </a:r>
            <a:r>
              <a:rPr dirty="0">
                <a:latin typeface="Courier"/>
              </a:rPr>
              <a:t>" &gt; /home/guest/</a:t>
            </a:r>
            <a:r>
              <a:rPr dirty="0" err="1">
                <a:latin typeface="Courier"/>
              </a:rPr>
              <a:t>dirl</a:t>
            </a:r>
            <a:r>
              <a:rPr dirty="0">
                <a:latin typeface="Courier"/>
              </a:rPr>
              <a:t>/file1</a:t>
            </a:r>
            <a:r>
              <a:rPr dirty="0"/>
              <a:t> </a:t>
            </a:r>
            <a:r>
              <a:rPr dirty="0" err="1" smtClean="0"/>
              <a:t>Попроб</a:t>
            </a:r>
            <a:r>
              <a:rPr lang="ru-RU" dirty="0" smtClean="0"/>
              <a:t>овал</a:t>
            </a:r>
            <a:r>
              <a:rPr dirty="0" smtClean="0"/>
              <a:t> </a:t>
            </a:r>
            <a:r>
              <a:rPr dirty="0" err="1"/>
              <a:t>переименовать</a:t>
            </a:r>
            <a:r>
              <a:rPr dirty="0"/>
              <a:t> </a:t>
            </a:r>
            <a:r>
              <a:rPr dirty="0" err="1"/>
              <a:t>файл</a:t>
            </a:r>
            <a:r>
              <a:rPr dirty="0"/>
              <a:t>. (</a:t>
            </a:r>
            <a:r>
              <a:rPr dirty="0" err="1"/>
              <a:t>изображение</a:t>
            </a:r>
            <a:r>
              <a:rPr dirty="0"/>
              <a:t> 003)</a:t>
            </a:r>
          </a:p>
          <a:p>
            <a:pPr lvl="1">
              <a:buFont typeface="Arial"/>
              <a:buAutoNum type="arabicPeriod" startAt="7"/>
            </a:pPr>
            <a:r>
              <a:rPr lang="ru-RU" dirty="0"/>
              <a:t>Попробовал</a:t>
            </a:r>
            <a:r>
              <a:rPr dirty="0" smtClean="0"/>
              <a:t> </a:t>
            </a:r>
            <a:r>
              <a:rPr dirty="0"/>
              <a:t>с </a:t>
            </a:r>
            <a:r>
              <a:rPr dirty="0" err="1"/>
              <a:t>помощью</a:t>
            </a:r>
            <a:r>
              <a:rPr dirty="0"/>
              <a:t> </a:t>
            </a:r>
            <a:r>
              <a:rPr dirty="0" err="1"/>
              <a:t>команды</a:t>
            </a:r>
            <a:r>
              <a:rPr dirty="0"/>
              <a:t> </a:t>
            </a:r>
            <a:r>
              <a:rPr dirty="0" err="1">
                <a:latin typeface="Courier"/>
              </a:rPr>
              <a:t>chmod</a:t>
            </a:r>
            <a:r>
              <a:rPr dirty="0">
                <a:latin typeface="Courier"/>
              </a:rPr>
              <a:t> 000 file1</a:t>
            </a:r>
            <a:r>
              <a:rPr dirty="0"/>
              <a:t> </a:t>
            </a:r>
            <a:r>
              <a:rPr dirty="0" err="1"/>
              <a:t>установить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файл</a:t>
            </a:r>
            <a:r>
              <a:rPr dirty="0"/>
              <a:t> file1 </a:t>
            </a:r>
            <a:r>
              <a:rPr dirty="0" err="1"/>
              <a:t>права</a:t>
            </a:r>
            <a:r>
              <a:rPr dirty="0"/>
              <a:t>, </a:t>
            </a:r>
            <a:r>
              <a:rPr dirty="0" err="1"/>
              <a:t>например</a:t>
            </a:r>
            <a:r>
              <a:rPr dirty="0"/>
              <a:t>, </a:t>
            </a:r>
            <a:r>
              <a:rPr dirty="0" err="1"/>
              <a:t>запрещающие</a:t>
            </a:r>
            <a:r>
              <a:rPr dirty="0"/>
              <a:t> </a:t>
            </a:r>
            <a:r>
              <a:rPr dirty="0" err="1"/>
              <a:t>чтение</a:t>
            </a:r>
            <a:r>
              <a:rPr dirty="0"/>
              <a:t> и </a:t>
            </a:r>
            <a:r>
              <a:rPr dirty="0" err="1"/>
              <a:t>запись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владельца</a:t>
            </a:r>
            <a:r>
              <a:rPr dirty="0"/>
              <a:t> </a:t>
            </a:r>
            <a:r>
              <a:rPr dirty="0" err="1"/>
              <a:t>файла</a:t>
            </a:r>
            <a:r>
              <a:rPr dirty="0"/>
              <a:t>. </a:t>
            </a:r>
            <a:r>
              <a:rPr dirty="0" err="1"/>
              <a:t>Удалось</a:t>
            </a:r>
            <a:r>
              <a:rPr dirty="0"/>
              <a:t> </a:t>
            </a:r>
            <a:r>
              <a:rPr dirty="0" err="1"/>
              <a:t>ли</a:t>
            </a:r>
            <a:r>
              <a:rPr dirty="0"/>
              <a:t> </a:t>
            </a:r>
            <a:r>
              <a:rPr dirty="0" err="1"/>
              <a:t>вам</a:t>
            </a:r>
            <a:r>
              <a:rPr dirty="0"/>
              <a:t> </a:t>
            </a:r>
            <a:r>
              <a:rPr dirty="0" err="1"/>
              <a:t>успешно</a:t>
            </a:r>
            <a:r>
              <a:rPr dirty="0"/>
              <a:t> </a:t>
            </a:r>
            <a:r>
              <a:rPr dirty="0" err="1"/>
              <a:t>выполнить</a:t>
            </a:r>
            <a:r>
              <a:rPr dirty="0"/>
              <a:t> </a:t>
            </a:r>
            <a:r>
              <a:rPr dirty="0" err="1"/>
              <a:t>указанные</a:t>
            </a:r>
            <a:r>
              <a:rPr dirty="0"/>
              <a:t> </a:t>
            </a:r>
            <a:r>
              <a:rPr dirty="0" err="1"/>
              <a:t>команды</a:t>
            </a:r>
            <a:r>
              <a:rPr dirty="0"/>
              <a:t>? </a:t>
            </a:r>
            <a:r>
              <a:rPr lang="ru-RU" dirty="0"/>
              <a:t>Нет, не </a:t>
            </a:r>
            <a:r>
              <a:rPr lang="ru-RU" dirty="0" smtClean="0"/>
              <a:t>удалось </a:t>
            </a:r>
            <a:r>
              <a:rPr dirty="0" smtClean="0"/>
              <a:t>(</a:t>
            </a:r>
            <a:r>
              <a:rPr dirty="0" err="1" smtClean="0"/>
              <a:t>изображение</a:t>
            </a:r>
            <a:r>
              <a:rPr dirty="0" smtClean="0"/>
              <a:t> </a:t>
            </a:r>
            <a:r>
              <a:rPr dirty="0"/>
              <a:t>003)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raw.githubusercontent.com/tgabriel22/Work/main/2022-2023/Информационная%20безопасность/infosec/Lab04/report/image/Capture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32100"/>
            <a:ext cx="8229600" cy="154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изображение 003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451</Words>
  <Application>Microsoft Office PowerPoint</Application>
  <PresentationFormat>On-screen Show (4:3)</PresentationFormat>
  <Paragraphs>31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Информационная безопасность</vt:lpstr>
      <vt:lpstr>Информация</vt:lpstr>
      <vt:lpstr>Цель работы</vt:lpstr>
      <vt:lpstr>Выполнение лабораторной работы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безопасность</dc:title>
  <dc:creator>Габриэль Тьерри</dc:creator>
  <cp:keywords/>
  <cp:lastModifiedBy>Тьерри Габриэль</cp:lastModifiedBy>
  <cp:revision>3</cp:revision>
  <dcterms:created xsi:type="dcterms:W3CDTF">2023-09-30T19:21:44Z</dcterms:created>
  <dcterms:modified xsi:type="dcterms:W3CDTF">2023-09-30T19:57:41Z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09 сентября 2023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Презентация к лабораторной работе №_04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