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395412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/>
              <a:t>Презентация к лабораторной работе №_03</a:t>
            </a:r>
            <a:r>
              <a:t/>
            </a:r>
            <a:br/>
            <a:r>
              <a:t/>
            </a:r>
            <a:br/>
            <a:r>
              <a:rPr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23 сентября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1612900"/>
          </a:xfrm>
        </p:spPr>
        <p:txBody>
          <a:bodyPr/>
          <a:lstStyle/>
          <a:p>
            <a:pPr lvl="1">
              <a:buAutoNum type="arabicPeriod" startAt="9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guest2 </a:t>
            </a:r>
            <a:r>
              <a:rPr dirty="0" err="1" smtClean="0"/>
              <a:t>выполни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регистрацию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guest2 в </a:t>
            </a:r>
            <a:r>
              <a:rPr dirty="0" err="1"/>
              <a:t>группе</a:t>
            </a:r>
            <a:r>
              <a:rPr dirty="0"/>
              <a:t> guest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newgrp</a:t>
            </a:r>
            <a:r>
              <a:rPr dirty="0">
                <a:latin typeface="Courier"/>
              </a:rPr>
              <a:t> guest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3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782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486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0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</a:t>
            </a:r>
            <a:r>
              <a:rPr dirty="0" err="1" smtClean="0"/>
              <a:t>измени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/home/guest, </a:t>
            </a:r>
            <a:r>
              <a:rPr dirty="0" err="1"/>
              <a:t>разрешив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действия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: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g+rwx</a:t>
            </a:r>
            <a:r>
              <a:rPr dirty="0">
                <a:latin typeface="Courier"/>
              </a:rPr>
              <a:t> /home/guest</a:t>
            </a:r>
            <a:r>
              <a:rPr dirty="0"/>
              <a:t> (</a:t>
            </a:r>
            <a:r>
              <a:rPr dirty="0" err="1"/>
              <a:t>изображение</a:t>
            </a:r>
            <a:r>
              <a:rPr dirty="0"/>
              <a:t> 006)</a:t>
            </a:r>
          </a:p>
          <a:p>
            <a:pPr lvl="1">
              <a:buAutoNum type="arabicPeriod" startAt="10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</a:t>
            </a:r>
            <a:r>
              <a:rPr dirty="0" err="1" smtClean="0"/>
              <a:t>сними</a:t>
            </a:r>
            <a:r>
              <a:rPr lang="ru-RU" dirty="0"/>
              <a:t>л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директории</a:t>
            </a:r>
            <a:r>
              <a:rPr dirty="0"/>
              <a:t> /home/guest/dir1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000 </a:t>
            </a:r>
            <a:r>
              <a:rPr dirty="0" err="1">
                <a:latin typeface="Courier"/>
              </a:rPr>
              <a:t>dirl</a:t>
            </a:r>
            <a:r>
              <a:rPr dirty="0"/>
              <a:t> (</a:t>
            </a:r>
            <a:r>
              <a:rPr dirty="0" err="1"/>
              <a:t>изображение</a:t>
            </a:r>
            <a:r>
              <a:rPr dirty="0"/>
              <a:t> 006)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3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444500"/>
            <a:ext cx="5232400" cy="523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842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1"/>
            <a:ext cx="8318500" cy="726440"/>
          </a:xfrm>
        </p:spPr>
        <p:txBody>
          <a:bodyPr>
            <a:noAutofit/>
          </a:bodyPr>
          <a:lstStyle/>
          <a:p>
            <a:pPr lvl="1">
              <a:buAutoNum type="arabicPeriod" startAt="12"/>
            </a:pPr>
            <a:r>
              <a:rPr sz="2400" dirty="0" err="1" smtClean="0"/>
              <a:t>Заполнил</a:t>
            </a:r>
            <a:r>
              <a:rPr sz="2400" dirty="0" smtClean="0"/>
              <a:t> </a:t>
            </a:r>
            <a:r>
              <a:rPr sz="2400" dirty="0" err="1"/>
              <a:t>таблицу</a:t>
            </a:r>
            <a:r>
              <a:rPr sz="2400" dirty="0"/>
              <a:t> </a:t>
            </a:r>
            <a:r>
              <a:rPr sz="2400" dirty="0" err="1"/>
              <a:t>возможных</a:t>
            </a:r>
            <a:r>
              <a:rPr sz="2400" dirty="0"/>
              <a:t> </a:t>
            </a:r>
            <a:r>
              <a:rPr sz="2400" dirty="0" err="1"/>
              <a:t>действий</a:t>
            </a:r>
            <a:r>
              <a:rPr sz="2400" dirty="0"/>
              <a:t> с </a:t>
            </a:r>
            <a:r>
              <a:rPr sz="2400" dirty="0" err="1"/>
              <a:t>различными</a:t>
            </a:r>
            <a:r>
              <a:rPr sz="2400" dirty="0"/>
              <a:t> </a:t>
            </a:r>
            <a:r>
              <a:rPr sz="2400" dirty="0" err="1"/>
              <a:t>атрибутами</a:t>
            </a:r>
            <a:r>
              <a:rPr sz="2400" dirty="0"/>
              <a:t> </a:t>
            </a:r>
            <a:r>
              <a:rPr sz="2400" dirty="0" err="1"/>
              <a:t>директории</a:t>
            </a:r>
            <a:endParaRPr sz="24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67437"/>
              </p:ext>
            </p:extLst>
          </p:nvPr>
        </p:nvGraphicFramePr>
        <p:xfrm>
          <a:off x="317501" y="1031241"/>
          <a:ext cx="8458199" cy="562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631"/>
                <a:gridCol w="859468"/>
                <a:gridCol w="774700"/>
                <a:gridCol w="762000"/>
                <a:gridCol w="736600"/>
                <a:gridCol w="774700"/>
                <a:gridCol w="812800"/>
                <a:gridCol w="838200"/>
                <a:gridCol w="1054100"/>
              </a:tblGrid>
              <a:tr h="6237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Прав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Д</a:t>
                      </a:r>
                      <a:r>
                        <a:rPr b="1" dirty="0" err="1" smtClean="0"/>
                        <a:t>ирек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[010]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[030]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[040]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[070]</a:t>
                      </a:r>
                    </a:p>
                  </a:txBody>
                  <a:tcPr/>
                </a:tc>
              </a:tr>
              <a:tr h="6237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Прав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[070]</a:t>
                      </a:r>
                    </a:p>
                  </a:txBody>
                  <a:tcPr/>
                </a:tc>
              </a:tr>
              <a:tr h="5085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Созд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5085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Удал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5085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Запи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b="1" dirty="0"/>
                        <a:t>в </a:t>
                      </a:r>
                      <a:r>
                        <a:rPr b="1" dirty="0" err="1"/>
                        <a:t>файл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5085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Чтен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5085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Смен</a:t>
                      </a:r>
                      <a:r>
                        <a:rPr b="1" dirty="0" smtClean="0"/>
                        <a:t> </a:t>
                      </a:r>
                      <a:r>
                        <a:rPr b="1" dirty="0" err="1" smtClean="0"/>
                        <a:t>дир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72649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Прос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</a:t>
                      </a:r>
                      <a:r>
                        <a:rPr lang="en-US" b="1" dirty="0" smtClean="0"/>
                        <a:t>. </a:t>
                      </a:r>
                      <a:r>
                        <a:rPr lang="ru-RU" b="1" dirty="0" smtClean="0"/>
                        <a:t>Д</a:t>
                      </a:r>
                      <a:r>
                        <a:rPr b="1" dirty="0" err="1" smtClean="0"/>
                        <a:t>ир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38037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Пере</a:t>
                      </a:r>
                      <a:r>
                        <a:rPr lang="en-US" b="1" dirty="0" smtClean="0"/>
                        <a:t>.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72649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 smtClean="0"/>
                        <a:t>Смен</a:t>
                      </a:r>
                      <a:r>
                        <a:rPr lang="en-US" b="1" dirty="0" smtClean="0"/>
                        <a:t>.</a:t>
                      </a:r>
                      <a:r>
                        <a:rPr b="1" dirty="0" smtClean="0"/>
                        <a:t> </a:t>
                      </a:r>
                      <a:r>
                        <a:rPr b="1" dirty="0" err="1" smtClean="0"/>
                        <a:t>атри</a:t>
                      </a:r>
                      <a:r>
                        <a:rPr lang="en-US" b="1" dirty="0" smtClean="0"/>
                        <a:t>.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ru-RU" b="1" dirty="0" smtClean="0"/>
                        <a:t>Ф</a:t>
                      </a:r>
                      <a:r>
                        <a:rPr b="1" dirty="0" err="1" smtClean="0"/>
                        <a:t>айла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701"/>
            <a:ext cx="8318500" cy="1016000"/>
          </a:xfrm>
        </p:spPr>
        <p:txBody>
          <a:bodyPr/>
          <a:lstStyle/>
          <a:p>
            <a:pPr lvl="1">
              <a:buAutoNum type="arabicPeriod" startAt="13"/>
            </a:pPr>
            <a:r>
              <a:rPr dirty="0" err="1" smtClean="0"/>
              <a:t>Заполнил</a:t>
            </a:r>
            <a:r>
              <a:rPr dirty="0" smtClean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минимально</a:t>
            </a:r>
            <a:r>
              <a:rPr dirty="0"/>
              <a:t> </a:t>
            </a:r>
            <a:r>
              <a:rPr dirty="0" err="1"/>
              <a:t>неободимых</a:t>
            </a:r>
            <a:r>
              <a:rPr dirty="0"/>
              <a:t> </a:t>
            </a:r>
            <a:r>
              <a:rPr dirty="0" err="1"/>
              <a:t>атрибутов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определенных</a:t>
            </a:r>
            <a:r>
              <a:rPr dirty="0"/>
              <a:t> </a:t>
            </a:r>
            <a:r>
              <a:rPr dirty="0" err="1"/>
              <a:t>действий</a:t>
            </a:r>
            <a:endParaRPr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938696"/>
              </p:ext>
            </p:extLst>
          </p:nvPr>
        </p:nvGraphicFramePr>
        <p:xfrm>
          <a:off x="457200" y="2133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Операция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Мин. права на директ.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Мин. права на 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Создание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020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Удаление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030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Чтение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020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Запись</a:t>
                      </a:r>
                      <a:r>
                        <a:rPr b="1" dirty="0"/>
                        <a:t> в </a:t>
                      </a:r>
                      <a:r>
                        <a:rPr b="1" dirty="0" err="1"/>
                        <a:t>файл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050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Переименование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010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Создание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поддиректории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040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Удаление поддиректории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5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318500" cy="1816100"/>
          </a:xfrm>
        </p:spPr>
        <p:txBody>
          <a:bodyPr/>
          <a:lstStyle/>
          <a:p>
            <a:pPr marL="0" lvl="0" indent="0">
              <a:buNone/>
            </a:pPr>
            <a:r>
              <a:rPr dirty="0" err="1" smtClean="0"/>
              <a:t>Получил</a:t>
            </a:r>
            <a:r>
              <a:rPr dirty="0" smtClean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навыков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 с </a:t>
            </a:r>
            <a:r>
              <a:rPr dirty="0" err="1"/>
              <a:t>атрибутами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групп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Информация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Вводная 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Объект и предмет исследования</a:t>
            </a:r>
          </a:p>
          <a:p>
            <a:pPr lvl="1"/>
            <a:r>
              <a:rPr/>
              <a:t>Rocky Linux</a:t>
            </a:r>
          </a:p>
          <a:p>
            <a:pPr lvl="1"/>
            <a:r>
              <a:rPr/>
              <a:t>Дискреционное разграничение прав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Цель</a:t>
            </a:r>
          </a:p>
          <a:p>
            <a:pPr lvl="1"/>
            <a:r>
              <a:rPr/>
              <a:t>Получение практических навыков работы в консоли с атрибутами файлов для групп пользователей.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 установленной операционной системе создал учётную запись пользователя guest. (изображение 01)</a:t>
            </a:r>
          </a:p>
          <a:p>
            <a:pPr lvl="1">
              <a:buAutoNum type="arabicPeriod"/>
            </a:pPr>
            <a:r>
              <a:rPr/>
              <a:t>Задал пароль для пользователя guest. (изображение 01)</a:t>
            </a:r>
          </a:p>
          <a:p>
            <a:pPr lvl="1">
              <a:buAutoNum type="arabicPeriod"/>
            </a:pPr>
            <a:r>
              <a:rPr/>
              <a:t>Аналогично создал второго пользователя guest2. (изображение 01)</a:t>
            </a:r>
          </a:p>
          <a:p>
            <a:pPr lvl="1">
              <a:buAutoNum type="arabicPeriod"/>
            </a:pPr>
            <a:r>
              <a:rPr/>
              <a:t>Добавил пользователя guest2 в группу guest. (изображение 001)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3/report/image/Capture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AutoNum type="arabicPeriod" startAt="5"/>
            </a:pPr>
            <a:r>
              <a:rPr dirty="0" err="1"/>
              <a:t>Осуществил</a:t>
            </a:r>
            <a:r>
              <a:rPr dirty="0"/>
              <a:t> </a:t>
            </a:r>
            <a:r>
              <a:rPr dirty="0" err="1"/>
              <a:t>вход</a:t>
            </a:r>
            <a:r>
              <a:rPr dirty="0"/>
              <a:t> в </a:t>
            </a:r>
            <a:r>
              <a:rPr dirty="0" err="1"/>
              <a:t>систему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консолях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002 - 003)</a:t>
            </a:r>
          </a:p>
          <a:p>
            <a:pPr lvl="1">
              <a:buAutoNum type="arabicPeriod" startAt="5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обоих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/>
              <a:t>pwd</a:t>
            </a:r>
            <a:r>
              <a:rPr dirty="0"/>
              <a:t> </a:t>
            </a:r>
            <a:r>
              <a:rPr dirty="0" err="1"/>
              <a:t>определил</a:t>
            </a:r>
            <a:r>
              <a:rPr dirty="0"/>
              <a:t> </a:t>
            </a:r>
            <a:r>
              <a:rPr dirty="0" err="1"/>
              <a:t>директорию</a:t>
            </a:r>
            <a:r>
              <a:rPr dirty="0"/>
              <a:t>, в </a:t>
            </a:r>
            <a:r>
              <a:rPr dirty="0" err="1"/>
              <a:t>которой</a:t>
            </a:r>
            <a:r>
              <a:rPr dirty="0"/>
              <a:t> </a:t>
            </a:r>
            <a:r>
              <a:rPr lang="ru-RU" dirty="0" smtClean="0"/>
              <a:t>я </a:t>
            </a:r>
            <a:r>
              <a:rPr dirty="0" err="1" smtClean="0"/>
              <a:t>нахо</a:t>
            </a:r>
            <a:r>
              <a:rPr lang="ru-RU" dirty="0" smtClean="0"/>
              <a:t>жусь</a:t>
            </a:r>
            <a:r>
              <a:rPr dirty="0" smtClean="0"/>
              <a:t>. </a:t>
            </a:r>
            <a:r>
              <a:rPr dirty="0" err="1" smtClean="0"/>
              <a:t>Сравни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её</a:t>
            </a:r>
            <a:r>
              <a:rPr dirty="0"/>
              <a:t> с </a:t>
            </a:r>
            <a:r>
              <a:rPr dirty="0" err="1"/>
              <a:t>приглашениями</a:t>
            </a:r>
            <a:r>
              <a:rPr dirty="0"/>
              <a:t> </a:t>
            </a:r>
            <a:r>
              <a:rPr dirty="0" err="1"/>
              <a:t>командной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002 - 003)</a:t>
            </a:r>
          </a:p>
          <a:p>
            <a:pPr lvl="1">
              <a:buAutoNum type="arabicPeriod" startAt="5"/>
            </a:pPr>
            <a:r>
              <a:rPr dirty="0" err="1"/>
              <a:t>Уточнил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 </a:t>
            </a:r>
            <a:r>
              <a:rPr lang="ru-RU" dirty="0" smtClean="0"/>
              <a:t>своего </a:t>
            </a:r>
            <a:r>
              <a:rPr dirty="0" err="1" smtClean="0"/>
              <a:t>пользователя</a:t>
            </a:r>
            <a:r>
              <a:rPr dirty="0"/>
              <a:t>,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группу</a:t>
            </a:r>
            <a:r>
              <a:rPr dirty="0"/>
              <a:t>, </a:t>
            </a:r>
            <a:r>
              <a:rPr dirty="0" err="1"/>
              <a:t>кто</a:t>
            </a:r>
            <a:r>
              <a:rPr dirty="0"/>
              <a:t> </a:t>
            </a:r>
            <a:r>
              <a:rPr dirty="0" err="1"/>
              <a:t>входит</a:t>
            </a:r>
            <a:r>
              <a:rPr dirty="0"/>
              <a:t> в </a:t>
            </a:r>
            <a:r>
              <a:rPr dirty="0" err="1"/>
              <a:t>неё</a:t>
            </a:r>
            <a:r>
              <a:rPr dirty="0"/>
              <a:t> и к </a:t>
            </a:r>
            <a:r>
              <a:rPr dirty="0" err="1"/>
              <a:t>каким</a:t>
            </a:r>
            <a:r>
              <a:rPr dirty="0"/>
              <a:t> </a:t>
            </a:r>
            <a:r>
              <a:rPr dirty="0" err="1"/>
              <a:t>группам</a:t>
            </a:r>
            <a:r>
              <a:rPr dirty="0"/>
              <a:t> </a:t>
            </a:r>
            <a:r>
              <a:rPr dirty="0" err="1"/>
              <a:t>принадлежит</a:t>
            </a:r>
            <a:r>
              <a:rPr dirty="0"/>
              <a:t>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сам</a:t>
            </a:r>
            <a:r>
              <a:rPr dirty="0"/>
              <a:t>. </a:t>
            </a:r>
            <a:r>
              <a:rPr dirty="0" err="1"/>
              <a:t>Определил</a:t>
            </a:r>
            <a:r>
              <a:rPr dirty="0"/>
              <a:t> </a:t>
            </a:r>
            <a:r>
              <a:rPr dirty="0" err="1"/>
              <a:t>командами</a:t>
            </a:r>
            <a:r>
              <a:rPr dirty="0"/>
              <a:t> groups guest и groups guest2, в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 </a:t>
            </a:r>
            <a:r>
              <a:rPr dirty="0" err="1"/>
              <a:t>входят</a:t>
            </a:r>
            <a:r>
              <a:rPr dirty="0"/>
              <a:t> </a:t>
            </a:r>
            <a:r>
              <a:rPr dirty="0" err="1"/>
              <a:t>пользователи</a:t>
            </a:r>
            <a:r>
              <a:rPr dirty="0"/>
              <a:t> guest и guest2. </a:t>
            </a:r>
            <a:r>
              <a:rPr dirty="0" err="1"/>
              <a:t>Сравнил</a:t>
            </a:r>
            <a:r>
              <a:rPr dirty="0"/>
              <a:t> </a:t>
            </a:r>
            <a:r>
              <a:rPr dirty="0" err="1"/>
              <a:t>вывод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groups с </a:t>
            </a:r>
            <a:r>
              <a:rPr dirty="0" err="1"/>
              <a:t>выводом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 id -</a:t>
            </a:r>
            <a:r>
              <a:rPr dirty="0" err="1"/>
              <a:t>Gn</a:t>
            </a:r>
            <a:r>
              <a:rPr dirty="0"/>
              <a:t> и id -G. (</a:t>
            </a:r>
            <a:r>
              <a:rPr dirty="0" err="1"/>
              <a:t>изображение</a:t>
            </a:r>
            <a:r>
              <a:rPr dirty="0"/>
              <a:t> 002 - 003)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3/report/image/Capture1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3/report/image/Captur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lvl="1">
              <a:buAutoNum type="arabicPeriod" startAt="8"/>
            </a:pPr>
            <a:r>
              <a:rPr dirty="0" err="1" smtClean="0"/>
              <a:t>Сравни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полученную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с </a:t>
            </a:r>
            <a:r>
              <a:rPr dirty="0" err="1"/>
              <a:t>содержимым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/</a:t>
            </a:r>
            <a:r>
              <a:rPr dirty="0" err="1"/>
              <a:t>etc</a:t>
            </a:r>
            <a:r>
              <a:rPr dirty="0"/>
              <a:t>/group. </a:t>
            </a:r>
            <a:r>
              <a:rPr dirty="0" err="1" smtClean="0"/>
              <a:t>Просмотр</a:t>
            </a:r>
            <a:r>
              <a:rPr lang="ru-RU" dirty="0" smtClean="0"/>
              <a:t>ил</a:t>
            </a:r>
            <a:r>
              <a:rPr dirty="0" smtClean="0"/>
              <a:t> </a:t>
            </a:r>
            <a:r>
              <a:rPr dirty="0" err="1"/>
              <a:t>файл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cat /</a:t>
            </a:r>
            <a:r>
              <a:rPr dirty="0" err="1">
                <a:latin typeface="Courier"/>
              </a:rPr>
              <a:t>etc</a:t>
            </a:r>
            <a:r>
              <a:rPr dirty="0">
                <a:latin typeface="Courier"/>
              </a:rPr>
              <a:t>/group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3/report/image/Capture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86100"/>
            <a:ext cx="82296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321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536</Words>
  <Application>Microsoft Office PowerPoint</Application>
  <PresentationFormat>On-screen Show (4:3)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Информационная безопасность</vt:lpstr>
      <vt:lpstr>Информация</vt:lpstr>
      <vt:lpstr>Вводная часть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7</cp:revision>
  <dcterms:created xsi:type="dcterms:W3CDTF">2023-09-23T18:23:42Z</dcterms:created>
  <dcterms:modified xsi:type="dcterms:W3CDTF">2023-09-23T18:54:15Z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23 сентября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№_03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