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8" r:id="rId10"/>
    <p:sldId id="270" r:id="rId11"/>
    <p:sldId id="271" r:id="rId12"/>
    <p:sldId id="272" r:id="rId13"/>
    <p:sldId id="273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75" d="100"/>
          <a:sy n="75" d="100"/>
        </p:scale>
        <p:origin x="-123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1032204249@pfur.ru" TargetMode="External"/><Relationship Id="rId2" Type="http://schemas.openxmlformats.org/officeDocument/2006/relationships/hyperlink" Target="https://github.com/tgabriel22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859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безопасность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6400800" cy="175260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 err="1"/>
              <a:t>Презентация</a:t>
            </a:r>
            <a:r>
              <a:rPr dirty="0"/>
              <a:t> к </a:t>
            </a:r>
            <a:r>
              <a:rPr dirty="0" err="1"/>
              <a:t>лабораторной</a:t>
            </a:r>
            <a:r>
              <a:rPr dirty="0"/>
              <a:t> </a:t>
            </a:r>
            <a:r>
              <a:rPr dirty="0" err="1"/>
              <a:t>работе</a:t>
            </a:r>
            <a:r>
              <a:rPr dirty="0"/>
              <a:t> №_05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>Габриэль Тьерри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07/10/2023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raw.githubusercontent.com/tgabriel22/Work/main/2022-2023/Информационная%20безопасность/infosec/Lab05/report/image/Capture6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09700" y="838200"/>
            <a:ext cx="6184900" cy="430490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4991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 err="1"/>
              <a:t>изображение</a:t>
            </a:r>
            <a:r>
              <a:rPr dirty="0"/>
              <a:t> 006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9800"/>
            <a:ext cx="8229600" cy="4525963"/>
          </a:xfrm>
        </p:spPr>
        <p:txBody>
          <a:bodyPr>
            <a:normAutofit fontScale="92500"/>
          </a:bodyPr>
          <a:lstStyle/>
          <a:p>
            <a:pPr lvl="1">
              <a:buAutoNum type="arabicPeriod" startAt="8"/>
            </a:pP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имени</a:t>
            </a:r>
            <a:r>
              <a:rPr dirty="0"/>
              <a:t> </a:t>
            </a:r>
            <a:r>
              <a:rPr dirty="0" err="1"/>
              <a:t>суперпользователя</a:t>
            </a:r>
            <a:r>
              <a:rPr dirty="0"/>
              <a:t> </a:t>
            </a:r>
            <a:r>
              <a:rPr dirty="0" err="1"/>
              <a:t>выполнил</a:t>
            </a:r>
            <a:r>
              <a:rPr dirty="0"/>
              <a:t> </a:t>
            </a:r>
            <a:r>
              <a:rPr dirty="0" err="1"/>
              <a:t>команды</a:t>
            </a:r>
            <a:r>
              <a:rPr dirty="0"/>
              <a:t> </a:t>
            </a:r>
            <a:r>
              <a:rPr dirty="0" err="1">
                <a:latin typeface="Courier"/>
              </a:rPr>
              <a:t>sudo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chown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root:guest</a:t>
            </a:r>
            <a:r>
              <a:rPr dirty="0">
                <a:latin typeface="Courier"/>
              </a:rPr>
              <a:t> /home/guest/simpleid2</a:t>
            </a:r>
            <a:r>
              <a:rPr dirty="0"/>
              <a:t> и </a:t>
            </a:r>
            <a:r>
              <a:rPr dirty="0" err="1">
                <a:latin typeface="Courier"/>
              </a:rPr>
              <a:t>sudo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chmod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u+s</a:t>
            </a:r>
            <a:r>
              <a:rPr dirty="0">
                <a:latin typeface="Courier"/>
              </a:rPr>
              <a:t> /home/guest/simpleid2</a:t>
            </a:r>
          </a:p>
          <a:p>
            <a:pPr lvl="1">
              <a:buAutoNum type="arabicPeriod" startAt="8"/>
            </a:pPr>
            <a:r>
              <a:rPr dirty="0" err="1"/>
              <a:t>повысил</a:t>
            </a:r>
            <a:r>
              <a:rPr dirty="0"/>
              <a:t> </a:t>
            </a:r>
            <a:r>
              <a:rPr dirty="0" err="1"/>
              <a:t>временно</a:t>
            </a:r>
            <a:r>
              <a:rPr dirty="0"/>
              <a:t> </a:t>
            </a:r>
            <a:r>
              <a:rPr dirty="0" err="1"/>
              <a:t>свои</a:t>
            </a:r>
            <a:r>
              <a:rPr dirty="0"/>
              <a:t> </a:t>
            </a:r>
            <a:r>
              <a:rPr dirty="0" err="1"/>
              <a:t>права</a:t>
            </a:r>
            <a:r>
              <a:rPr dirty="0"/>
              <a:t> с </a:t>
            </a:r>
            <a:r>
              <a:rPr dirty="0" err="1"/>
              <a:t>помощью</a:t>
            </a:r>
            <a:r>
              <a:rPr dirty="0"/>
              <a:t> </a:t>
            </a:r>
            <a:r>
              <a:rPr dirty="0" err="1"/>
              <a:t>su</a:t>
            </a:r>
            <a:r>
              <a:rPr dirty="0"/>
              <a:t>.</a:t>
            </a:r>
          </a:p>
          <a:p>
            <a:pPr lvl="1">
              <a:buAutoNum type="arabicPeriod" startAt="8"/>
            </a:pPr>
            <a:r>
              <a:rPr dirty="0" err="1"/>
              <a:t>выполнил</a:t>
            </a:r>
            <a:r>
              <a:rPr dirty="0"/>
              <a:t> </a:t>
            </a:r>
            <a:r>
              <a:rPr dirty="0" err="1"/>
              <a:t>проверку</a:t>
            </a:r>
            <a:r>
              <a:rPr dirty="0"/>
              <a:t> </a:t>
            </a:r>
            <a:r>
              <a:rPr dirty="0" err="1"/>
              <a:t>правильности</a:t>
            </a:r>
            <a:r>
              <a:rPr dirty="0"/>
              <a:t> </a:t>
            </a:r>
            <a:r>
              <a:rPr dirty="0" err="1"/>
              <a:t>установки</a:t>
            </a:r>
            <a:r>
              <a:rPr dirty="0"/>
              <a:t> </a:t>
            </a:r>
            <a:r>
              <a:rPr dirty="0" err="1"/>
              <a:t>новых</a:t>
            </a:r>
            <a:r>
              <a:rPr dirty="0"/>
              <a:t> </a:t>
            </a:r>
            <a:r>
              <a:rPr dirty="0" err="1"/>
              <a:t>атрибутов</a:t>
            </a:r>
            <a:r>
              <a:rPr dirty="0"/>
              <a:t> и </a:t>
            </a:r>
            <a:r>
              <a:rPr dirty="0" err="1"/>
              <a:t>смены</a:t>
            </a:r>
            <a:r>
              <a:rPr dirty="0"/>
              <a:t> </a:t>
            </a:r>
            <a:r>
              <a:rPr dirty="0" err="1"/>
              <a:t>владельца</a:t>
            </a:r>
            <a:r>
              <a:rPr dirty="0"/>
              <a:t> </a:t>
            </a:r>
            <a:r>
              <a:rPr dirty="0" err="1"/>
              <a:t>файла</a:t>
            </a:r>
            <a:r>
              <a:rPr dirty="0"/>
              <a:t> simpleid2</a:t>
            </a:r>
          </a:p>
          <a:p>
            <a:pPr lvl="1">
              <a:buAutoNum type="arabicPeriod" startAt="8"/>
            </a:pPr>
            <a:r>
              <a:rPr dirty="0" err="1"/>
              <a:t>Запустил</a:t>
            </a:r>
            <a:r>
              <a:rPr dirty="0"/>
              <a:t> </a:t>
            </a:r>
            <a:r>
              <a:rPr dirty="0" err="1"/>
              <a:t>программы</a:t>
            </a:r>
            <a:r>
              <a:rPr dirty="0"/>
              <a:t> simpleid2 и id.</a:t>
            </a:r>
          </a:p>
          <a:p>
            <a:pPr lvl="1">
              <a:buAutoNum type="arabicPeriod" startAt="8"/>
            </a:pPr>
            <a:r>
              <a:rPr dirty="0" err="1"/>
              <a:t>Проделал</a:t>
            </a:r>
            <a:r>
              <a:rPr dirty="0"/>
              <a:t> </a:t>
            </a:r>
            <a:r>
              <a:rPr dirty="0" err="1"/>
              <a:t>тоже</a:t>
            </a:r>
            <a:r>
              <a:rPr dirty="0"/>
              <a:t> </a:t>
            </a:r>
            <a:r>
              <a:rPr dirty="0" err="1"/>
              <a:t>самое</a:t>
            </a:r>
            <a:r>
              <a:rPr dirty="0"/>
              <a:t> </a:t>
            </a:r>
            <a:r>
              <a:rPr dirty="0" err="1"/>
              <a:t>относительно</a:t>
            </a:r>
            <a:r>
              <a:rPr dirty="0"/>
              <a:t> </a:t>
            </a:r>
            <a:r>
              <a:rPr dirty="0" err="1"/>
              <a:t>SetGID-бита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raw.githubusercontent.com/tgabriel22/Work/main/2022-2023/Информационная%20безопасность/infosec/Lab05/report/image/Capture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65300"/>
            <a:ext cx="8229600" cy="367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изображение 007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401"/>
            <a:ext cx="7950200" cy="622300"/>
          </a:xfrm>
        </p:spPr>
        <p:txBody>
          <a:bodyPr/>
          <a:lstStyle/>
          <a:p>
            <a:pPr lvl="1">
              <a:buAutoNum type="arabicPeriod" startAt="13"/>
            </a:pPr>
            <a:r>
              <a:rPr dirty="0" err="1"/>
              <a:t>Создал</a:t>
            </a:r>
            <a:r>
              <a:rPr dirty="0"/>
              <a:t> </a:t>
            </a:r>
            <a:r>
              <a:rPr dirty="0" err="1"/>
              <a:t>программу</a:t>
            </a:r>
            <a:r>
              <a:rPr dirty="0"/>
              <a:t> </a:t>
            </a:r>
            <a:r>
              <a:rPr dirty="0" err="1"/>
              <a:t>readfile.c</a:t>
            </a:r>
            <a:endParaRPr dirty="0"/>
          </a:p>
        </p:txBody>
      </p:sp>
      <p:pic>
        <p:nvPicPr>
          <p:cNvPr id="4" name="Picture 3" descr="https://raw.githubusercontent.com/tgabriel22/Work/main/2022-2023/Информационная%20безопасность/infosec/Lab05/report/image/Capture8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685800"/>
            <a:ext cx="8229600" cy="109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3"/>
          <p:cNvSpPr txBox="1"/>
          <p:nvPr/>
        </p:nvSpPr>
        <p:spPr>
          <a:xfrm>
            <a:off x="457200" y="17145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 err="1"/>
              <a:t>изображение</a:t>
            </a:r>
            <a:r>
              <a:rPr dirty="0"/>
              <a:t> 008</a:t>
            </a:r>
          </a:p>
        </p:txBody>
      </p:sp>
      <p:pic>
        <p:nvPicPr>
          <p:cNvPr id="7" name="Picture 6" descr="https://raw.githubusercontent.com/tgabriel22/Work/main/2022-2023/Информационная%20безопасность/infosec/Lab05/report/image/Capture9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96999" y="2209800"/>
            <a:ext cx="5937451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TextBox 3"/>
          <p:cNvSpPr txBox="1"/>
          <p:nvPr/>
        </p:nvSpPr>
        <p:spPr>
          <a:xfrm>
            <a:off x="431800" y="64516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изображение 009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raw.githubusercontent.com/tgabriel22/Work/main/2022-2023/Информационная%20безопасность/infosec/Lab05/report/image/Capture10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66800" y="1600200"/>
            <a:ext cx="7035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7785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 err="1"/>
              <a:t>изображение</a:t>
            </a:r>
            <a:r>
              <a:rPr dirty="0"/>
              <a:t> 010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raw.githubusercontent.com/tgabriel22/Work/main/2022-2023/Информационная%20безопасность/infosec/Lab05/report/image/Capture1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4986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388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 err="1"/>
              <a:t>изображение</a:t>
            </a:r>
            <a:r>
              <a:rPr dirty="0"/>
              <a:t> 011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raw.githubusercontent.com/tgabriel22/Work/main/2022-2023/Информационная%20безопасность/infosec/Lab05/report/image/Capture1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71600" y="635034"/>
            <a:ext cx="6184900" cy="523975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177800" y="60071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изображение 012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Исследование</a:t>
            </a:r>
            <a:r>
              <a:rPr b="1" dirty="0"/>
              <a:t> </a:t>
            </a:r>
            <a:r>
              <a:rPr b="1" dirty="0" smtClean="0"/>
              <a:t>Sticky-</a:t>
            </a:r>
            <a:r>
              <a:rPr b="1" dirty="0" err="1" smtClean="0"/>
              <a:t>бита</a:t>
            </a:r>
            <a:endParaRPr lang="en-US" b="1" dirty="0" smtClean="0"/>
          </a:p>
          <a:p>
            <a:pPr marL="0" lvl="0" indent="0">
              <a:spcBef>
                <a:spcPts val="3000"/>
              </a:spcBef>
              <a:buNone/>
            </a:pPr>
            <a:endParaRPr b="1" dirty="0"/>
          </a:p>
          <a:p>
            <a:pPr lvl="1">
              <a:buAutoNum type="arabicPeriod"/>
            </a:pPr>
            <a:r>
              <a:rPr dirty="0" err="1"/>
              <a:t>Выяснил</a:t>
            </a:r>
            <a:r>
              <a:rPr dirty="0"/>
              <a:t>, </a:t>
            </a:r>
            <a:r>
              <a:rPr dirty="0" err="1"/>
              <a:t>установлен</a:t>
            </a:r>
            <a:r>
              <a:rPr dirty="0"/>
              <a:t> </a:t>
            </a:r>
            <a:r>
              <a:rPr dirty="0" err="1"/>
              <a:t>ли</a:t>
            </a:r>
            <a:r>
              <a:rPr dirty="0"/>
              <a:t> </a:t>
            </a:r>
            <a:r>
              <a:rPr dirty="0" err="1"/>
              <a:t>атрибут</a:t>
            </a:r>
            <a:r>
              <a:rPr dirty="0"/>
              <a:t> Sticky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директории</a:t>
            </a:r>
            <a:r>
              <a:rPr dirty="0"/>
              <a:t> /</a:t>
            </a:r>
            <a:r>
              <a:rPr dirty="0" err="1"/>
              <a:t>tmp</a:t>
            </a:r>
            <a:r>
              <a:rPr dirty="0"/>
              <a:t>,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чего</a:t>
            </a:r>
            <a:r>
              <a:rPr dirty="0"/>
              <a:t> </a:t>
            </a:r>
            <a:r>
              <a:rPr dirty="0" err="1"/>
              <a:t>выполните</a:t>
            </a:r>
            <a:r>
              <a:rPr dirty="0"/>
              <a:t> </a:t>
            </a:r>
            <a:r>
              <a:rPr dirty="0" err="1"/>
              <a:t>команду</a:t>
            </a:r>
            <a:r>
              <a:rPr dirty="0"/>
              <a:t> ls -l / | grep </a:t>
            </a:r>
            <a:r>
              <a:rPr dirty="0" err="1"/>
              <a:t>tmp</a:t>
            </a:r>
            <a:endParaRPr dirty="0"/>
          </a:p>
          <a:p>
            <a:pPr lvl="1">
              <a:buAutoNum type="arabicPeriod"/>
            </a:pP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имени</a:t>
            </a:r>
            <a:r>
              <a:rPr dirty="0"/>
              <a:t> </a:t>
            </a:r>
            <a:r>
              <a:rPr dirty="0" err="1"/>
              <a:t>пользователя</a:t>
            </a:r>
            <a:r>
              <a:rPr dirty="0"/>
              <a:t> guest </a:t>
            </a:r>
            <a:r>
              <a:rPr dirty="0" err="1"/>
              <a:t>создал</a:t>
            </a:r>
            <a:r>
              <a:rPr dirty="0"/>
              <a:t> </a:t>
            </a:r>
            <a:r>
              <a:rPr dirty="0" err="1"/>
              <a:t>файл</a:t>
            </a:r>
            <a:r>
              <a:rPr dirty="0"/>
              <a:t> file01.txt в </a:t>
            </a:r>
            <a:r>
              <a:rPr dirty="0" err="1"/>
              <a:t>директории</a:t>
            </a:r>
            <a:r>
              <a:rPr dirty="0"/>
              <a:t> /</a:t>
            </a:r>
            <a:r>
              <a:rPr dirty="0" err="1"/>
              <a:t>tmp</a:t>
            </a:r>
            <a:r>
              <a:rPr dirty="0"/>
              <a:t> </a:t>
            </a:r>
            <a:r>
              <a:rPr dirty="0" err="1"/>
              <a:t>со</a:t>
            </a:r>
            <a:r>
              <a:rPr dirty="0"/>
              <a:t> </a:t>
            </a:r>
            <a:r>
              <a:rPr dirty="0" err="1"/>
              <a:t>словом</a:t>
            </a:r>
            <a:r>
              <a:rPr dirty="0"/>
              <a:t> test: echo “test” &gt; /</a:t>
            </a:r>
            <a:r>
              <a:rPr dirty="0" err="1"/>
              <a:t>tmp</a:t>
            </a:r>
            <a:r>
              <a:rPr dirty="0"/>
              <a:t>/file01.txt</a:t>
            </a:r>
          </a:p>
          <a:p>
            <a:pPr lvl="1">
              <a:buAutoNum type="arabicPeriod"/>
            </a:pPr>
            <a:r>
              <a:rPr dirty="0" err="1"/>
              <a:t>Просмотрил</a:t>
            </a:r>
            <a:r>
              <a:rPr dirty="0"/>
              <a:t> </a:t>
            </a:r>
            <a:r>
              <a:rPr dirty="0" err="1"/>
              <a:t>атрибуты</a:t>
            </a:r>
            <a:r>
              <a:rPr dirty="0"/>
              <a:t> у </a:t>
            </a:r>
            <a:r>
              <a:rPr dirty="0" err="1"/>
              <a:t>только</a:t>
            </a:r>
            <a:r>
              <a:rPr dirty="0"/>
              <a:t>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созданного</a:t>
            </a:r>
            <a:r>
              <a:rPr dirty="0"/>
              <a:t> </a:t>
            </a:r>
            <a:r>
              <a:rPr dirty="0" err="1"/>
              <a:t>файла</a:t>
            </a:r>
            <a:r>
              <a:rPr dirty="0"/>
              <a:t> и </a:t>
            </a:r>
            <a:r>
              <a:rPr dirty="0" err="1"/>
              <a:t>разрешил</a:t>
            </a:r>
            <a:r>
              <a:rPr dirty="0"/>
              <a:t> </a:t>
            </a:r>
            <a:r>
              <a:rPr dirty="0" err="1"/>
              <a:t>чтение</a:t>
            </a:r>
            <a:r>
              <a:rPr dirty="0"/>
              <a:t> и </a:t>
            </a:r>
            <a:r>
              <a:rPr dirty="0" err="1"/>
              <a:t>запись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категории</a:t>
            </a:r>
            <a:r>
              <a:rPr dirty="0"/>
              <a:t> </a:t>
            </a:r>
            <a:r>
              <a:rPr dirty="0" err="1"/>
              <a:t>пользователей</a:t>
            </a:r>
            <a:r>
              <a:rPr dirty="0"/>
              <a:t> «</a:t>
            </a:r>
            <a:r>
              <a:rPr dirty="0" err="1"/>
              <a:t>все</a:t>
            </a:r>
            <a:r>
              <a:rPr dirty="0"/>
              <a:t> </a:t>
            </a:r>
            <a:r>
              <a:rPr dirty="0" err="1"/>
              <a:t>остальные</a:t>
            </a:r>
            <a:r>
              <a:rPr dirty="0"/>
              <a:t>»: ls -l /</a:t>
            </a:r>
            <a:r>
              <a:rPr dirty="0" err="1"/>
              <a:t>tmp</a:t>
            </a:r>
            <a:r>
              <a:rPr dirty="0"/>
              <a:t>/file01.txt </a:t>
            </a:r>
            <a:r>
              <a:rPr dirty="0" err="1"/>
              <a:t>chmod</a:t>
            </a:r>
            <a:r>
              <a:rPr dirty="0"/>
              <a:t> </a:t>
            </a:r>
            <a:r>
              <a:rPr dirty="0" err="1"/>
              <a:t>o+rw</a:t>
            </a:r>
            <a:r>
              <a:rPr dirty="0"/>
              <a:t> /</a:t>
            </a:r>
            <a:r>
              <a:rPr dirty="0" err="1"/>
              <a:t>tmp</a:t>
            </a:r>
            <a:r>
              <a:rPr dirty="0"/>
              <a:t>/file01.txt ls -l /</a:t>
            </a:r>
            <a:r>
              <a:rPr dirty="0" err="1"/>
              <a:t>tmp</a:t>
            </a:r>
            <a:r>
              <a:rPr dirty="0"/>
              <a:t>/file01.txt</a:t>
            </a:r>
          </a:p>
          <a:p>
            <a:pPr lvl="1">
              <a:buAutoNum type="arabicPeriod"/>
            </a:pPr>
            <a:r>
              <a:rPr dirty="0"/>
              <a:t>.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пользователя</a:t>
            </a:r>
            <a:r>
              <a:rPr dirty="0"/>
              <a:t> guest2 (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являющегося</a:t>
            </a:r>
            <a:r>
              <a:rPr dirty="0"/>
              <a:t> </a:t>
            </a:r>
            <a:r>
              <a:rPr dirty="0" err="1"/>
              <a:t>владельцем</a:t>
            </a:r>
            <a:r>
              <a:rPr dirty="0"/>
              <a:t>) </a:t>
            </a:r>
            <a:r>
              <a:rPr dirty="0" err="1"/>
              <a:t>попробовал</a:t>
            </a:r>
            <a:r>
              <a:rPr dirty="0"/>
              <a:t> </a:t>
            </a:r>
            <a:r>
              <a:rPr dirty="0" err="1"/>
              <a:t>прочитать</a:t>
            </a:r>
            <a:r>
              <a:rPr dirty="0"/>
              <a:t> </a:t>
            </a:r>
            <a:r>
              <a:rPr dirty="0" err="1"/>
              <a:t>файл</a:t>
            </a:r>
            <a:r>
              <a:rPr dirty="0"/>
              <a:t> /</a:t>
            </a:r>
            <a:r>
              <a:rPr dirty="0" err="1"/>
              <a:t>tmp</a:t>
            </a:r>
            <a:r>
              <a:rPr dirty="0"/>
              <a:t>/file01.txt: cat /</a:t>
            </a:r>
            <a:r>
              <a:rPr dirty="0" err="1"/>
              <a:t>tmp</a:t>
            </a:r>
            <a:r>
              <a:rPr dirty="0"/>
              <a:t>/file01.txt</a:t>
            </a:r>
          </a:p>
          <a:p>
            <a:pPr lvl="1">
              <a:buAutoNum type="arabicPeriod"/>
            </a:pP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пользователя</a:t>
            </a:r>
            <a:r>
              <a:rPr dirty="0"/>
              <a:t> guest2 </a:t>
            </a:r>
            <a:r>
              <a:rPr dirty="0" err="1"/>
              <a:t>попробовал</a:t>
            </a:r>
            <a:r>
              <a:rPr dirty="0"/>
              <a:t> </a:t>
            </a:r>
            <a:r>
              <a:rPr dirty="0" err="1"/>
              <a:t>дозаписать</a:t>
            </a:r>
            <a:r>
              <a:rPr dirty="0"/>
              <a:t> в </a:t>
            </a:r>
            <a:r>
              <a:rPr dirty="0" err="1"/>
              <a:t>файл</a:t>
            </a:r>
            <a:r>
              <a:rPr dirty="0"/>
              <a:t> /</a:t>
            </a:r>
            <a:r>
              <a:rPr dirty="0" err="1"/>
              <a:t>tmp</a:t>
            </a:r>
            <a:r>
              <a:rPr dirty="0"/>
              <a:t>/file01.txt </a:t>
            </a:r>
            <a:r>
              <a:rPr dirty="0" err="1"/>
              <a:t>слово</a:t>
            </a:r>
            <a:r>
              <a:rPr dirty="0"/>
              <a:t> test2 </a:t>
            </a:r>
            <a:r>
              <a:rPr dirty="0" err="1"/>
              <a:t>командой</a:t>
            </a:r>
            <a:r>
              <a:rPr dirty="0"/>
              <a:t> echo “test2” &gt; /</a:t>
            </a:r>
            <a:r>
              <a:rPr dirty="0" err="1"/>
              <a:t>tmp</a:t>
            </a:r>
            <a:r>
              <a:rPr dirty="0"/>
              <a:t>/file01.txt </a:t>
            </a:r>
            <a:r>
              <a:rPr dirty="0" err="1"/>
              <a:t>Удалось</a:t>
            </a:r>
            <a:r>
              <a:rPr dirty="0"/>
              <a:t> </a:t>
            </a:r>
            <a:r>
              <a:rPr dirty="0" err="1"/>
              <a:t>ли</a:t>
            </a:r>
            <a:r>
              <a:rPr dirty="0"/>
              <a:t> </a:t>
            </a:r>
            <a:r>
              <a:rPr dirty="0" err="1"/>
              <a:t>вам</a:t>
            </a:r>
            <a:r>
              <a:rPr dirty="0"/>
              <a:t> </a:t>
            </a:r>
            <a:r>
              <a:rPr dirty="0" err="1"/>
              <a:t>выполнить</a:t>
            </a:r>
            <a:r>
              <a:rPr dirty="0"/>
              <a:t> </a:t>
            </a:r>
            <a:r>
              <a:rPr dirty="0" err="1"/>
              <a:t>операцию</a:t>
            </a:r>
            <a:r>
              <a:rPr dirty="0"/>
              <a:t>? </a:t>
            </a:r>
            <a:r>
              <a:rPr dirty="0" err="1"/>
              <a:t>нет</a:t>
            </a:r>
            <a:r>
              <a:rPr dirty="0"/>
              <a:t>,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удалось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raw.githubusercontent.com/tgabriel22/Work/main/2022-2023/Информационная%20безопасность/infosec/Lab05/report/image/Capture1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4229" y="977900"/>
            <a:ext cx="7994771" cy="463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127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изображение 013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2500"/>
            <a:ext cx="8229600" cy="5016500"/>
          </a:xfrm>
        </p:spPr>
        <p:txBody>
          <a:bodyPr>
            <a:noAutofit/>
          </a:bodyPr>
          <a:lstStyle/>
          <a:p>
            <a:pPr lvl="1">
              <a:buAutoNum type="arabicPeriod" startAt="6"/>
            </a:pPr>
            <a:r>
              <a:rPr sz="1600" dirty="0" err="1"/>
              <a:t>Проверил</a:t>
            </a:r>
            <a:r>
              <a:rPr sz="1600" dirty="0"/>
              <a:t> </a:t>
            </a:r>
            <a:r>
              <a:rPr sz="1600" dirty="0" err="1"/>
              <a:t>содержимое</a:t>
            </a:r>
            <a:r>
              <a:rPr sz="1600" dirty="0"/>
              <a:t> </a:t>
            </a:r>
            <a:r>
              <a:rPr sz="1600" dirty="0" err="1"/>
              <a:t>файла</a:t>
            </a:r>
            <a:r>
              <a:rPr sz="1600" dirty="0"/>
              <a:t> </a:t>
            </a:r>
            <a:r>
              <a:rPr sz="1600" dirty="0" err="1"/>
              <a:t>командой</a:t>
            </a:r>
            <a:r>
              <a:rPr sz="1600" dirty="0"/>
              <a:t> cat /</a:t>
            </a:r>
            <a:r>
              <a:rPr sz="1600" dirty="0" err="1"/>
              <a:t>tmp</a:t>
            </a:r>
            <a:r>
              <a:rPr sz="1600" dirty="0"/>
              <a:t>/file01.txt</a:t>
            </a:r>
          </a:p>
          <a:p>
            <a:pPr lvl="1">
              <a:buAutoNum type="arabicPeriod" startAt="6"/>
            </a:pPr>
            <a:r>
              <a:rPr sz="1600" dirty="0" err="1"/>
              <a:t>От</a:t>
            </a:r>
            <a:r>
              <a:rPr sz="1600" dirty="0"/>
              <a:t> </a:t>
            </a:r>
            <a:r>
              <a:rPr sz="1600" dirty="0" err="1"/>
              <a:t>пользователя</a:t>
            </a:r>
            <a:r>
              <a:rPr sz="1600" dirty="0"/>
              <a:t> guest2 </a:t>
            </a:r>
            <a:r>
              <a:rPr sz="1600" dirty="0" err="1"/>
              <a:t>попробовал</a:t>
            </a:r>
            <a:r>
              <a:rPr sz="1600" dirty="0"/>
              <a:t> </a:t>
            </a:r>
            <a:r>
              <a:rPr sz="1600" dirty="0" err="1"/>
              <a:t>записать</a:t>
            </a:r>
            <a:r>
              <a:rPr sz="1600" dirty="0"/>
              <a:t> в </a:t>
            </a:r>
            <a:r>
              <a:rPr sz="1600" dirty="0" err="1"/>
              <a:t>файл</a:t>
            </a:r>
            <a:r>
              <a:rPr sz="1600" dirty="0"/>
              <a:t> /</a:t>
            </a:r>
            <a:r>
              <a:rPr sz="1600" dirty="0" err="1"/>
              <a:t>tmp</a:t>
            </a:r>
            <a:r>
              <a:rPr sz="1600" dirty="0"/>
              <a:t>/file01.txt </a:t>
            </a:r>
            <a:r>
              <a:rPr sz="1600" dirty="0" err="1"/>
              <a:t>слово</a:t>
            </a:r>
            <a:r>
              <a:rPr sz="1600" dirty="0"/>
              <a:t> test3, </a:t>
            </a:r>
            <a:r>
              <a:rPr sz="1600" dirty="0" err="1"/>
              <a:t>стерев</a:t>
            </a:r>
            <a:r>
              <a:rPr sz="1600" dirty="0"/>
              <a:t> </a:t>
            </a:r>
            <a:r>
              <a:rPr sz="1600" dirty="0" err="1"/>
              <a:t>при</a:t>
            </a:r>
            <a:r>
              <a:rPr sz="1600" dirty="0"/>
              <a:t> </a:t>
            </a:r>
            <a:r>
              <a:rPr sz="1600" dirty="0" err="1"/>
              <a:t>этом</a:t>
            </a:r>
            <a:r>
              <a:rPr sz="1600" dirty="0"/>
              <a:t> </a:t>
            </a:r>
            <a:r>
              <a:rPr sz="1600" dirty="0" err="1"/>
              <a:t>всю</a:t>
            </a:r>
            <a:r>
              <a:rPr sz="1600" dirty="0"/>
              <a:t> </a:t>
            </a:r>
            <a:r>
              <a:rPr sz="1600" dirty="0" err="1"/>
              <a:t>имеющуюся</a:t>
            </a:r>
            <a:r>
              <a:rPr sz="1600" dirty="0"/>
              <a:t> в </a:t>
            </a:r>
            <a:r>
              <a:rPr sz="1600" dirty="0" err="1"/>
              <a:t>файле</a:t>
            </a:r>
            <a:r>
              <a:rPr sz="1600" dirty="0"/>
              <a:t> </a:t>
            </a:r>
            <a:r>
              <a:rPr sz="1600" dirty="0" err="1"/>
              <a:t>информацию</a:t>
            </a:r>
            <a:r>
              <a:rPr sz="1600" dirty="0"/>
              <a:t> </a:t>
            </a:r>
            <a:r>
              <a:rPr sz="1600" dirty="0" err="1"/>
              <a:t>командой</a:t>
            </a:r>
            <a:r>
              <a:rPr sz="1600" dirty="0"/>
              <a:t> echo “test3” &gt; /</a:t>
            </a:r>
            <a:r>
              <a:rPr sz="1600" dirty="0" err="1"/>
              <a:t>tmp</a:t>
            </a:r>
            <a:r>
              <a:rPr sz="1600" dirty="0"/>
              <a:t>/file01.txt </a:t>
            </a:r>
            <a:r>
              <a:rPr sz="1600" dirty="0" err="1"/>
              <a:t>Удалось</a:t>
            </a:r>
            <a:r>
              <a:rPr sz="1600" dirty="0"/>
              <a:t> </a:t>
            </a:r>
            <a:r>
              <a:rPr sz="1600" dirty="0" err="1"/>
              <a:t>ли</a:t>
            </a:r>
            <a:r>
              <a:rPr sz="1600" dirty="0"/>
              <a:t> </a:t>
            </a:r>
            <a:r>
              <a:rPr sz="1600" dirty="0" err="1"/>
              <a:t>вам</a:t>
            </a:r>
            <a:r>
              <a:rPr sz="1600" dirty="0"/>
              <a:t> </a:t>
            </a:r>
            <a:r>
              <a:rPr sz="1600" dirty="0" err="1"/>
              <a:t>выполнить</a:t>
            </a:r>
            <a:r>
              <a:rPr sz="1600" dirty="0"/>
              <a:t> </a:t>
            </a:r>
            <a:r>
              <a:rPr sz="1600" dirty="0" err="1"/>
              <a:t>операцию</a:t>
            </a:r>
            <a:r>
              <a:rPr sz="1600" dirty="0"/>
              <a:t>? </a:t>
            </a:r>
            <a:r>
              <a:rPr sz="1600" dirty="0" err="1"/>
              <a:t>да</a:t>
            </a:r>
            <a:r>
              <a:rPr sz="1600" dirty="0"/>
              <a:t>, </a:t>
            </a:r>
            <a:r>
              <a:rPr sz="1600" dirty="0" err="1"/>
              <a:t>удалось</a:t>
            </a:r>
            <a:r>
              <a:rPr sz="1600" dirty="0"/>
              <a:t>.</a:t>
            </a:r>
          </a:p>
          <a:p>
            <a:pPr lvl="1">
              <a:buAutoNum type="arabicPeriod" startAt="6"/>
            </a:pPr>
            <a:r>
              <a:rPr sz="1600" dirty="0" err="1"/>
              <a:t>Проверил</a:t>
            </a:r>
            <a:r>
              <a:rPr sz="1600" dirty="0"/>
              <a:t> </a:t>
            </a:r>
            <a:r>
              <a:rPr sz="1600" dirty="0" err="1"/>
              <a:t>содержимое</a:t>
            </a:r>
            <a:r>
              <a:rPr sz="1600" dirty="0"/>
              <a:t> </a:t>
            </a:r>
            <a:r>
              <a:rPr sz="1600" dirty="0" err="1"/>
              <a:t>файла</a:t>
            </a:r>
            <a:r>
              <a:rPr sz="1600" dirty="0"/>
              <a:t> </a:t>
            </a:r>
            <a:r>
              <a:rPr sz="1600" dirty="0" err="1"/>
              <a:t>командой</a:t>
            </a:r>
            <a:r>
              <a:rPr sz="1600" dirty="0"/>
              <a:t> cat /</a:t>
            </a:r>
            <a:r>
              <a:rPr sz="1600" dirty="0" err="1"/>
              <a:t>tmp</a:t>
            </a:r>
            <a:r>
              <a:rPr sz="1600" dirty="0"/>
              <a:t>/file01.txt</a:t>
            </a:r>
          </a:p>
          <a:p>
            <a:pPr lvl="1">
              <a:buAutoNum type="arabicPeriod" startAt="6"/>
            </a:pPr>
            <a:r>
              <a:rPr sz="1600" dirty="0" err="1"/>
              <a:t>От</a:t>
            </a:r>
            <a:r>
              <a:rPr sz="1600" dirty="0"/>
              <a:t> </a:t>
            </a:r>
            <a:r>
              <a:rPr sz="1600" dirty="0" err="1"/>
              <a:t>пользователя</a:t>
            </a:r>
            <a:r>
              <a:rPr sz="1600" dirty="0"/>
              <a:t> guest2 </a:t>
            </a:r>
            <a:r>
              <a:rPr sz="1600" dirty="0" err="1"/>
              <a:t>попробовал</a:t>
            </a:r>
            <a:r>
              <a:rPr sz="1600" dirty="0"/>
              <a:t> </a:t>
            </a:r>
            <a:r>
              <a:rPr sz="1600" dirty="0" err="1"/>
              <a:t>удалить</a:t>
            </a:r>
            <a:r>
              <a:rPr sz="1600" dirty="0"/>
              <a:t> </a:t>
            </a:r>
            <a:r>
              <a:rPr sz="1600" dirty="0" err="1"/>
              <a:t>файл</a:t>
            </a:r>
            <a:r>
              <a:rPr sz="1600" dirty="0"/>
              <a:t> /</a:t>
            </a:r>
            <a:r>
              <a:rPr sz="1600" dirty="0" err="1"/>
              <a:t>tmp</a:t>
            </a:r>
            <a:r>
              <a:rPr sz="1600" dirty="0"/>
              <a:t>/file01.txt </a:t>
            </a:r>
            <a:r>
              <a:rPr sz="1600" dirty="0" err="1"/>
              <a:t>командой</a:t>
            </a:r>
            <a:r>
              <a:rPr sz="1600" dirty="0"/>
              <a:t> </a:t>
            </a:r>
            <a:r>
              <a:rPr sz="1600" dirty="0" err="1"/>
              <a:t>rm</a:t>
            </a:r>
            <a:r>
              <a:rPr sz="1600" dirty="0"/>
              <a:t> /</a:t>
            </a:r>
            <a:r>
              <a:rPr sz="1600" dirty="0" err="1"/>
              <a:t>tmp</a:t>
            </a:r>
            <a:r>
              <a:rPr sz="1600" dirty="0"/>
              <a:t>/fileOl.txt </a:t>
            </a:r>
            <a:r>
              <a:rPr sz="1600" dirty="0" err="1"/>
              <a:t>Удалось</a:t>
            </a:r>
            <a:r>
              <a:rPr sz="1600" dirty="0"/>
              <a:t> </a:t>
            </a:r>
            <a:r>
              <a:rPr sz="1600" dirty="0" err="1"/>
              <a:t>ли</a:t>
            </a:r>
            <a:r>
              <a:rPr sz="1600" dirty="0"/>
              <a:t> </a:t>
            </a:r>
            <a:r>
              <a:rPr sz="1600" dirty="0" err="1"/>
              <a:t>вам</a:t>
            </a:r>
            <a:r>
              <a:rPr sz="1600" dirty="0"/>
              <a:t> </a:t>
            </a:r>
            <a:r>
              <a:rPr sz="1600" dirty="0" err="1"/>
              <a:t>удалить</a:t>
            </a:r>
            <a:r>
              <a:rPr sz="1600" dirty="0"/>
              <a:t> </a:t>
            </a:r>
            <a:r>
              <a:rPr sz="1600" dirty="0" err="1"/>
              <a:t>файл</a:t>
            </a:r>
            <a:r>
              <a:rPr sz="1600" dirty="0"/>
              <a:t>? </a:t>
            </a:r>
            <a:r>
              <a:rPr sz="1600" dirty="0" err="1"/>
              <a:t>да</a:t>
            </a:r>
            <a:r>
              <a:rPr sz="1600" dirty="0"/>
              <a:t>, </a:t>
            </a:r>
            <a:r>
              <a:rPr sz="1600" dirty="0" err="1"/>
              <a:t>удалось</a:t>
            </a:r>
            <a:r>
              <a:rPr sz="1600" dirty="0"/>
              <a:t>.</a:t>
            </a:r>
          </a:p>
          <a:p>
            <a:pPr lvl="1">
              <a:buAutoNum type="arabicPeriod" startAt="6"/>
            </a:pPr>
            <a:r>
              <a:rPr sz="1600" dirty="0" err="1"/>
              <a:t>Повысил</a:t>
            </a:r>
            <a:r>
              <a:rPr sz="1600" dirty="0"/>
              <a:t> </a:t>
            </a:r>
            <a:r>
              <a:rPr sz="1600" dirty="0" err="1"/>
              <a:t>свои</a:t>
            </a:r>
            <a:r>
              <a:rPr sz="1600" dirty="0"/>
              <a:t> </a:t>
            </a:r>
            <a:r>
              <a:rPr sz="1600" dirty="0" err="1"/>
              <a:t>права</a:t>
            </a:r>
            <a:r>
              <a:rPr sz="1600" dirty="0"/>
              <a:t> </a:t>
            </a:r>
            <a:r>
              <a:rPr sz="1600" dirty="0" err="1"/>
              <a:t>до</a:t>
            </a:r>
            <a:r>
              <a:rPr sz="1600" dirty="0"/>
              <a:t> </a:t>
            </a:r>
            <a:r>
              <a:rPr sz="1600" dirty="0" err="1"/>
              <a:t>суперпользователя</a:t>
            </a:r>
            <a:r>
              <a:rPr sz="1600" dirty="0"/>
              <a:t> </a:t>
            </a:r>
            <a:r>
              <a:rPr sz="1600" dirty="0" err="1"/>
              <a:t>следующей</a:t>
            </a:r>
            <a:r>
              <a:rPr sz="1600" dirty="0"/>
              <a:t> </a:t>
            </a:r>
            <a:r>
              <a:rPr sz="1600" dirty="0" err="1"/>
              <a:t>командой</a:t>
            </a:r>
            <a:r>
              <a:rPr sz="1600" dirty="0"/>
              <a:t> </a:t>
            </a:r>
            <a:r>
              <a:rPr sz="1600" dirty="0" err="1"/>
              <a:t>su</a:t>
            </a:r>
            <a:r>
              <a:rPr sz="1600" dirty="0"/>
              <a:t> - и </a:t>
            </a:r>
            <a:r>
              <a:rPr sz="1600" dirty="0" err="1"/>
              <a:t>выполнил</a:t>
            </a:r>
            <a:r>
              <a:rPr sz="1600" dirty="0"/>
              <a:t> </a:t>
            </a:r>
            <a:r>
              <a:rPr sz="1600" dirty="0" err="1"/>
              <a:t>после</a:t>
            </a:r>
            <a:r>
              <a:rPr sz="1600" dirty="0"/>
              <a:t> </a:t>
            </a:r>
            <a:r>
              <a:rPr sz="1600" dirty="0" err="1"/>
              <a:t>этого</a:t>
            </a:r>
            <a:r>
              <a:rPr sz="1600" dirty="0"/>
              <a:t> </a:t>
            </a:r>
            <a:r>
              <a:rPr sz="1600" dirty="0" err="1"/>
              <a:t>команду</a:t>
            </a:r>
            <a:r>
              <a:rPr sz="1600" dirty="0"/>
              <a:t>, </a:t>
            </a:r>
            <a:r>
              <a:rPr sz="1600" dirty="0" err="1"/>
              <a:t>снимающую</a:t>
            </a:r>
            <a:r>
              <a:rPr sz="1600" dirty="0"/>
              <a:t> </a:t>
            </a:r>
            <a:r>
              <a:rPr sz="1600" dirty="0" err="1"/>
              <a:t>атрибут</a:t>
            </a:r>
            <a:r>
              <a:rPr sz="1600" dirty="0"/>
              <a:t> t (Sticky-</a:t>
            </a:r>
            <a:r>
              <a:rPr sz="1600" dirty="0" err="1"/>
              <a:t>бит</a:t>
            </a:r>
            <a:r>
              <a:rPr sz="1600" dirty="0"/>
              <a:t>) с </a:t>
            </a:r>
            <a:r>
              <a:rPr sz="1600" dirty="0" err="1"/>
              <a:t>директории</a:t>
            </a:r>
            <a:r>
              <a:rPr sz="1600" dirty="0"/>
              <a:t> /</a:t>
            </a:r>
            <a:r>
              <a:rPr sz="1600" dirty="0" err="1"/>
              <a:t>tmp</a:t>
            </a:r>
            <a:r>
              <a:rPr sz="1600" dirty="0"/>
              <a:t>: </a:t>
            </a:r>
            <a:r>
              <a:rPr sz="1600" dirty="0" err="1"/>
              <a:t>chmod</a:t>
            </a:r>
            <a:r>
              <a:rPr sz="1600" dirty="0"/>
              <a:t> -t /</a:t>
            </a:r>
            <a:r>
              <a:rPr sz="1600" dirty="0" err="1"/>
              <a:t>tmp</a:t>
            </a:r>
            <a:endParaRPr sz="1600" dirty="0"/>
          </a:p>
          <a:p>
            <a:pPr lvl="1">
              <a:buAutoNum type="arabicPeriod" startAt="6"/>
            </a:pPr>
            <a:r>
              <a:rPr sz="1600" dirty="0" err="1"/>
              <a:t>Покинул</a:t>
            </a:r>
            <a:r>
              <a:rPr sz="1600" dirty="0"/>
              <a:t> </a:t>
            </a:r>
            <a:r>
              <a:rPr sz="1600" dirty="0" err="1"/>
              <a:t>режим</a:t>
            </a:r>
            <a:r>
              <a:rPr sz="1600" dirty="0"/>
              <a:t> </a:t>
            </a:r>
            <a:r>
              <a:rPr sz="1600" dirty="0" err="1"/>
              <a:t>суперпользователя</a:t>
            </a:r>
            <a:r>
              <a:rPr sz="1600" dirty="0"/>
              <a:t> </a:t>
            </a:r>
            <a:r>
              <a:rPr sz="1600" dirty="0" err="1"/>
              <a:t>командой</a:t>
            </a:r>
            <a:r>
              <a:rPr sz="1600" dirty="0"/>
              <a:t> exit</a:t>
            </a:r>
          </a:p>
          <a:p>
            <a:pPr lvl="1">
              <a:buAutoNum type="arabicPeriod" startAt="6"/>
            </a:pPr>
            <a:r>
              <a:rPr sz="1600" dirty="0" err="1"/>
              <a:t>От</a:t>
            </a:r>
            <a:r>
              <a:rPr sz="1600" dirty="0"/>
              <a:t> </a:t>
            </a:r>
            <a:r>
              <a:rPr sz="1600" dirty="0" err="1"/>
              <a:t>пользователя</a:t>
            </a:r>
            <a:r>
              <a:rPr sz="1600" dirty="0"/>
              <a:t> guest2 </a:t>
            </a:r>
            <a:r>
              <a:rPr sz="1600" dirty="0" err="1"/>
              <a:t>Проверил</a:t>
            </a:r>
            <a:r>
              <a:rPr sz="1600" dirty="0"/>
              <a:t>, </a:t>
            </a:r>
            <a:r>
              <a:rPr sz="1600" dirty="0" err="1"/>
              <a:t>что</a:t>
            </a:r>
            <a:r>
              <a:rPr sz="1600" dirty="0"/>
              <a:t> </a:t>
            </a:r>
            <a:r>
              <a:rPr sz="1600" dirty="0" err="1"/>
              <a:t>атрибута</a:t>
            </a:r>
            <a:r>
              <a:rPr sz="1600" dirty="0"/>
              <a:t> t у </a:t>
            </a:r>
            <a:r>
              <a:rPr sz="1600" dirty="0" err="1"/>
              <a:t>директории</a:t>
            </a:r>
            <a:r>
              <a:rPr sz="1600" dirty="0"/>
              <a:t> /</a:t>
            </a:r>
            <a:r>
              <a:rPr sz="1600" dirty="0" err="1"/>
              <a:t>tmp</a:t>
            </a:r>
            <a:r>
              <a:rPr sz="1600" dirty="0"/>
              <a:t> </a:t>
            </a:r>
            <a:r>
              <a:rPr sz="1600" dirty="0" err="1"/>
              <a:t>нет</a:t>
            </a:r>
            <a:r>
              <a:rPr sz="1600" dirty="0"/>
              <a:t>: ls -l / | grep </a:t>
            </a:r>
            <a:r>
              <a:rPr sz="1600" dirty="0" err="1"/>
              <a:t>tmp</a:t>
            </a:r>
            <a:endParaRPr sz="1600" dirty="0"/>
          </a:p>
          <a:p>
            <a:pPr lvl="1">
              <a:buAutoNum type="arabicPeriod" startAt="6"/>
            </a:pPr>
            <a:r>
              <a:rPr sz="1600" dirty="0" err="1"/>
              <a:t>Повторил</a:t>
            </a:r>
            <a:r>
              <a:rPr sz="1600" dirty="0"/>
              <a:t> </a:t>
            </a:r>
            <a:r>
              <a:rPr sz="1600" dirty="0" err="1"/>
              <a:t>предыдущие</a:t>
            </a:r>
            <a:r>
              <a:rPr sz="1600" dirty="0"/>
              <a:t> </a:t>
            </a:r>
            <a:r>
              <a:rPr sz="1600" dirty="0" err="1"/>
              <a:t>шаги</a:t>
            </a:r>
            <a:r>
              <a:rPr sz="1600" dirty="0"/>
              <a:t>. </a:t>
            </a:r>
            <a:r>
              <a:rPr sz="1600" dirty="0" err="1"/>
              <a:t>Какие</a:t>
            </a:r>
            <a:r>
              <a:rPr sz="1600" dirty="0"/>
              <a:t> </a:t>
            </a:r>
            <a:r>
              <a:rPr sz="1600" dirty="0" err="1"/>
              <a:t>наблюдаются</a:t>
            </a:r>
            <a:r>
              <a:rPr sz="1600" dirty="0"/>
              <a:t> </a:t>
            </a:r>
            <a:r>
              <a:rPr sz="1600" dirty="0" err="1"/>
              <a:t>изменения</a:t>
            </a:r>
            <a:r>
              <a:rPr sz="1600" dirty="0"/>
              <a:t>?</a:t>
            </a:r>
          </a:p>
          <a:p>
            <a:pPr lvl="1">
              <a:buAutoNum type="arabicPeriod" startAt="6"/>
            </a:pPr>
            <a:r>
              <a:rPr sz="1600" dirty="0" err="1"/>
              <a:t>Удалось</a:t>
            </a:r>
            <a:r>
              <a:rPr sz="1600" dirty="0"/>
              <a:t> </a:t>
            </a:r>
            <a:r>
              <a:rPr sz="1600" dirty="0" err="1"/>
              <a:t>ли</a:t>
            </a:r>
            <a:r>
              <a:rPr sz="1600" dirty="0"/>
              <a:t> </a:t>
            </a:r>
            <a:r>
              <a:rPr sz="1600" dirty="0" err="1"/>
              <a:t>вам</a:t>
            </a:r>
            <a:r>
              <a:rPr sz="1600" dirty="0"/>
              <a:t> </a:t>
            </a:r>
            <a:r>
              <a:rPr sz="1600" dirty="0" err="1"/>
              <a:t>удалить</a:t>
            </a:r>
            <a:r>
              <a:rPr sz="1600" dirty="0"/>
              <a:t> </a:t>
            </a:r>
            <a:r>
              <a:rPr sz="1600" dirty="0" err="1"/>
              <a:t>файл</a:t>
            </a:r>
            <a:r>
              <a:rPr sz="1600" dirty="0"/>
              <a:t> </a:t>
            </a:r>
            <a:r>
              <a:rPr sz="1600" dirty="0" err="1"/>
              <a:t>от</a:t>
            </a:r>
            <a:r>
              <a:rPr sz="1600" dirty="0"/>
              <a:t> </a:t>
            </a:r>
            <a:r>
              <a:rPr sz="1600" dirty="0" err="1"/>
              <a:t>имени</a:t>
            </a:r>
            <a:r>
              <a:rPr sz="1600" dirty="0"/>
              <a:t> </a:t>
            </a:r>
            <a:r>
              <a:rPr sz="1600" dirty="0" err="1"/>
              <a:t>пользователя</a:t>
            </a:r>
            <a:r>
              <a:rPr sz="1600" dirty="0"/>
              <a:t>, </a:t>
            </a:r>
            <a:r>
              <a:rPr sz="1600" dirty="0" err="1"/>
              <a:t>не</a:t>
            </a:r>
            <a:r>
              <a:rPr sz="1600" dirty="0"/>
              <a:t> </a:t>
            </a:r>
            <a:r>
              <a:rPr sz="1600" dirty="0" err="1"/>
              <a:t>являющегося</a:t>
            </a:r>
            <a:r>
              <a:rPr sz="1600" dirty="0"/>
              <a:t> </a:t>
            </a:r>
            <a:r>
              <a:rPr sz="1600" dirty="0" err="1"/>
              <a:t>его</a:t>
            </a:r>
            <a:r>
              <a:rPr sz="1600" dirty="0"/>
              <a:t> </a:t>
            </a:r>
            <a:r>
              <a:rPr sz="1600" dirty="0" err="1"/>
              <a:t>владельцем</a:t>
            </a:r>
            <a:r>
              <a:rPr sz="1600" dirty="0"/>
              <a:t>?</a:t>
            </a:r>
          </a:p>
          <a:p>
            <a:pPr lvl="1">
              <a:buAutoNum type="arabicPeriod" startAt="6"/>
            </a:pPr>
            <a:r>
              <a:rPr sz="1600" dirty="0" err="1"/>
              <a:t>Повысил</a:t>
            </a:r>
            <a:r>
              <a:rPr sz="1600" dirty="0"/>
              <a:t> </a:t>
            </a:r>
            <a:r>
              <a:rPr sz="1600" dirty="0" err="1"/>
              <a:t>свои</a:t>
            </a:r>
            <a:r>
              <a:rPr sz="1600" dirty="0"/>
              <a:t> </a:t>
            </a:r>
            <a:r>
              <a:rPr sz="1600" dirty="0" err="1"/>
              <a:t>права</a:t>
            </a:r>
            <a:r>
              <a:rPr sz="1600" dirty="0"/>
              <a:t> </a:t>
            </a:r>
            <a:r>
              <a:rPr sz="1600" dirty="0" err="1"/>
              <a:t>до</a:t>
            </a:r>
            <a:r>
              <a:rPr sz="1600" dirty="0"/>
              <a:t> </a:t>
            </a:r>
            <a:r>
              <a:rPr sz="1600" dirty="0" err="1"/>
              <a:t>суперпользователя</a:t>
            </a:r>
            <a:r>
              <a:rPr sz="1600" dirty="0"/>
              <a:t> и </a:t>
            </a:r>
            <a:r>
              <a:rPr sz="1600" dirty="0" err="1"/>
              <a:t>верните</a:t>
            </a:r>
            <a:r>
              <a:rPr sz="1600" dirty="0"/>
              <a:t> </a:t>
            </a:r>
            <a:r>
              <a:rPr sz="1600" dirty="0" err="1"/>
              <a:t>атрибут</a:t>
            </a:r>
            <a:r>
              <a:rPr sz="1600" dirty="0"/>
              <a:t> t </a:t>
            </a:r>
            <a:r>
              <a:rPr sz="1600" dirty="0" err="1"/>
              <a:t>на</a:t>
            </a:r>
            <a:r>
              <a:rPr sz="1600" dirty="0"/>
              <a:t> </a:t>
            </a:r>
            <a:r>
              <a:rPr sz="1600" dirty="0" err="1"/>
              <a:t>директорию</a:t>
            </a:r>
            <a:r>
              <a:rPr sz="1600" dirty="0"/>
              <a:t> /</a:t>
            </a:r>
            <a:r>
              <a:rPr sz="1600" dirty="0" err="1"/>
              <a:t>tmp</a:t>
            </a:r>
            <a:r>
              <a:rPr sz="1600" dirty="0"/>
              <a:t>: </a:t>
            </a:r>
            <a:r>
              <a:rPr sz="1600" dirty="0" err="1"/>
              <a:t>su</a:t>
            </a:r>
            <a:r>
              <a:rPr sz="1600" dirty="0"/>
              <a:t> - </a:t>
            </a:r>
            <a:r>
              <a:rPr sz="1600" dirty="0" err="1"/>
              <a:t>chmod</a:t>
            </a:r>
            <a:r>
              <a:rPr sz="1600" dirty="0"/>
              <a:t> +t /</a:t>
            </a:r>
            <a:r>
              <a:rPr sz="1600" dirty="0" err="1"/>
              <a:t>tmp</a:t>
            </a:r>
            <a:r>
              <a:rPr sz="1600" dirty="0"/>
              <a:t> exit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Информация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2300"/>
            <a:ext cx="7378700" cy="4525963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 err="1" smtClean="0"/>
              <a:t>Докладчик</a:t>
            </a:r>
            <a:endParaRPr lang="en-US" b="1" dirty="0" smtClean="0"/>
          </a:p>
          <a:p>
            <a:pPr lvl="1"/>
            <a:r>
              <a:rPr lang="ru-RU" sz="2000" dirty="0"/>
              <a:t>Габриэль Тьерри</a:t>
            </a:r>
          </a:p>
          <a:p>
            <a:pPr lvl="1"/>
            <a:r>
              <a:rPr lang="ru-RU" sz="2000" dirty="0"/>
              <a:t>Студент НКНбд 01-20</a:t>
            </a:r>
          </a:p>
          <a:p>
            <a:pPr lvl="1"/>
            <a:r>
              <a:rPr lang="ru-RU" sz="2000" dirty="0"/>
              <a:t>Факультет физико-математических и естественных наук</a:t>
            </a:r>
          </a:p>
          <a:p>
            <a:pPr lvl="1"/>
            <a:r>
              <a:rPr lang="ru-RU" sz="2000" dirty="0"/>
              <a:t>Российский университет дружбы народов имени Патриса Лумумбы</a:t>
            </a:r>
          </a:p>
          <a:p>
            <a:pPr lvl="1"/>
            <a:r>
              <a:rPr lang="ru-RU" sz="2000" dirty="0">
                <a:hlinkClick r:id="rId2"/>
              </a:rPr>
              <a:t>https://github.com/tgabriel22</a:t>
            </a:r>
          </a:p>
          <a:p>
            <a:pPr lvl="1"/>
            <a:r>
              <a:rPr lang="ru-RU" sz="2000" dirty="0">
                <a:hlinkClick r:id="rId3"/>
              </a:rPr>
              <a:t>1032204249@pfur.ru</a:t>
            </a:r>
          </a:p>
          <a:p>
            <a:pPr marL="0" lvl="0" indent="0">
              <a:spcBef>
                <a:spcPts val="3000"/>
              </a:spcBef>
              <a:buNone/>
            </a:pPr>
            <a:endParaRPr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raw.githubusercontent.com/tgabriel22/Work/main/2022-2023/Информационная%20безопасность/infosec/Lab05/report/image/Capture1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16100" y="259514"/>
            <a:ext cx="4928484" cy="620478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190500" y="64262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 err="1"/>
              <a:t>изображение</a:t>
            </a:r>
            <a:r>
              <a:rPr dirty="0"/>
              <a:t> 014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Изучение механизмов изменения идентификаторов, применения SetUID- и Sticky-битов. Получение практических навыков работы в консоли с дополнительными атрибутами. Рассмотрение работы механизма смены идентификатора процессов пользователей, а также влияние бита Sticky на запись и удаление файлов.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Изучение</a:t>
            </a:r>
            <a:r>
              <a:rPr dirty="0"/>
              <a:t> </a:t>
            </a:r>
            <a:r>
              <a:rPr dirty="0" err="1"/>
              <a:t>механизмов</a:t>
            </a:r>
            <a:r>
              <a:rPr dirty="0"/>
              <a:t> </a:t>
            </a:r>
            <a:r>
              <a:rPr dirty="0" err="1"/>
              <a:t>изменения</a:t>
            </a:r>
            <a:r>
              <a:rPr dirty="0"/>
              <a:t> </a:t>
            </a:r>
            <a:r>
              <a:rPr dirty="0" err="1"/>
              <a:t>идентификаторов</a:t>
            </a:r>
            <a:r>
              <a:rPr dirty="0"/>
              <a:t>, </a:t>
            </a:r>
            <a:r>
              <a:rPr dirty="0" err="1"/>
              <a:t>применения</a:t>
            </a:r>
            <a:r>
              <a:rPr dirty="0"/>
              <a:t> </a:t>
            </a:r>
            <a:r>
              <a:rPr dirty="0" err="1"/>
              <a:t>SetUID</a:t>
            </a:r>
            <a:r>
              <a:rPr dirty="0"/>
              <a:t>- и Sticky-</a:t>
            </a:r>
            <a:r>
              <a:rPr dirty="0" err="1"/>
              <a:t>битов</a:t>
            </a:r>
            <a:r>
              <a:rPr dirty="0"/>
              <a:t>. </a:t>
            </a:r>
            <a:r>
              <a:rPr dirty="0" err="1"/>
              <a:t>Получение</a:t>
            </a:r>
            <a:r>
              <a:rPr dirty="0"/>
              <a:t> </a:t>
            </a:r>
            <a:r>
              <a:rPr dirty="0" err="1"/>
              <a:t>практических</a:t>
            </a:r>
            <a:r>
              <a:rPr dirty="0"/>
              <a:t> </a:t>
            </a:r>
            <a:r>
              <a:rPr dirty="0" err="1"/>
              <a:t>навыков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в </a:t>
            </a:r>
            <a:r>
              <a:rPr dirty="0" err="1"/>
              <a:t>консоли</a:t>
            </a:r>
            <a:r>
              <a:rPr dirty="0"/>
              <a:t> с </a:t>
            </a:r>
            <a:r>
              <a:rPr dirty="0" err="1"/>
              <a:t>дополнительными</a:t>
            </a:r>
            <a:r>
              <a:rPr dirty="0"/>
              <a:t> </a:t>
            </a:r>
            <a:r>
              <a:rPr dirty="0" err="1"/>
              <a:t>атрибутами</a:t>
            </a:r>
            <a:r>
              <a:rPr dirty="0"/>
              <a:t>. </a:t>
            </a:r>
            <a:r>
              <a:rPr dirty="0" err="1"/>
              <a:t>Рассмотрение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</a:t>
            </a:r>
            <a:r>
              <a:rPr dirty="0" err="1"/>
              <a:t>механизма</a:t>
            </a:r>
            <a:r>
              <a:rPr dirty="0"/>
              <a:t> </a:t>
            </a:r>
            <a:r>
              <a:rPr dirty="0" err="1"/>
              <a:t>смены</a:t>
            </a:r>
            <a:r>
              <a:rPr dirty="0"/>
              <a:t> </a:t>
            </a:r>
            <a:r>
              <a:rPr dirty="0" err="1"/>
              <a:t>идентификатора</a:t>
            </a:r>
            <a:r>
              <a:rPr dirty="0"/>
              <a:t> </a:t>
            </a:r>
            <a:r>
              <a:rPr dirty="0" err="1"/>
              <a:t>процессов</a:t>
            </a:r>
            <a:r>
              <a:rPr dirty="0"/>
              <a:t> </a:t>
            </a:r>
            <a:r>
              <a:rPr dirty="0" err="1"/>
              <a:t>пользователей</a:t>
            </a:r>
            <a:r>
              <a:rPr dirty="0"/>
              <a:t>, а </a:t>
            </a:r>
            <a:r>
              <a:rPr dirty="0" err="1"/>
              <a:t>также</a:t>
            </a:r>
            <a:r>
              <a:rPr dirty="0"/>
              <a:t> </a:t>
            </a:r>
            <a:r>
              <a:rPr dirty="0" err="1"/>
              <a:t>влияние</a:t>
            </a:r>
            <a:r>
              <a:rPr dirty="0"/>
              <a:t> </a:t>
            </a:r>
            <a:r>
              <a:rPr dirty="0" err="1"/>
              <a:t>бита</a:t>
            </a:r>
            <a:r>
              <a:rPr dirty="0"/>
              <a:t> Sticky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запись</a:t>
            </a:r>
            <a:r>
              <a:rPr dirty="0"/>
              <a:t> и </a:t>
            </a:r>
            <a:r>
              <a:rPr dirty="0" err="1"/>
              <a:t>удаление</a:t>
            </a:r>
            <a:r>
              <a:rPr dirty="0"/>
              <a:t> </a:t>
            </a:r>
            <a:r>
              <a:rPr dirty="0" err="1"/>
              <a:t>файлов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Выполнение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Создание программы</a:t>
            </a:r>
          </a:p>
          <a:p>
            <a:pPr lvl="1"/>
            <a:r>
              <a:rPr/>
              <a:t>Проверил, что компилятор gcc установлен, используя команду </a:t>
            </a:r>
            <a:r>
              <a:rPr>
                <a:latin typeface="Courier"/>
              </a:rPr>
              <a:t>gcc --version</a:t>
            </a:r>
          </a:p>
          <a:p>
            <a:pPr lvl="1"/>
            <a:r>
              <a:rPr/>
              <a:t>отключил систему запретов до очередной перезагрзка системы командой </a:t>
            </a:r>
            <a:r>
              <a:rPr>
                <a:latin typeface="Courier"/>
              </a:rPr>
              <a:t>sudo setenforce 0</a:t>
            </a:r>
            <a:r>
              <a:rPr/>
              <a:t>, после чего команда </a:t>
            </a:r>
            <a:r>
              <a:rPr>
                <a:latin typeface="Courier"/>
              </a:rPr>
              <a:t>getenforce</a:t>
            </a:r>
            <a:r>
              <a:rPr/>
              <a:t> вывела </a:t>
            </a:r>
            <a:r>
              <a:rPr>
                <a:latin typeface="Courier"/>
              </a:rPr>
              <a:t>Permissive</a:t>
            </a:r>
          </a:p>
          <a:p>
            <a:pPr lvl="1"/>
            <a:r>
              <a:rPr/>
              <a:t>Проверил успешное выполнение команд </a:t>
            </a:r>
            <a:r>
              <a:rPr>
                <a:latin typeface="Courier"/>
              </a:rPr>
              <a:t>whereis gcc</a:t>
            </a:r>
            <a:r>
              <a:rPr/>
              <a:t> и </a:t>
            </a:r>
            <a:r>
              <a:rPr>
                <a:latin typeface="Courier"/>
              </a:rPr>
              <a:t>whereis g++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raw.githubusercontent.com/tgabriel22/Work/main/2022-2023/Информационная%20безопасность/infosec/Lab05/report/image/Capture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2673" y="482599"/>
            <a:ext cx="8053327" cy="549643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31800" y="6096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изображение 001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Вошел в систему от имени пользователя guest командой </a:t>
            </a:r>
            <a:r>
              <a:rPr>
                <a:latin typeface="Courier"/>
              </a:rPr>
              <a:t>su - guest</a:t>
            </a:r>
            <a:r>
              <a:rPr/>
              <a:t>. Создал программу </a:t>
            </a:r>
            <a:r>
              <a:rPr>
                <a:latin typeface="Courier"/>
              </a:rPr>
              <a:t>simpleid.c</a:t>
            </a:r>
            <a:r>
              <a:rPr/>
              <a:t> командой </a:t>
            </a:r>
            <a:r>
              <a:rPr>
                <a:latin typeface="Courier"/>
              </a:rPr>
              <a:t>touch simpleid.c</a:t>
            </a:r>
            <a:r>
              <a:rPr/>
              <a:t> и открыл её в редакторе командой </a:t>
            </a:r>
            <a:r>
              <a:rPr>
                <a:latin typeface="Courier"/>
              </a:rPr>
              <a:t>vim /home/guest/simpleid.c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raw.githubusercontent.com/tgabriel22/Work/main/2022-2023/Информационная%20безопасность/infosec/Lab05/report/image/Capture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647700"/>
            <a:ext cx="8229600" cy="105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292100" y="1612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изображение 002</a:t>
            </a:r>
          </a:p>
        </p:txBody>
      </p:sp>
      <p:pic>
        <p:nvPicPr>
          <p:cNvPr id="4" name="Picture 3" descr="https://raw.githubusercontent.com/tgabriel22/Work/main/2022-2023/Информационная%20безопасность/infosec/Lab05/report/image/Capture3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324100"/>
            <a:ext cx="8229600" cy="398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-50800" y="1980168"/>
            <a:ext cx="2268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ru-RU" dirty="0"/>
              <a:t>Код программы:</a:t>
            </a:r>
            <a:endParaRPr lang="ru-RU" dirty="0"/>
          </a:p>
        </p:txBody>
      </p:sp>
      <p:sp>
        <p:nvSpPr>
          <p:cNvPr id="6" name="TextBox 3"/>
          <p:cNvSpPr txBox="1"/>
          <p:nvPr/>
        </p:nvSpPr>
        <p:spPr>
          <a:xfrm>
            <a:off x="292100" y="6350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 err="1"/>
              <a:t>изображение</a:t>
            </a:r>
            <a:r>
              <a:rPr dirty="0"/>
              <a:t> 003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1"/>
            <a:ext cx="8013700" cy="2819399"/>
          </a:xfrm>
        </p:spPr>
        <p:txBody>
          <a:bodyPr>
            <a:normAutofit fontScale="92500"/>
          </a:bodyPr>
          <a:lstStyle/>
          <a:p>
            <a:pPr lvl="1">
              <a:buAutoNum type="arabicPeriod" startAt="3"/>
            </a:pPr>
            <a:r>
              <a:rPr dirty="0" err="1"/>
              <a:t>Скомпилировал</a:t>
            </a:r>
            <a:r>
              <a:rPr dirty="0"/>
              <a:t> </a:t>
            </a:r>
            <a:r>
              <a:rPr dirty="0" err="1"/>
              <a:t>программу</a:t>
            </a:r>
            <a:r>
              <a:rPr dirty="0"/>
              <a:t> и </a:t>
            </a:r>
            <a:r>
              <a:rPr dirty="0" err="1"/>
              <a:t>убедился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файл</a:t>
            </a:r>
            <a:r>
              <a:rPr dirty="0"/>
              <a:t> </a:t>
            </a:r>
            <a:r>
              <a:rPr dirty="0" err="1"/>
              <a:t>программы</a:t>
            </a:r>
            <a:r>
              <a:rPr dirty="0"/>
              <a:t> </a:t>
            </a:r>
            <a:r>
              <a:rPr dirty="0" err="1"/>
              <a:t>был</a:t>
            </a:r>
            <a:r>
              <a:rPr dirty="0"/>
              <a:t> </a:t>
            </a:r>
            <a:r>
              <a:rPr dirty="0" err="1"/>
              <a:t>создан</a:t>
            </a:r>
            <a:r>
              <a:rPr dirty="0"/>
              <a:t> </a:t>
            </a:r>
            <a:r>
              <a:rPr dirty="0" err="1"/>
              <a:t>командой</a:t>
            </a:r>
            <a:r>
              <a:rPr dirty="0"/>
              <a:t> “</a:t>
            </a:r>
            <a:r>
              <a:rPr dirty="0" err="1"/>
              <a:t>gcc</a:t>
            </a:r>
            <a:r>
              <a:rPr dirty="0"/>
              <a:t> </a:t>
            </a:r>
            <a:r>
              <a:rPr dirty="0" err="1"/>
              <a:t>simpleid.c</a:t>
            </a:r>
            <a:r>
              <a:rPr dirty="0"/>
              <a:t> -o </a:t>
            </a:r>
            <a:r>
              <a:rPr dirty="0" err="1"/>
              <a:t>simpleid</a:t>
            </a:r>
            <a:r>
              <a:rPr dirty="0"/>
              <a:t>”</a:t>
            </a:r>
          </a:p>
          <a:p>
            <a:pPr lvl="1">
              <a:buAutoNum type="arabicPeriod" startAt="3"/>
            </a:pPr>
            <a:r>
              <a:rPr dirty="0" err="1"/>
              <a:t>Выполнил</a:t>
            </a:r>
            <a:r>
              <a:rPr dirty="0"/>
              <a:t> </a:t>
            </a:r>
            <a:r>
              <a:rPr dirty="0" err="1"/>
              <a:t>программу</a:t>
            </a:r>
            <a:r>
              <a:rPr dirty="0"/>
              <a:t> </a:t>
            </a:r>
            <a:r>
              <a:rPr dirty="0" err="1"/>
              <a:t>simpleid</a:t>
            </a:r>
            <a:r>
              <a:rPr dirty="0"/>
              <a:t> </a:t>
            </a:r>
            <a:r>
              <a:rPr dirty="0" err="1"/>
              <a:t>командой</a:t>
            </a:r>
            <a:r>
              <a:rPr dirty="0"/>
              <a:t> “./</a:t>
            </a:r>
            <a:r>
              <a:rPr dirty="0" err="1"/>
              <a:t>simpleid</a:t>
            </a:r>
            <a:r>
              <a:rPr dirty="0"/>
              <a:t>”</a:t>
            </a:r>
          </a:p>
          <a:p>
            <a:pPr lvl="1">
              <a:buAutoNum type="arabicPeriod" startAt="3"/>
            </a:pPr>
            <a:r>
              <a:rPr dirty="0" err="1"/>
              <a:t>выполнил</a:t>
            </a:r>
            <a:r>
              <a:rPr dirty="0"/>
              <a:t> </a:t>
            </a:r>
            <a:r>
              <a:rPr dirty="0" err="1"/>
              <a:t>системную</a:t>
            </a:r>
            <a:r>
              <a:rPr dirty="0"/>
              <a:t> </a:t>
            </a:r>
            <a:r>
              <a:rPr dirty="0" err="1"/>
              <a:t>программу</a:t>
            </a:r>
            <a:r>
              <a:rPr dirty="0"/>
              <a:t> id </a:t>
            </a:r>
            <a:r>
              <a:rPr dirty="0" err="1"/>
              <a:t>командой</a:t>
            </a:r>
            <a:r>
              <a:rPr dirty="0"/>
              <a:t> “id”</a:t>
            </a:r>
          </a:p>
        </p:txBody>
      </p:sp>
      <p:pic>
        <p:nvPicPr>
          <p:cNvPr id="4" name="Picture 3" descr="https://raw.githubusercontent.com/tgabriel22/Work/main/2022-2023/Информационная%20безопасность/infosec/Lab05/report/image/Capture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543300"/>
            <a:ext cx="8229600" cy="111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5041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 err="1"/>
              <a:t>изображение</a:t>
            </a:r>
            <a:r>
              <a:rPr dirty="0"/>
              <a:t> 004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2260600"/>
          </a:xfrm>
        </p:spPr>
        <p:txBody>
          <a:bodyPr>
            <a:normAutofit lnSpcReduction="10000"/>
          </a:bodyPr>
          <a:lstStyle/>
          <a:p>
            <a:pPr lvl="1">
              <a:buAutoNum type="arabicPeriod" startAt="6"/>
            </a:pPr>
            <a:r>
              <a:rPr dirty="0" err="1"/>
              <a:t>Усложнил</a:t>
            </a:r>
            <a:r>
              <a:rPr dirty="0"/>
              <a:t> </a:t>
            </a:r>
            <a:r>
              <a:rPr dirty="0" err="1"/>
              <a:t>программу</a:t>
            </a:r>
            <a:r>
              <a:rPr dirty="0"/>
              <a:t>, </a:t>
            </a:r>
            <a:r>
              <a:rPr dirty="0" err="1"/>
              <a:t>добавив</a:t>
            </a:r>
            <a:r>
              <a:rPr dirty="0"/>
              <a:t> </a:t>
            </a:r>
            <a:r>
              <a:rPr dirty="0" err="1"/>
              <a:t>вывод</a:t>
            </a:r>
            <a:r>
              <a:rPr dirty="0"/>
              <a:t> </a:t>
            </a:r>
            <a:r>
              <a:rPr dirty="0" err="1"/>
              <a:t>действительных</a:t>
            </a:r>
            <a:r>
              <a:rPr dirty="0"/>
              <a:t> </a:t>
            </a:r>
            <a:r>
              <a:rPr dirty="0" err="1"/>
              <a:t>идентификаторов</a:t>
            </a:r>
            <a:endParaRPr dirty="0"/>
          </a:p>
          <a:p>
            <a:pPr lvl="1">
              <a:buAutoNum type="arabicPeriod" startAt="6"/>
            </a:pPr>
            <a:r>
              <a:rPr dirty="0" err="1"/>
              <a:t>Скомпилировал</a:t>
            </a:r>
            <a:r>
              <a:rPr dirty="0"/>
              <a:t> и </a:t>
            </a:r>
            <a:r>
              <a:rPr dirty="0" err="1"/>
              <a:t>запустил</a:t>
            </a:r>
            <a:r>
              <a:rPr dirty="0"/>
              <a:t> simpleid2.c </a:t>
            </a:r>
            <a:r>
              <a:rPr dirty="0" err="1"/>
              <a:t>командами</a:t>
            </a:r>
            <a:r>
              <a:rPr dirty="0"/>
              <a:t> </a:t>
            </a:r>
            <a:r>
              <a:rPr dirty="0" err="1">
                <a:latin typeface="Courier"/>
              </a:rPr>
              <a:t>gcc</a:t>
            </a:r>
            <a:r>
              <a:rPr dirty="0">
                <a:latin typeface="Courier"/>
              </a:rPr>
              <a:t> simpleid2.c -o simpleid2</a:t>
            </a:r>
            <a:r>
              <a:rPr dirty="0"/>
              <a:t> и </a:t>
            </a:r>
            <a:r>
              <a:rPr dirty="0">
                <a:latin typeface="Courier"/>
              </a:rPr>
              <a:t>./simpleid2</a:t>
            </a:r>
          </a:p>
        </p:txBody>
      </p:sp>
      <p:pic>
        <p:nvPicPr>
          <p:cNvPr id="4" name="Picture 3" descr="https://raw.githubusercontent.com/tgabriel22/Work/main/2022-2023/Информационная%20безопасность/infosec/Lab05/report/image/Capture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200400"/>
            <a:ext cx="8229600" cy="165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51943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 err="1"/>
              <a:t>изображение</a:t>
            </a:r>
            <a:r>
              <a:rPr dirty="0"/>
              <a:t> 005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Microsoft Office PowerPoint</Application>
  <PresentationFormat>On-screen Show (4:3)</PresentationFormat>
  <Paragraphs>64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Информационная безопасность</vt:lpstr>
      <vt:lpstr>Информация</vt:lpstr>
      <vt:lpstr>Цель работы</vt:lpstr>
      <vt:lpstr>Выполнение лабораторной работы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безопасность</dc:title>
  <dc:creator>Габриэль Тьерри</dc:creator>
  <cp:keywords/>
  <cp:lastModifiedBy>Тьерри Габриэль</cp:lastModifiedBy>
  <cp:revision>2</cp:revision>
  <dcterms:created xsi:type="dcterms:W3CDTF">2023-10-07T20:07:51Z</dcterms:created>
  <dcterms:modified xsi:type="dcterms:W3CDTF">2023-10-07T20:19:30Z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07/10/2023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Презентация к лабораторной работе №_05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