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1032204249@pfur.ru" TargetMode="External"/><Relationship Id="rId2" Type="http://schemas.openxmlformats.org/officeDocument/2006/relationships/hyperlink" Target="https://github.com/tgabriel22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97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безопасность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33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 err="1"/>
              <a:t>Презентация</a:t>
            </a:r>
            <a:r>
              <a:rPr dirty="0"/>
              <a:t> к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№_01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Габриэль Тьерри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9350"/>
            <a:ext cx="2133600" cy="3651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09 </a:t>
            </a:r>
            <a:r>
              <a:rPr dirty="0" err="1"/>
              <a:t>сентября</a:t>
            </a:r>
            <a:r>
              <a:rPr dirty="0"/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1/report/image/Capture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2717800"/>
            <a:ext cx="82296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3822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процессора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1/report/image/Capture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041400"/>
            <a:ext cx="640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3721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Тип</a:t>
            </a:r>
            <a:r>
              <a:rPr dirty="0"/>
              <a:t> </a:t>
            </a:r>
            <a:r>
              <a:rPr dirty="0" err="1"/>
              <a:t>файловой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корневого</a:t>
            </a:r>
            <a:r>
              <a:rPr dirty="0"/>
              <a:t> </a:t>
            </a:r>
            <a:r>
              <a:rPr dirty="0" err="1"/>
              <a:t>раздела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1/report/image/Capture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9149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Объем</a:t>
            </a:r>
            <a:r>
              <a:rPr dirty="0"/>
              <a:t> </a:t>
            </a:r>
            <a:r>
              <a:rPr dirty="0" err="1"/>
              <a:t>доступной</a:t>
            </a:r>
            <a:r>
              <a:rPr dirty="0"/>
              <a:t> </a:t>
            </a:r>
            <a:r>
              <a:rPr dirty="0" err="1"/>
              <a:t>оперативной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 _ </a:t>
            </a:r>
            <a:r>
              <a:rPr dirty="0" err="1"/>
              <a:t>Частота</a:t>
            </a:r>
            <a:r>
              <a:rPr dirty="0"/>
              <a:t> </a:t>
            </a:r>
            <a:r>
              <a:rPr dirty="0" err="1"/>
              <a:t>процессора</a:t>
            </a:r>
            <a:r>
              <a:rPr dirty="0"/>
              <a:t> _ </a:t>
            </a:r>
            <a:r>
              <a:rPr dirty="0" err="1"/>
              <a:t>Тип</a:t>
            </a:r>
            <a:r>
              <a:rPr dirty="0"/>
              <a:t> </a:t>
            </a:r>
            <a:r>
              <a:rPr dirty="0" err="1"/>
              <a:t>обнаруженного</a:t>
            </a:r>
            <a:r>
              <a:rPr dirty="0"/>
              <a:t> </a:t>
            </a:r>
            <a:r>
              <a:rPr dirty="0" err="1"/>
              <a:t>гипервизора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94001"/>
            <a:ext cx="8229600" cy="2311400"/>
          </a:xfrm>
        </p:spPr>
        <p:txBody>
          <a:bodyPr/>
          <a:lstStyle/>
          <a:p>
            <a:pPr lvl="1">
              <a:buAutoNum type="arabicPeriod" startAt="3"/>
            </a:pPr>
            <a:r>
              <a:rPr dirty="0" err="1"/>
              <a:t>Создали</a:t>
            </a:r>
            <a:r>
              <a:rPr dirty="0"/>
              <a:t> </a:t>
            </a:r>
            <a:r>
              <a:rPr dirty="0" err="1"/>
              <a:t>репозиторий</a:t>
            </a:r>
            <a:r>
              <a:rPr dirty="0"/>
              <a:t> </a:t>
            </a:r>
            <a:r>
              <a:rPr dirty="0" err="1"/>
              <a:t>курса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github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1/report/image/github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8229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8133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репозиторий</a:t>
            </a:r>
            <a:r>
              <a:rPr dirty="0"/>
              <a:t> </a:t>
            </a:r>
            <a:r>
              <a:rPr dirty="0" err="1"/>
              <a:t>курса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Вывод:</a:t>
            </a:r>
          </a:p>
          <a:p>
            <a:pPr lvl="1"/>
            <a:r>
              <a:rPr/>
              <a:t>Для лабораторных работ я установил операционную систему Linux Rocky с помощью VirtualBox, изучил идеологию и применение средств контроля версий, овладел навыками работы с git, научился проектировать отчеты с использованием облегченного языка разметки Markdonw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5700"/>
            <a:ext cx="8229600" cy="3700463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Докладчик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0300"/>
            <a:ext cx="4038600" cy="4525963"/>
          </a:xfrm>
        </p:spPr>
        <p:txBody>
          <a:bodyPr>
            <a:normAutofit lnSpcReduction="10000"/>
          </a:bodyPr>
          <a:lstStyle/>
          <a:p>
            <a:pPr lvl="1"/>
            <a:r>
              <a:rPr dirty="0"/>
              <a:t>Габриэль Тьерри</a:t>
            </a:r>
          </a:p>
          <a:p>
            <a:pPr lvl="1"/>
            <a:r>
              <a:rPr dirty="0" err="1"/>
              <a:t>Студент</a:t>
            </a:r>
            <a:r>
              <a:rPr dirty="0"/>
              <a:t> </a:t>
            </a:r>
            <a:r>
              <a:rPr dirty="0" err="1"/>
              <a:t>НКНбд</a:t>
            </a:r>
            <a:r>
              <a:rPr dirty="0"/>
              <a:t> 01-20</a:t>
            </a:r>
          </a:p>
          <a:p>
            <a:pPr lvl="1"/>
            <a:r>
              <a:rPr dirty="0" err="1"/>
              <a:t>Факультет</a:t>
            </a:r>
            <a:r>
              <a:rPr dirty="0"/>
              <a:t> </a:t>
            </a:r>
            <a:r>
              <a:rPr dirty="0" err="1"/>
              <a:t>физико-математических</a:t>
            </a:r>
            <a:r>
              <a:rPr dirty="0"/>
              <a:t> и </a:t>
            </a:r>
            <a:r>
              <a:rPr dirty="0" err="1"/>
              <a:t>естественных</a:t>
            </a:r>
            <a:r>
              <a:rPr dirty="0"/>
              <a:t> </a:t>
            </a:r>
            <a:r>
              <a:rPr dirty="0" err="1"/>
              <a:t>наук</a:t>
            </a:r>
            <a:endParaRPr dirty="0"/>
          </a:p>
          <a:p>
            <a:pPr lvl="1"/>
            <a:r>
              <a:rPr dirty="0" err="1"/>
              <a:t>Российский</a:t>
            </a:r>
            <a:r>
              <a:rPr dirty="0"/>
              <a:t> </a:t>
            </a:r>
            <a:r>
              <a:rPr dirty="0" err="1"/>
              <a:t>университет</a:t>
            </a:r>
            <a:r>
              <a:rPr dirty="0"/>
              <a:t> </a:t>
            </a:r>
            <a:r>
              <a:rPr dirty="0" err="1"/>
              <a:t>дружбы</a:t>
            </a:r>
            <a:r>
              <a:rPr dirty="0"/>
              <a:t> </a:t>
            </a:r>
            <a:r>
              <a:rPr dirty="0" err="1"/>
              <a:t>народов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Патриса</a:t>
            </a:r>
            <a:r>
              <a:rPr dirty="0"/>
              <a:t> </a:t>
            </a:r>
            <a:r>
              <a:rPr dirty="0" err="1"/>
              <a:t>Лумумбы</a:t>
            </a:r>
            <a:endParaRPr dirty="0"/>
          </a:p>
          <a:p>
            <a:pPr lvl="1"/>
            <a:r>
              <a:rPr dirty="0">
                <a:hlinkClick r:id="rId2"/>
              </a:rPr>
              <a:t>https://github.com/tgabriel22</a:t>
            </a:r>
          </a:p>
          <a:p>
            <a:pPr lvl="1"/>
            <a:r>
              <a:rPr dirty="0">
                <a:hlinkClick r:id="rId3"/>
              </a:rPr>
              <a:t>1032204249@pfur.ru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65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Цель</a:t>
            </a:r>
            <a:endParaRPr b="1" dirty="0"/>
          </a:p>
          <a:p>
            <a:pPr lvl="1"/>
            <a:r>
              <a:rPr dirty="0" err="1"/>
              <a:t>Целью</a:t>
            </a:r>
            <a:r>
              <a:rPr dirty="0"/>
              <a:t> </a:t>
            </a:r>
            <a:r>
              <a:rPr dirty="0" err="1"/>
              <a:t>данной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приобретение</a:t>
            </a:r>
            <a:r>
              <a:rPr dirty="0"/>
              <a:t> </a:t>
            </a:r>
            <a:r>
              <a:rPr dirty="0" err="1"/>
              <a:t>практических</a:t>
            </a:r>
            <a:r>
              <a:rPr dirty="0"/>
              <a:t> </a:t>
            </a:r>
            <a:r>
              <a:rPr dirty="0" err="1"/>
              <a:t>навыков</a:t>
            </a:r>
            <a:r>
              <a:rPr dirty="0"/>
              <a:t> </a:t>
            </a:r>
            <a:r>
              <a:rPr dirty="0" err="1"/>
              <a:t>установки</a:t>
            </a:r>
            <a:r>
              <a:rPr dirty="0"/>
              <a:t> </a:t>
            </a:r>
            <a:r>
              <a:rPr dirty="0" err="1"/>
              <a:t>операционной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виртуальную</a:t>
            </a:r>
            <a:r>
              <a:rPr dirty="0"/>
              <a:t> </a:t>
            </a:r>
            <a:r>
              <a:rPr dirty="0" err="1"/>
              <a:t>машину</a:t>
            </a:r>
            <a:r>
              <a:rPr dirty="0"/>
              <a:t>, </a:t>
            </a:r>
            <a:r>
              <a:rPr dirty="0" err="1"/>
              <a:t>настройки</a:t>
            </a:r>
            <a:r>
              <a:rPr dirty="0"/>
              <a:t> </a:t>
            </a:r>
            <a:r>
              <a:rPr dirty="0" err="1"/>
              <a:t>минимально</a:t>
            </a:r>
            <a:r>
              <a:rPr dirty="0"/>
              <a:t> </a:t>
            </a:r>
            <a:r>
              <a:rPr dirty="0" err="1"/>
              <a:t>необходимых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дальнейшей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сервисов</a:t>
            </a:r>
            <a:r>
              <a:rPr dirty="0"/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задачи</a:t>
            </a:r>
            <a:endParaRPr b="1" dirty="0"/>
          </a:p>
          <a:p>
            <a:pPr lvl="1"/>
            <a:r>
              <a:rPr dirty="0" err="1"/>
              <a:t>Лабораторная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</a:t>
            </a:r>
            <a:r>
              <a:rPr dirty="0" err="1"/>
              <a:t>подразумевает</a:t>
            </a:r>
            <a:r>
              <a:rPr dirty="0"/>
              <a:t> </a:t>
            </a:r>
            <a:r>
              <a:rPr dirty="0" err="1"/>
              <a:t>установку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виртуальную</a:t>
            </a:r>
            <a:r>
              <a:rPr dirty="0"/>
              <a:t> </a:t>
            </a:r>
            <a:r>
              <a:rPr dirty="0" err="1"/>
              <a:t>машину</a:t>
            </a:r>
            <a:r>
              <a:rPr dirty="0"/>
              <a:t> </a:t>
            </a:r>
            <a:r>
              <a:rPr dirty="0" err="1"/>
              <a:t>VirtualBoх</a:t>
            </a:r>
            <a:r>
              <a:rPr dirty="0"/>
              <a:t> </a:t>
            </a:r>
            <a:r>
              <a:rPr dirty="0" err="1"/>
              <a:t>операционной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Linux (</a:t>
            </a:r>
            <a:r>
              <a:rPr dirty="0" err="1"/>
              <a:t>дистрибутив</a:t>
            </a:r>
            <a:r>
              <a:rPr dirty="0"/>
              <a:t> Rocky </a:t>
            </a:r>
            <a:r>
              <a:rPr dirty="0" err="1"/>
              <a:t>или</a:t>
            </a:r>
            <a:r>
              <a:rPr dirty="0"/>
              <a:t> CentOS)</a:t>
            </a:r>
          </a:p>
          <a:p>
            <a:pPr lvl="1"/>
            <a:r>
              <a:rPr dirty="0" err="1"/>
              <a:t>Изучить</a:t>
            </a:r>
            <a:r>
              <a:rPr dirty="0"/>
              <a:t> </a:t>
            </a:r>
            <a:r>
              <a:rPr dirty="0" err="1"/>
              <a:t>идеологию</a:t>
            </a:r>
            <a:r>
              <a:rPr dirty="0"/>
              <a:t> и </a:t>
            </a:r>
            <a:r>
              <a:rPr dirty="0" err="1"/>
              <a:t>применение</a:t>
            </a:r>
            <a:r>
              <a:rPr dirty="0"/>
              <a:t> </a:t>
            </a:r>
            <a:r>
              <a:rPr dirty="0" err="1"/>
              <a:t>средств</a:t>
            </a:r>
            <a:r>
              <a:rPr dirty="0"/>
              <a:t> </a:t>
            </a:r>
            <a:r>
              <a:rPr dirty="0" err="1"/>
              <a:t>контроля</a:t>
            </a:r>
            <a:r>
              <a:rPr dirty="0"/>
              <a:t> </a:t>
            </a:r>
            <a:r>
              <a:rPr dirty="0" err="1"/>
              <a:t>версий</a:t>
            </a:r>
            <a:r>
              <a:rPr dirty="0"/>
              <a:t>.</a:t>
            </a:r>
          </a:p>
          <a:p>
            <a:pPr lvl="1"/>
            <a:r>
              <a:rPr dirty="0" err="1"/>
              <a:t>Освоить</a:t>
            </a:r>
            <a:r>
              <a:rPr dirty="0"/>
              <a:t> </a:t>
            </a:r>
            <a:r>
              <a:rPr dirty="0" err="1"/>
              <a:t>умения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с </a:t>
            </a:r>
            <a:r>
              <a:rPr dirty="0" err="1"/>
              <a:t>git</a:t>
            </a:r>
            <a:r>
              <a:rPr dirty="0"/>
              <a:t>.</a:t>
            </a:r>
          </a:p>
          <a:p>
            <a:pPr lvl="1"/>
            <a:r>
              <a:rPr dirty="0" err="1"/>
              <a:t>Научиться</a:t>
            </a:r>
            <a:r>
              <a:rPr dirty="0"/>
              <a:t> </a:t>
            </a:r>
            <a:r>
              <a:rPr dirty="0" err="1"/>
              <a:t>оформлять</a:t>
            </a:r>
            <a:r>
              <a:rPr dirty="0"/>
              <a:t> </a:t>
            </a:r>
            <a:r>
              <a:rPr dirty="0" err="1"/>
              <a:t>отчёты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легковесного</a:t>
            </a:r>
            <a:r>
              <a:rPr dirty="0"/>
              <a:t> </a:t>
            </a:r>
            <a:r>
              <a:rPr dirty="0" err="1"/>
              <a:t>языка</a:t>
            </a:r>
            <a:r>
              <a:rPr dirty="0"/>
              <a:t> </a:t>
            </a:r>
            <a:r>
              <a:rPr dirty="0" err="1"/>
              <a:t>разметки</a:t>
            </a:r>
            <a:r>
              <a:rPr dirty="0"/>
              <a:t> </a:t>
            </a:r>
            <a:r>
              <a:rPr dirty="0" err="1"/>
              <a:t>Markdo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6301"/>
            <a:ext cx="8229600" cy="2984500"/>
          </a:xfrm>
        </p:spPr>
        <p:txBody>
          <a:bodyPr/>
          <a:lstStyle/>
          <a:p>
            <a:pPr lvl="1">
              <a:buAutoNum type="arabicPeriod"/>
            </a:pPr>
            <a:r>
              <a:rPr dirty="0" err="1"/>
              <a:t>Создаем</a:t>
            </a:r>
            <a:r>
              <a:rPr dirty="0"/>
              <a:t> </a:t>
            </a:r>
            <a:r>
              <a:rPr dirty="0" err="1"/>
              <a:t>виртуальную</a:t>
            </a:r>
            <a:r>
              <a:rPr dirty="0"/>
              <a:t> </a:t>
            </a:r>
            <a:r>
              <a:rPr dirty="0" err="1"/>
              <a:t>машину</a:t>
            </a:r>
            <a:r>
              <a:rPr dirty="0"/>
              <a:t>. </a:t>
            </a:r>
            <a:r>
              <a:rPr dirty="0" err="1"/>
              <a:t>Операционная</a:t>
            </a:r>
            <a:r>
              <a:rPr dirty="0"/>
              <a:t> </a:t>
            </a:r>
            <a:r>
              <a:rPr dirty="0" err="1"/>
              <a:t>система</a:t>
            </a:r>
            <a:r>
              <a:rPr dirty="0"/>
              <a:t> Rocky 9, RAM 2048 МБ, </a:t>
            </a:r>
            <a:r>
              <a:rPr dirty="0" err="1"/>
              <a:t>Жесткий</a:t>
            </a:r>
            <a:r>
              <a:rPr dirty="0"/>
              <a:t> </a:t>
            </a:r>
            <a:r>
              <a:rPr dirty="0" err="1"/>
              <a:t>диск</a:t>
            </a:r>
            <a:r>
              <a:rPr dirty="0"/>
              <a:t> 40 </a:t>
            </a:r>
            <a:r>
              <a:rPr dirty="0" err="1"/>
              <a:t>Гб</a:t>
            </a:r>
            <a:r>
              <a:rPr dirty="0"/>
              <a:t>, </a:t>
            </a:r>
            <a:r>
              <a:rPr dirty="0" err="1"/>
              <a:t>Тип</a:t>
            </a:r>
            <a:r>
              <a:rPr dirty="0"/>
              <a:t> Linux </a:t>
            </a:r>
            <a:r>
              <a:rPr dirty="0" err="1"/>
              <a:t>версия</a:t>
            </a:r>
            <a:r>
              <a:rPr dirty="0"/>
              <a:t> Red Hat </a:t>
            </a:r>
            <a:r>
              <a:rPr dirty="0" err="1"/>
              <a:t>Краткий</a:t>
            </a:r>
            <a:r>
              <a:rPr dirty="0"/>
              <a:t> </a:t>
            </a:r>
            <a:r>
              <a:rPr dirty="0" err="1"/>
              <a:t>обзор</a:t>
            </a:r>
            <a:r>
              <a:rPr dirty="0"/>
              <a:t> </a:t>
            </a:r>
            <a:r>
              <a:rPr dirty="0" err="1"/>
              <a:t>конфигурации</a:t>
            </a:r>
            <a:r>
              <a:rPr dirty="0"/>
              <a:t> </a:t>
            </a:r>
            <a:r>
              <a:rPr dirty="0" err="1"/>
              <a:t>виртуальной</a:t>
            </a:r>
            <a:r>
              <a:rPr dirty="0"/>
              <a:t> </a:t>
            </a:r>
            <a:r>
              <a:rPr dirty="0" err="1"/>
              <a:t>машины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1/report/image/Capture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939800"/>
            <a:ext cx="675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5118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Краткий</a:t>
            </a:r>
            <a:r>
              <a:rPr dirty="0"/>
              <a:t> </a:t>
            </a:r>
            <a:r>
              <a:rPr dirty="0" err="1"/>
              <a:t>обзор</a:t>
            </a:r>
            <a:r>
              <a:rPr dirty="0"/>
              <a:t> </a:t>
            </a:r>
            <a:r>
              <a:rPr dirty="0" err="1"/>
              <a:t>конфигурации</a:t>
            </a:r>
            <a:r>
              <a:rPr dirty="0"/>
              <a:t> </a:t>
            </a:r>
            <a:r>
              <a:rPr dirty="0" err="1"/>
              <a:t>виртуальной</a:t>
            </a:r>
            <a:r>
              <a:rPr dirty="0"/>
              <a:t> </a:t>
            </a:r>
            <a:r>
              <a:rPr dirty="0" err="1"/>
              <a:t>машины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1/report/image/Capture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079500"/>
            <a:ext cx="4635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5118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Начало</a:t>
            </a:r>
            <a:r>
              <a:rPr dirty="0"/>
              <a:t> </a:t>
            </a:r>
            <a:r>
              <a:rPr dirty="0" err="1"/>
              <a:t>установки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247901"/>
            <a:ext cx="8140700" cy="2298699"/>
          </a:xfrm>
        </p:spPr>
        <p:txBody>
          <a:bodyPr/>
          <a:lstStyle/>
          <a:p>
            <a:pPr lvl="1">
              <a:buAutoNum type="arabicPeriod" startAt="2"/>
            </a:pPr>
            <a:r>
              <a:rPr dirty="0" err="1"/>
              <a:t>Получим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“</a:t>
            </a:r>
            <a:r>
              <a:rPr dirty="0" err="1"/>
              <a:t>dmesg</a:t>
            </a:r>
            <a:r>
              <a:rPr dirty="0"/>
              <a:t> | grep -</a:t>
            </a:r>
            <a:r>
              <a:rPr dirty="0" err="1"/>
              <a:t>i</a:t>
            </a:r>
            <a:r>
              <a:rPr dirty="0"/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1/report/image/Capture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457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Версия</a:t>
            </a:r>
            <a:r>
              <a:rPr dirty="0"/>
              <a:t> </a:t>
            </a:r>
            <a:r>
              <a:rPr dirty="0" err="1"/>
              <a:t>ядра</a:t>
            </a:r>
            <a:r>
              <a:rPr dirty="0"/>
              <a:t> Linux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Информационная безопасность</vt:lpstr>
      <vt:lpstr>Информация</vt:lpstr>
      <vt:lpstr>PowerPoint Presentation</vt:lpstr>
      <vt:lpstr>PowerPoint Presentation</vt:lpstr>
      <vt:lpstr>Выполнение лабораторной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Габриэль Тьерри</dc:creator>
  <cp:keywords/>
  <cp:lastModifiedBy>Тьерри Габриэль</cp:lastModifiedBy>
  <cp:revision>1</cp:revision>
  <dcterms:created xsi:type="dcterms:W3CDTF">2023-09-09T19:00:49Z</dcterms:created>
  <dcterms:modified xsi:type="dcterms:W3CDTF">2023-09-09T19:09:41Z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09 сентября 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Презентация к лабораторной работе №_01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