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0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2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7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B789-FCEA-4225-ADCF-E277FC09D047}" type="datetimeFigureOut">
              <a:rPr lang="en-IN" smtClean="0"/>
              <a:t>20-01-2017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8AB2-A1EE-40E2-BDCD-434691A5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0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Gen-Home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HOME SECURITY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0141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Enable </a:t>
            </a:r>
            <a:r>
              <a:rPr lang="en-US" sz="2800" dirty="0" err="1" smtClean="0"/>
              <a:t>mjpg</a:t>
            </a:r>
            <a:r>
              <a:rPr lang="en-US" sz="2800" dirty="0" smtClean="0"/>
              <a:t> streamer .</a:t>
            </a:r>
          </a:p>
          <a:p>
            <a:r>
              <a:rPr lang="en-US" sz="2800" dirty="0" smtClean="0"/>
              <a:t>Take a snapshot of anyone entering the door by using the </a:t>
            </a:r>
            <a:r>
              <a:rPr lang="en-US" sz="2800" dirty="0" err="1" smtClean="0"/>
              <a:t>url</a:t>
            </a:r>
            <a:r>
              <a:rPr lang="en-US" sz="2800" dirty="0" smtClean="0"/>
              <a:t> http://192.168.1.x:portnumber/?action=snapshot</a:t>
            </a:r>
          </a:p>
          <a:p>
            <a:r>
              <a:rPr lang="en-US" dirty="0" smtClean="0"/>
              <a:t>To make the local IP address accessible to pushing box by using port forwarding. Pushing box can now access the above taken picture by external IP address.</a:t>
            </a:r>
          </a:p>
          <a:p>
            <a:r>
              <a:rPr lang="en-US" dirty="0" smtClean="0"/>
              <a:t>To configure the </a:t>
            </a:r>
            <a:r>
              <a:rPr lang="en-IN" dirty="0" smtClean="0"/>
              <a:t>Scenarios in pushing box to send us email using picture URL.</a:t>
            </a:r>
          </a:p>
          <a:p>
            <a:r>
              <a:rPr lang="en-US" dirty="0" smtClean="0"/>
              <a:t>Picture URL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000" dirty="0" smtClean="0"/>
              <a:t>http://(external_ip):portnumber/?action=snapshot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687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5400" dirty="0" smtClean="0"/>
              <a:t>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5400" dirty="0" smtClean="0"/>
              <a:t> 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0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9512" y="3068960"/>
            <a:ext cx="288032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79512" y="4968164"/>
            <a:ext cx="2880320" cy="1701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74" y="188640"/>
            <a:ext cx="8229600" cy="792088"/>
          </a:xfrm>
        </p:spPr>
        <p:txBody>
          <a:bodyPr/>
          <a:lstStyle/>
          <a:p>
            <a:pPr algn="l"/>
            <a:r>
              <a:rPr lang="en-US" u="sng" dirty="0" smtClean="0"/>
              <a:t>Block</a:t>
            </a:r>
            <a:r>
              <a:rPr lang="en-US" dirty="0" smtClean="0"/>
              <a:t> </a:t>
            </a:r>
            <a:r>
              <a:rPr lang="en-US" u="sng" dirty="0" smtClean="0"/>
              <a:t>Diagram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4067944" y="3566391"/>
            <a:ext cx="2722275" cy="310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+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(Linkit Smart 7688 Duo)</a:t>
            </a:r>
            <a:endParaRPr lang="en-IN" dirty="0"/>
          </a:p>
        </p:txBody>
      </p:sp>
      <p:sp>
        <p:nvSpPr>
          <p:cNvPr id="5" name="Cloud 4"/>
          <p:cNvSpPr/>
          <p:nvPr/>
        </p:nvSpPr>
        <p:spPr>
          <a:xfrm>
            <a:off x="3743284" y="1030880"/>
            <a:ext cx="2768240" cy="1584176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(thingspeak.com)</a:t>
            </a:r>
            <a:endParaRPr lang="en-IN" dirty="0"/>
          </a:p>
        </p:txBody>
      </p:sp>
      <p:pic>
        <p:nvPicPr>
          <p:cNvPr id="1029" name="Picture 5" descr="C:\Users\adithya\AppData\Local\Microsoft\Windows\Temporary Internet Files\Content.IE5\WQAH7VCT\smartphone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3" y="951967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ithya\AppData\Local\Microsoft\Windows\Temporary Internet Files\Content.IE5\NCSJ5DM5\Ceiling_fan_with_light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658009"/>
            <a:ext cx="1792830" cy="8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ithya\AppData\Local\Microsoft\Windows\Temporary Internet Files\Content.IE5\MND6CRAZ\Inkscape_Lightbulb_by_GommaVulcanizzata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76" y="5112569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656249" y="1556792"/>
            <a:ext cx="1120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59832" y="5763700"/>
            <a:ext cx="1068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835" y="499936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DEVICES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15370"/>
            <a:ext cx="1058859" cy="10588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3789037"/>
            <a:ext cx="711523" cy="7115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19943" y="3197059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12453" y="45005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17954" y="4142631"/>
            <a:ext cx="8530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52120" y="2523882"/>
            <a:ext cx="0" cy="859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88024" y="2615056"/>
            <a:ext cx="0" cy="76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3605" y="2675224"/>
            <a:ext cx="67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 Data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731986" y="2675223"/>
            <a:ext cx="102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Receive</a:t>
            </a:r>
          </a:p>
          <a:p>
            <a:pPr algn="r"/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879618" y="910461"/>
            <a:ext cx="67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 Data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656250" y="1813595"/>
            <a:ext cx="1156622" cy="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90219" y="1853042"/>
            <a:ext cx="102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</a:t>
            </a:r>
          </a:p>
          <a:p>
            <a:r>
              <a:rPr lang="en-US" dirty="0" smtClean="0"/>
              <a:t>Data</a:t>
            </a:r>
            <a:endParaRPr lang="en-IN" dirty="0"/>
          </a:p>
        </p:txBody>
      </p:sp>
      <p:pic>
        <p:nvPicPr>
          <p:cNvPr id="1036" name="Picture 12" descr="C:\Users\adithya\AppData\Local\Microsoft\Windows\Temporary Internet Files\Content.IE5\A3OT235Q\wifi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1" y="2938221"/>
            <a:ext cx="764965" cy="5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741817" y="2615056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</a:t>
            </a:r>
          </a:p>
          <a:p>
            <a:r>
              <a:rPr lang="en-US" dirty="0" smtClean="0"/>
              <a:t>Application</a:t>
            </a:r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44" y="5412223"/>
            <a:ext cx="1474152" cy="11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Hardware</a:t>
            </a:r>
            <a:r>
              <a:rPr lang="en-US" b="1" dirty="0" smtClean="0"/>
              <a:t> </a:t>
            </a:r>
            <a:r>
              <a:rPr lang="en-US" u="sng" dirty="0" smtClean="0"/>
              <a:t>Used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Linkit smart 7688 duo</a:t>
            </a:r>
          </a:p>
          <a:p>
            <a:r>
              <a:rPr lang="en-US" dirty="0" smtClean="0"/>
              <a:t>Relays</a:t>
            </a:r>
          </a:p>
          <a:p>
            <a:r>
              <a:rPr lang="en-US" dirty="0" smtClean="0"/>
              <a:t>Power Supply</a:t>
            </a:r>
          </a:p>
          <a:p>
            <a:r>
              <a:rPr lang="en-US" dirty="0" smtClean="0"/>
              <a:t>Devices ( Fan , light , motor etc.)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Connection wires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9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Arduino IDE (programming)</a:t>
            </a:r>
          </a:p>
          <a:p>
            <a:r>
              <a:rPr lang="en-US" dirty="0" smtClean="0"/>
              <a:t>MIT App Inventor ( app development)</a:t>
            </a:r>
          </a:p>
          <a:p>
            <a:r>
              <a:rPr lang="en-US" dirty="0" smtClean="0"/>
              <a:t>Putty (configuring Linkit Smart 7688 duo)</a:t>
            </a:r>
          </a:p>
          <a:p>
            <a:r>
              <a:rPr lang="en-US" dirty="0" smtClean="0"/>
              <a:t>Thingspeak.com as the cloud platform</a:t>
            </a:r>
            <a:br>
              <a:rPr lang="en-US" dirty="0" smtClean="0"/>
            </a:b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 smtClean="0"/>
              <a:t>Linkit Smart 7688 Duo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Media Tek MT7688 and ATmega 32U4</a:t>
            </a:r>
          </a:p>
          <a:p>
            <a:r>
              <a:rPr lang="en-IN" dirty="0"/>
              <a:t>Co-design by </a:t>
            </a:r>
            <a:r>
              <a:rPr lang="en-IN" dirty="0" err="1"/>
              <a:t>Seeed</a:t>
            </a:r>
            <a:r>
              <a:rPr lang="en-IN" dirty="0"/>
              <a:t> and MTK</a:t>
            </a:r>
          </a:p>
          <a:p>
            <a:r>
              <a:rPr lang="en-US" dirty="0" smtClean="0"/>
              <a:t>In-built </a:t>
            </a:r>
            <a:r>
              <a:rPr lang="en-US" dirty="0" err="1" smtClean="0"/>
              <a:t>Wifi</a:t>
            </a:r>
            <a:r>
              <a:rPr lang="en-US" dirty="0" smtClean="0"/>
              <a:t> facility</a:t>
            </a:r>
          </a:p>
          <a:p>
            <a:r>
              <a:rPr lang="en-US" dirty="0" smtClean="0"/>
              <a:t>Memory expansion through micro SD card.</a:t>
            </a:r>
          </a:p>
          <a:p>
            <a:r>
              <a:rPr lang="en-US" dirty="0" smtClean="0"/>
              <a:t>Arduino compatible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06788"/>
            <a:ext cx="3214732" cy="24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Relays: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relay is an electrically operated switch.</a:t>
            </a:r>
          </a:p>
          <a:p>
            <a:r>
              <a:rPr lang="en-IN" dirty="0" smtClean="0"/>
              <a:t>Most of the relays use an electromagnet to mechanically operate a switch.</a:t>
            </a:r>
          </a:p>
          <a:p>
            <a:r>
              <a:rPr lang="en-IN" dirty="0"/>
              <a:t>Relays are used where it is necessary to control a circuit by a separate low-power signal, or where several circuits must be controlled by one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611782"/>
            <a:ext cx="22768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MIT App inventor: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MIT App Inventor for Android is an open-source web application originally provided by Google, and now maintained by the Massachusetts Institute of Technology (MIT).</a:t>
            </a:r>
          </a:p>
          <a:p>
            <a:r>
              <a:rPr lang="en-US" dirty="0" smtClean="0"/>
              <a:t>Drag and Drop Programming Concept.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1657581" cy="5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Mini Weather Station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DHT11 as Temperature and Humidity sensor.</a:t>
            </a:r>
          </a:p>
          <a:p>
            <a:r>
              <a:rPr lang="en-US" dirty="0" smtClean="0"/>
              <a:t>The values of Temperature and humidity are updates once every 15 sec.</a:t>
            </a:r>
          </a:p>
          <a:p>
            <a:r>
              <a:rPr lang="en-US" dirty="0" smtClean="0"/>
              <a:t>The Temperature and humidity of the room can be viewed on the app anywhere and anytime.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9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HOME SECURITY</a:t>
            </a:r>
            <a:br>
              <a:rPr lang="en-US" b="1" u="sng" dirty="0" smtClean="0"/>
            </a:br>
            <a:r>
              <a:rPr lang="en-US" b="1" u="sng" dirty="0" smtClean="0"/>
              <a:t>Pushing Box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PushingBox is a cloud that can send notifications based on API </a:t>
            </a:r>
            <a:r>
              <a:rPr lang="en-IN" dirty="0" smtClean="0"/>
              <a:t>calls. They call these notifications </a:t>
            </a:r>
            <a:r>
              <a:rPr lang="en-IN" dirty="0"/>
              <a:t>as </a:t>
            </a:r>
            <a:r>
              <a:rPr lang="en-IN" dirty="0" smtClean="0"/>
              <a:t>“Scenarios”. By configuring the scenarios we are able to send custom notifications.</a:t>
            </a:r>
            <a:endParaRPr lang="en-IN" dirty="0" smtClean="0"/>
          </a:p>
          <a:p>
            <a:r>
              <a:rPr lang="en-IN" dirty="0"/>
              <a:t>From </a:t>
            </a:r>
            <a:r>
              <a:rPr lang="en-IN" dirty="0" smtClean="0"/>
              <a:t>one HTTP </a:t>
            </a:r>
            <a:r>
              <a:rPr lang="en-IN" dirty="0"/>
              <a:t>request, you can send several notifications like a Push, a Tweet, an </a:t>
            </a:r>
            <a:r>
              <a:rPr lang="en-IN" dirty="0" smtClean="0"/>
              <a:t>Email.</a:t>
            </a:r>
            <a:endParaRPr lang="en-IN" dirty="0" smtClean="0"/>
          </a:p>
          <a:p>
            <a:r>
              <a:rPr lang="en-US" dirty="0" smtClean="0"/>
              <a:t>Example: the DHT11 mentioned in the previous slide can be used as the fire sensor and an alert email can be sent via pushing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2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397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 Gen-Home</vt:lpstr>
      <vt:lpstr>Block Diagram</vt:lpstr>
      <vt:lpstr>Hardware Used:</vt:lpstr>
      <vt:lpstr>Software Used:</vt:lpstr>
      <vt:lpstr>Linkit Smart 7688 Duo</vt:lpstr>
      <vt:lpstr>Relays:</vt:lpstr>
      <vt:lpstr>MIT App inventor:</vt:lpstr>
      <vt:lpstr>Mini Weather Station</vt:lpstr>
      <vt:lpstr>HOME SECURITY Pushing Box</vt:lpstr>
      <vt:lpstr>HOME SECURITY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BHEL_ADM</dc:creator>
  <cp:lastModifiedBy>BHEL_ADM</cp:lastModifiedBy>
  <cp:revision>19</cp:revision>
  <dcterms:created xsi:type="dcterms:W3CDTF">2017-01-09T05:00:29Z</dcterms:created>
  <dcterms:modified xsi:type="dcterms:W3CDTF">2017-01-20T16:32:22Z</dcterms:modified>
</cp:coreProperties>
</file>