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CEFF-6BBB-2380-51F3-4B6442DB0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5F963-641F-6E6F-8E97-989599E7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F209-78CD-70A9-67B4-0F7E673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CFDD-A269-DEA9-EC30-2563E045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9C3F-EA54-B111-83D3-8673A84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7BA0-D16F-D79C-800A-09DCBCC9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6BD0E-CBE4-BE39-EB0E-12E324D4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89AD-84BB-FED6-B005-3230F099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2BA3-F06E-BF25-F718-400C5AB7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5A3A-9304-986E-0FBD-61DEF5A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2B835-4B60-816A-BEEB-DD014562D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6FAE7-A1F0-9B9D-8A97-C9BDFC74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9F13-352B-C960-B750-175AE488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6531-EB07-4E9F-D2FE-976CD794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132D-214F-9C62-33FB-574BBEEF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6DED-A650-0238-987B-886365B9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44B1-597E-3271-7EC4-9FB621D2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22C1-9EDC-EB62-0797-646F9968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BDB9-7010-3301-C819-780DC18C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EA0D-FF83-925B-8B3B-03CD27F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D0F-B73D-5F03-A82E-4A497F69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5809-2C78-EA7C-E02A-B8BF3131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10D2-4CD8-F2C1-8194-76FE5101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4ADA-C28D-0860-5BF4-7AFCC00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1444-09A7-4189-0575-1F3C5BD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91EA-5470-4DEF-72E2-FA840D41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2E7A-84C1-88C7-8244-23761272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DA27-0A3D-C8A5-34E5-B5C1289D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D0CA-90D3-FD7B-7E9A-619A0321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A659A-E1BD-B8DB-2399-DA50BFFF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8FE0-FD78-4E5B-5F63-00040495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AB3-0DF1-AB94-3786-456FCA39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E3EFD-AA81-099E-D6AD-D92D332F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B546-6B52-3EC0-9FB1-8B6EC190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C959A-1072-2792-129E-FF8ABE10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ACF51-8AA0-2C20-3BA6-FAD1A11F8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A4F9F-B524-0C4E-9A93-5C8C354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47AA9-ACE7-9B82-E389-F0C09312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33294-C523-1D30-E244-6E0372DD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D6CA-4092-9E86-4AB8-D8CBF99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8A085-E461-F0FD-1007-588BD10B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3C3A8-CE5D-C01F-69CC-B31DC5B8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0521-6B24-7BF1-CE91-54EF5266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D469E-C715-28A9-A794-3CDFCE70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B45BB-1877-FB45-F298-56A505DE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063B-0D73-9755-E119-CCA2541C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0A9C-CADB-D8AD-8E4C-255AFF6E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FA46-7C5D-3C65-A422-EEC6875E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F1BE-2CC0-20A4-3998-A3A3A722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430B-FAA8-F98F-6861-38DED17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4AE7-CF03-BCE1-3553-2EF15B8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43365-FFAF-B43C-4C6F-A1F833A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7D3-987A-E368-81A7-1ACFAF6A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43AB0-09BE-87A0-7853-0C2C5CD19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8F6A5-B6E1-D045-1EED-5736F222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F651-8508-A364-81D8-C3B70B14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4C0C-5CFB-2264-0044-A5EF0D74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7FE5-2654-A1D6-20A6-1C06E681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D6EC-7DF9-D6B4-5EB7-050C5399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E9E6-D9C8-872F-7E69-CE965BA5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4ECD-98EF-535D-622D-736EC580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36EC-210B-4DA2-A8A8-A16BB889991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9702-3170-A5BD-580E-5103EBE85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B499-F50F-F08B-457C-0D5E720C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2A6D-FC33-454B-B480-6CA3667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089AE-2939-6141-1B70-7095A2F9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2" y="343218"/>
            <a:ext cx="5663565" cy="474916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2746B-442F-06C6-72FD-BA04309DDDC4}"/>
              </a:ext>
            </a:extLst>
          </p:cNvPr>
          <p:cNvSpPr txBox="1"/>
          <p:nvPr/>
        </p:nvSpPr>
        <p:spPr>
          <a:xfrm>
            <a:off x="720437" y="5344707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Fig_S1</a:t>
            </a:r>
          </a:p>
        </p:txBody>
      </p:sp>
    </p:spTree>
    <p:extLst>
      <p:ext uri="{BB962C8B-B14F-4D97-AF65-F5344CB8AC3E}">
        <p14:creationId xmlns:p14="http://schemas.microsoft.com/office/powerpoint/2010/main" val="3450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gaire</dc:creator>
  <cp:lastModifiedBy>gaire</cp:lastModifiedBy>
  <cp:revision>1</cp:revision>
  <dcterms:created xsi:type="dcterms:W3CDTF">2023-08-18T21:50:34Z</dcterms:created>
  <dcterms:modified xsi:type="dcterms:W3CDTF">2023-08-18T21:51:17Z</dcterms:modified>
</cp:coreProperties>
</file>