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2F197F-C6D1-48AE-B5BA-8CEE0B59733B}">
          <p14:sldIdLst>
            <p14:sldId id="256"/>
          </p14:sldIdLst>
        </p14:section>
        <p14:section name="Untitled Section" id="{7A4CA618-5E3D-45E2-9F97-54A146F99F62}">
          <p14:sldIdLst>
            <p14:sldId id="257"/>
            <p14:sldId id="258"/>
            <p14:sldId id="259"/>
            <p14:sldId id="260"/>
            <p14:sldId id="261"/>
            <p14:sldId id="262"/>
            <p14:sldId id="264"/>
            <p14:sldId id="269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3.png" /><Relationship Id="rId4" Type="http://schemas.openxmlformats.org/officeDocument/2006/relationships/image" Target="../media/image12.pn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gakash03" TargetMode="External" /><Relationship Id="rId2" Type="http://schemas.openxmlformats.org/officeDocument/2006/relationships/hyperlink" Target="https://tgakash03.github.io/Portfolio/" TargetMode="External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967037" y="379372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6600" y="582713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28600" y="3314150"/>
            <a:ext cx="110490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                       Akash  R </a:t>
            </a:r>
          </a:p>
          <a:p>
            <a:r>
              <a:rPr lang="en-US" sz="2400" dirty="0"/>
              <a:t>REGISTER NO AND NMID :        24131150500121006 &amp; autanm115anm115213006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  </a:t>
            </a:r>
            <a:r>
              <a:rPr lang="en-US" sz="2000" dirty="0"/>
              <a:t>:                                BCA (Bachelor of Computer Applications)</a:t>
            </a:r>
          </a:p>
          <a:p>
            <a:r>
              <a:rPr lang="en-US" sz="2400" dirty="0"/>
              <a:t>COLLEGE :                                     </a:t>
            </a:r>
            <a:r>
              <a:rPr lang="en-US" sz="2000" dirty="0"/>
              <a:t>MRK COLLEGE OF ARTS AND SCIENCE</a:t>
            </a:r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58639" y="56673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39225" y="66643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4114800"/>
            <a:ext cx="1904999" cy="271341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479" y="36871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828991" y="2344308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C7418E8-C01F-D9C1-399B-5DA946805A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44334"/>
            <a:ext cx="6338104" cy="1790711"/>
          </a:xfrm>
          <a:prstGeom prst="rect">
            <a:avLst/>
          </a:prstGeom>
        </p:spPr>
      </p:pic>
      <p:pic>
        <p:nvPicPr>
          <p:cNvPr id="22" name="Picture 21" descr="A screenshot of a personal information&#10;&#10;AI-generated content may be incorrect.">
            <a:extLst>
              <a:ext uri="{FF2B5EF4-FFF2-40B4-BE49-F238E27FC236}">
                <a16:creationId xmlns:a16="http://schemas.microsoft.com/office/drawing/2014/main" id="{EDFE1A63-F08E-9718-7628-D4889021EA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495304"/>
            <a:ext cx="6346824" cy="2157133"/>
          </a:xfrm>
          <a:prstGeom prst="rect">
            <a:avLst/>
          </a:prstGeom>
        </p:spPr>
      </p:pic>
      <p:pic>
        <p:nvPicPr>
          <p:cNvPr id="24" name="Picture 23" descr="A screenshot of a project&#10;&#10;AI-generated content may be incorrect.">
            <a:extLst>
              <a:ext uri="{FF2B5EF4-FFF2-40B4-BE49-F238E27FC236}">
                <a16:creationId xmlns:a16="http://schemas.microsoft.com/office/drawing/2014/main" id="{8A1CEE86-EE59-9374-C2C9-513F6ECEFB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4721262"/>
            <a:ext cx="6346824" cy="19438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2E35D-C538-1C75-958F-B7D3B6F1494A}"/>
              </a:ext>
            </a:extLst>
          </p:cNvPr>
          <p:cNvSpPr txBox="1"/>
          <p:nvPr/>
        </p:nvSpPr>
        <p:spPr>
          <a:xfrm>
            <a:off x="990600" y="2362200"/>
            <a:ext cx="8077200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This portfolio project helped me improve my </a:t>
            </a:r>
            <a:r>
              <a:rPr lang="en-US" b="1" dirty="0"/>
              <a:t>HTML, CSS, JavaScript</a:t>
            </a:r>
            <a:r>
              <a:rPr lang="en-US" dirty="0"/>
              <a:t> skills, learn about </a:t>
            </a:r>
            <a:r>
              <a:rPr lang="en-US" b="1" dirty="0"/>
              <a:t>responsive design</a:t>
            </a:r>
            <a:r>
              <a:rPr lang="en-US" dirty="0"/>
              <a:t>, and understand the importance of version control using </a:t>
            </a:r>
            <a:r>
              <a:rPr lang="en-US" b="1" dirty="0"/>
              <a:t>Git &amp; GitHub</a:t>
            </a:r>
            <a:r>
              <a:rPr lang="en-US" dirty="0"/>
              <a:t>. It acts as a professional online profile and can be easily shared with recruiters, increasing my chances of landing internships and jobs.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4731" y="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81355" y="466792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1076A2-D194-DA9D-B3EA-E101CA05E742}"/>
              </a:ext>
            </a:extLst>
          </p:cNvPr>
          <p:cNvSpPr txBox="1"/>
          <p:nvPr/>
        </p:nvSpPr>
        <p:spPr>
          <a:xfrm>
            <a:off x="3429001" y="2835473"/>
            <a:ext cx="43176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/>
              <a:t>PORTFOLIO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1CB13-39D6-C0EC-8253-B205506E623D}"/>
              </a:ext>
            </a:extLst>
          </p:cNvPr>
          <p:cNvSpPr txBox="1"/>
          <p:nvPr/>
        </p:nvSpPr>
        <p:spPr>
          <a:xfrm>
            <a:off x="619126" y="2206548"/>
            <a:ext cx="716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 the current digital era, students and professionals need a single, organized place to showcase their skills, education, and projects. Traditional resumes are static and lack interactivity, making it difficult for recruiters to quickly evaluate a candidate’s potential.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4405B1-6852-1A41-30A5-BEEBE4A48B00}"/>
              </a:ext>
            </a:extLst>
          </p:cNvPr>
          <p:cNvSpPr txBox="1"/>
          <p:nvPr/>
        </p:nvSpPr>
        <p:spPr>
          <a:xfrm>
            <a:off x="676275" y="2647950"/>
            <a:ext cx="8239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Akash Portfolio</a:t>
            </a:r>
            <a:r>
              <a:rPr lang="en-US" dirty="0"/>
              <a:t> is a personal web-based digital profile designed to highlight academic achievements, technical skills, and project work. It allows recruiters and collaborators to quickly view all professional details in a clean, responsive format.</a:t>
            </a:r>
          </a:p>
          <a:p>
            <a:r>
              <a:rPr lang="en-US" dirty="0"/>
              <a:t>The portfolio serves as an </a:t>
            </a:r>
            <a:r>
              <a:rPr lang="en-US" b="1" dirty="0"/>
              <a:t>online resume + project gallery</a:t>
            </a:r>
            <a:r>
              <a:rPr lang="en-US" dirty="0"/>
              <a:t>, increasing visibility and improving professional networking opportunities.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6600" y="116807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9D86B-C466-9325-35F5-786B860E0CFF}"/>
              </a:ext>
            </a:extLst>
          </p:cNvPr>
          <p:cNvSpPr txBox="1"/>
          <p:nvPr/>
        </p:nvSpPr>
        <p:spPr>
          <a:xfrm>
            <a:off x="723900" y="2136090"/>
            <a:ext cx="88596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Students:</a:t>
            </a:r>
            <a:r>
              <a:rPr lang="en-US" sz="2000" dirty="0"/>
              <a:t> To showcase their skills and projects for internships.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Recruiters / HR:</a:t>
            </a:r>
            <a:r>
              <a:rPr lang="en-US" sz="2000" dirty="0"/>
              <a:t> To evaluate candidates’ technical skills and project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Peers &amp; Mentors:</a:t>
            </a:r>
            <a:r>
              <a:rPr lang="en-US" sz="2000" dirty="0"/>
              <a:t> To collaborate or review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Personal Branding:</a:t>
            </a:r>
            <a:r>
              <a:rPr lang="en-US" sz="2000" dirty="0"/>
              <a:t> Anyone looking to maintain a professional online presence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53400" y="118332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F31136-5815-8EC0-16A9-297B8F0EFE39}"/>
              </a:ext>
            </a:extLst>
          </p:cNvPr>
          <p:cNvSpPr txBox="1"/>
          <p:nvPr/>
        </p:nvSpPr>
        <p:spPr>
          <a:xfrm>
            <a:off x="2971800" y="1905000"/>
            <a:ext cx="5181600" cy="1942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Frontend:</a:t>
            </a:r>
            <a:r>
              <a:rPr lang="en-US" altLang="en-US" sz="1600" dirty="0">
                <a:latin typeface="Arial" panose="020B0604020202020204" pitchFamily="34" charset="0"/>
              </a:rPr>
              <a:t> HTML, CSS, JavaScript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Version Control:</a:t>
            </a:r>
            <a:r>
              <a:rPr lang="en-US" altLang="en-US" sz="1600" dirty="0">
                <a:latin typeface="Arial" panose="020B0604020202020204" pitchFamily="34" charset="0"/>
              </a:rPr>
              <a:t> Git &amp; GitHub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Hosting:</a:t>
            </a:r>
            <a:r>
              <a:rPr lang="en-US" altLang="en-US" sz="1600" dirty="0">
                <a:latin typeface="Arial" panose="020B0604020202020204" pitchFamily="34" charset="0"/>
              </a:rPr>
              <a:t> GitHub Pages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 ENVIRONMENTS: </a:t>
            </a:r>
            <a:r>
              <a:rPr lang="en-US" altLang="en-US" sz="1600" dirty="0">
                <a:latin typeface="Arial" panose="020B0604020202020204" pitchFamily="34" charset="0"/>
              </a:rPr>
              <a:t>Vs studio.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565D6D6-2A6C-B884-FBF1-2A8B790BF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A7FA6-EE51-72EA-6F07-574D51F81E2C}"/>
              </a:ext>
            </a:extLst>
          </p:cNvPr>
          <p:cNvSpPr txBox="1"/>
          <p:nvPr/>
        </p:nvSpPr>
        <p:spPr>
          <a:xfrm>
            <a:off x="1327508" y="1575290"/>
            <a:ext cx="8116529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 Page: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Introduction &amp; short bio with profile photo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Academic details, certifications, and skills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Individual project cards with descriptions &amp; links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Email, LinkedIn, GitHub links, and contact form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Design: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Works on mobile, tablet, and desktop screens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45F48-FA6B-BA7A-6394-C2A7EBB89986}"/>
              </a:ext>
            </a:extLst>
          </p:cNvPr>
          <p:cNvSpPr txBox="1"/>
          <p:nvPr/>
        </p:nvSpPr>
        <p:spPr>
          <a:xfrm>
            <a:off x="1143000" y="1950069"/>
            <a:ext cx="8077200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WEB LINK:  </a:t>
            </a:r>
            <a:r>
              <a:rPr lang="en-US" dirty="0">
                <a:hlinkClick r:id="rId2"/>
              </a:rPr>
              <a:t>https://tgakash03.github.io/Portfolio/</a:t>
            </a:r>
            <a:r>
              <a:rPr lang="en-US" dirty="0"/>
              <a:t> 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GITHUB LINK:GIT LINK: </a:t>
            </a:r>
            <a:r>
              <a:rPr lang="en-US" dirty="0">
                <a:hlinkClick r:id="rId3"/>
              </a:rPr>
              <a:t>https://github.com/tgakash03</a:t>
            </a:r>
            <a:r>
              <a:rPr lang="en-US" dirty="0"/>
              <a:t> 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Clean and responsive UI design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Organized sections for easy navigation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Social media and professional profile links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Contact form for direct communication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Easy to update as new projects/skills are added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443</Words>
  <Application>Microsoft Office PowerPoint</Application>
  <PresentationFormat>Widescreen</PresentationFormat>
  <Paragraphs>63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AKASH AKASH</cp:lastModifiedBy>
  <cp:revision>24</cp:revision>
  <dcterms:created xsi:type="dcterms:W3CDTF">2024-03-29T15:07:22Z</dcterms:created>
  <dcterms:modified xsi:type="dcterms:W3CDTF">2025-09-11T09:00:43Z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