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dbb5dc78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dbb5dc78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dbb5dc78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dbb5dc78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dbb5dc78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dbb5dc78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dbb5dc78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dbb5dc78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Fraudulent Signatures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Tommy Gallagher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307"/>
              <a:t>Given a real signature:</a:t>
            </a:r>
            <a:endParaRPr sz="1307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0" y="2078875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this signature genuine or forged?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6475"/>
            <a:ext cx="4351225" cy="146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695062"/>
            <a:ext cx="4351226" cy="161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-"/>
            </a:pPr>
            <a:r>
              <a:rPr lang="en" sz="1420"/>
              <a:t>Created a Siamese Neural Network to take in two images at a time</a:t>
            </a:r>
            <a:endParaRPr sz="14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20"/>
          </a:p>
          <a:p>
            <a:pPr indent="-3187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0"/>
              <a:buChar char="-"/>
            </a:pPr>
            <a:r>
              <a:rPr lang="en" sz="1420"/>
              <a:t>Pass each image through a Convolutional Neural Network </a:t>
            </a:r>
            <a:r>
              <a:rPr lang="en" sz="1420"/>
              <a:t>simultaneously</a:t>
            </a:r>
            <a:endParaRPr sz="14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20"/>
          </a:p>
          <a:p>
            <a:pPr indent="-3187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0"/>
              <a:buChar char="-"/>
            </a:pPr>
            <a:r>
              <a:rPr lang="en" sz="1420"/>
              <a:t>Calculate Euclidean Distance to see similarity between two images</a:t>
            </a:r>
            <a:endParaRPr sz="14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20"/>
          </a:p>
          <a:p>
            <a:pPr indent="-3187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0"/>
              <a:buChar char="-"/>
            </a:pPr>
            <a:r>
              <a:rPr lang="en" sz="1420"/>
              <a:t>Make prediction based on Euclidean Distance</a:t>
            </a:r>
            <a:endParaRPr sz="14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30000" y="1318650"/>
            <a:ext cx="3300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1225" y="1966650"/>
            <a:ext cx="3300900" cy="24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trained over 15 epochs with 89.44% accuracy on Training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60% accuracy on Validation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46.67% accuracy on Testing set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25" y="1072675"/>
            <a:ext cx="4808301" cy="370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7650" y="1927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1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Model didn’t perform as well as desired on testing set, may be due to overfitting</a:t>
            </a:r>
            <a:endParaRPr sz="141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Determining the correct margin to use to  </a:t>
            </a:r>
            <a:r>
              <a:rPr lang="en" sz="1410"/>
              <a:t>separate</a:t>
            </a:r>
            <a:r>
              <a:rPr lang="en" sz="1410"/>
              <a:t> predictions of real and forged signatures was very important to success when training model (ended up using 0.4)</a:t>
            </a:r>
            <a:endParaRPr sz="141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Different optimizers could produce different results</a:t>
            </a:r>
            <a:endParaRPr sz="141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10"/>
              <a:buChar char="-"/>
            </a:pPr>
            <a:r>
              <a:rPr lang="en" sz="1410"/>
              <a:t>Processing images prior to sending them into the network was a time consuming task, real data is not always simple to use</a:t>
            </a:r>
            <a:endParaRPr sz="14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