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63"/>
  </p:normalViewPr>
  <p:slideViewPr>
    <p:cSldViewPr snapToGrid="0" snapToObjects="1">
      <p:cViewPr>
        <p:scale>
          <a:sx n="100" d="100"/>
          <a:sy n="100" d="100"/>
        </p:scale>
        <p:origin x="76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17DB-398E-994C-AA41-176CC5D95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C1526-17E7-C24B-984B-C5D877562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0AF04-3FEE-B646-81AF-BA6065B1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D7379-0CE0-0B46-AAD3-BB97D9F6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573EC-41CC-4A41-B533-7406615D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7E14-954D-234A-A492-DD6B0839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F7C73-49E8-6C48-AFFB-EF6913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E82F5-013D-AE42-8B31-656D7ADA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53E3F-66B5-B14B-AC4C-6B0419E5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09A17-5D0B-DA4E-8DE8-4EA1AA18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C2835-EEFD-C94F-8882-AAB195EDA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6DEC1-BE2F-3342-899A-0A4B0AD08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9C68B-BCA2-354B-BC34-9E9C6EE6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D1843-7304-AC46-B8FF-52ABD2A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0896A-4EBB-404F-9B51-A99DC360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4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2080-F404-AE44-AA6B-3473DCCB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6A52-9344-9E4E-AC77-2399EDDDF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FD9E4-06BD-C24F-8A44-14DC66B9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001EC-1C95-CF4B-BA09-D39BE366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889F3-55EE-F041-A7E6-5FC077AD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13DE-7E92-B644-B182-76341781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A484F-F470-064E-9159-5AA372726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1B9EA-BAC8-2F47-BE4F-BD959122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4EC04-0421-934E-8223-8B307CE3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9B7BE-4904-B44C-860A-452E2EAE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9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7407-3649-B843-A4CB-40D5DEC7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C5CA9-04D2-D54A-8087-7D61052A3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1E2A1-FD1A-2F4A-B52B-58ACD68FC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02C1F-5941-9B49-84A0-93DF6630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2CDE3-10DC-CA4F-8210-F3351A98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0DB7B-955D-2A4E-87E1-FB933F03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F747-FAA4-AE46-B274-BAB5C257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1358D-CC6D-3A40-AFBB-B6A0CC0BF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A13B4-C204-684B-9EF1-0E41DD9E4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EDCBD-087C-BD4D-99C7-75D6C1E43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C1ADA-43AE-594E-9E04-E6FE5EB0E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8EA8C-AD54-E84B-A03F-CC38A5C2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0E88E-03B8-064D-AE2D-5C7D8FC5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F45E6-05C9-B14B-B11B-99E6491F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1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514B-C08B-014F-BA97-C684ED00C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8909A-1EA3-6747-911E-F690F98A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2F803-BFBB-2246-A510-79FE5B2D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91E93-C641-AA41-8F36-99CF8E35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1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14320-DDC1-2D4F-9A3A-F243E77D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C633D-88DE-6447-8931-99706523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AC55A-055F-874C-A880-05139F86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4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7E35-84B1-4B40-AB27-479D0EF77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9CAB-6E7C-CE4C-BEDC-05FBA1190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7C4E1-E28F-E74B-82AA-C344C8104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BEE72-5E85-0C40-B4A7-20A5C899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4C4D-3DEF-6C46-AEE1-D060E298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D867C-78EA-824F-B0B7-451FDB8F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6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C8C3-5881-6E43-B409-99443F3A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DCC61-3DFF-4246-A125-B9E252477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AACBB-4816-424C-B3BC-E0E9FB569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4F34F-800F-5F45-B812-9CD6C136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BCB8F-E959-4C4E-A2C5-0B147167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CF19D-B980-7E46-8948-AAFAE18B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7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999294-67A8-A640-8BE0-B96BABC2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2CE11-8657-814F-A55F-73DCE999B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6CFBA-BC96-7C4F-8F38-10067B494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75803-1015-2D42-A1E2-431441AF6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25154-9183-E643-9BD4-70D598AA7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5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E5FD6BC-D61E-3A48-BC4E-CEC27AFAC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8" y="133147"/>
            <a:ext cx="1868938" cy="1469842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C2296187-62CF-054B-A8CF-F0ABBC912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26" y="1889147"/>
            <a:ext cx="1721142" cy="5187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89D64E-423C-004D-8025-98855FD5B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25" y="2529229"/>
            <a:ext cx="1519463" cy="10210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DCB091-CD33-C34D-94C0-33316867D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2570" y="746760"/>
            <a:ext cx="10339430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3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E5FD6BC-D61E-3A48-BC4E-CEC27AFAC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2" y="114483"/>
            <a:ext cx="1868938" cy="1469842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C2296187-62CF-054B-A8CF-F0ABBC912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42" y="1884304"/>
            <a:ext cx="1721142" cy="5187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6210AA-EEFC-CF40-9325-D7D9AAFA5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084" y="1439002"/>
            <a:ext cx="10218678" cy="42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5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Balos, Cody Joe</dc:creator>
  <cp:lastModifiedBy>Balos, Cody Joe</cp:lastModifiedBy>
  <cp:revision>9</cp:revision>
  <dcterms:created xsi:type="dcterms:W3CDTF">2019-11-14T19:43:02Z</dcterms:created>
  <dcterms:modified xsi:type="dcterms:W3CDTF">2019-11-15T00:44:21Z</dcterms:modified>
</cp:coreProperties>
</file>