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9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4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8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A8E4-53DB-41F2-8BDD-BD9C36984106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E2AE-CFCB-443B-BA54-284BD5D5A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Parallel Park</a:t>
            </a:r>
            <a:br>
              <a:rPr lang="en-US" dirty="0"/>
            </a:br>
            <a:r>
              <a:rPr lang="en-US" dirty="0"/>
              <a:t>Pure CSS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2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the homepage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4" y="1336144"/>
            <a:ext cx="11068335" cy="53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– CSS code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1213"/>
            <a:ext cx="10515600" cy="53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Front–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836"/>
            <a:ext cx="10707806" cy="52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Middle and back– CSS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06" y="1292643"/>
            <a:ext cx="11054829" cy="54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Breadcrumbs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90" y="1386682"/>
            <a:ext cx="11109420" cy="5355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34" y="765970"/>
            <a:ext cx="5095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7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Breadcrumbs Effect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486" y="775493"/>
            <a:ext cx="5124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2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Guide to Parallel Park Pure CSS animation</vt:lpstr>
      <vt:lpstr>Screenshot of the homepage</vt:lpstr>
      <vt:lpstr>Car – CSS code</vt:lpstr>
      <vt:lpstr>Car Front– CSS code</vt:lpstr>
      <vt:lpstr>Car Middle and back– CSS code</vt:lpstr>
      <vt:lpstr>Breadcrumbs Effect</vt:lpstr>
      <vt:lpstr>Breadcrumbs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Park Pure CSS animation</dc:title>
  <dc:creator>Madhuri Siddula</dc:creator>
  <cp:lastModifiedBy>G.Tirupathi</cp:lastModifiedBy>
  <cp:revision>7</cp:revision>
  <dcterms:created xsi:type="dcterms:W3CDTF">2017-02-06T03:56:30Z</dcterms:created>
  <dcterms:modified xsi:type="dcterms:W3CDTF">2017-09-16T15:25:24Z</dcterms:modified>
</cp:coreProperties>
</file>