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22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8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9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5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9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4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7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4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41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Conway's Game of Life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</a:t>
            </a:r>
            <a:r>
              <a:rPr lang="en-US" dirty="0" err="1" smtClean="0"/>
              <a:t>Saivivek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herala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</a:t>
            </a:r>
            <a:r>
              <a:rPr lang="en-US" dirty="0" err="1" smtClean="0"/>
              <a:t>T</a:t>
            </a:r>
            <a:r>
              <a:rPr lang="en-US" dirty="0" err="1" smtClean="0"/>
              <a:t>hirupathi</a:t>
            </a:r>
            <a:r>
              <a:rPr lang="en-US" dirty="0" smtClean="0"/>
              <a:t> </a:t>
            </a:r>
            <a:r>
              <a:rPr lang="en-US" dirty="0" err="1"/>
              <a:t>G</a:t>
            </a:r>
            <a:r>
              <a:rPr lang="en-US" dirty="0" err="1" smtClean="0"/>
              <a:t>andla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74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2540624" cy="159617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Random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6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9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1.Start game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2.STOP GAME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3.Increment 1 generation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4.Increment 23 generations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5.RESET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5540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snippet for random population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1"/>
            <a:ext cx="7658100" cy="3980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3" y="2084832"/>
            <a:ext cx="4476727" cy="39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logic of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7772142" cy="42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831" y="2563812"/>
            <a:ext cx="9134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30815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</TotalTime>
  <Words>46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Tw Cen MT</vt:lpstr>
      <vt:lpstr>Tw Cen MT Condensed</vt:lpstr>
      <vt:lpstr>Wingdings 3</vt:lpstr>
      <vt:lpstr>Integral</vt:lpstr>
      <vt:lpstr>Conway's Game of Life </vt:lpstr>
      <vt:lpstr>Intro</vt:lpstr>
      <vt:lpstr>Patterns</vt:lpstr>
      <vt:lpstr>Code snippet for random population</vt:lpstr>
      <vt:lpstr>Core logic of game</vt:lpstr>
      <vt:lpstr>Code snippet</vt:lpstr>
      <vt:lpstr>DEMO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Conway's Game of Life</dc:title>
  <dc:creator>Madhavi</dc:creator>
  <cp:lastModifiedBy>THERALA SAIVIVEK</cp:lastModifiedBy>
  <cp:revision>12</cp:revision>
  <dcterms:created xsi:type="dcterms:W3CDTF">2017-04-10T13:42:34Z</dcterms:created>
  <dcterms:modified xsi:type="dcterms:W3CDTF">2017-11-09T19:51:22Z</dcterms:modified>
</cp:coreProperties>
</file>