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2"/>
  </p:sldMasterIdLst>
  <p:notesMasterIdLst>
    <p:notesMasterId r:id="rId13"/>
  </p:notesMasterIdLst>
  <p:handoutMasterIdLst>
    <p:handoutMasterId r:id="rId14"/>
  </p:handoutMasterIdLst>
  <p:sldIdLst>
    <p:sldId id="277" r:id="rId3"/>
    <p:sldId id="267" r:id="rId4"/>
    <p:sldId id="268" r:id="rId5"/>
    <p:sldId id="270" r:id="rId6"/>
    <p:sldId id="269" r:id="rId7"/>
    <p:sldId id="272" r:id="rId8"/>
    <p:sldId id="273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9C635-6E85-45A7-BB8E-EF2816ACF26D}"/>
              </a:ext>
            </a:extLst>
          </p:cNvPr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81D14-654F-47CB-B4CE-197A5AD0FF9C}"/>
              </a:ext>
            </a:extLst>
          </p:cNvPr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8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3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9755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72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02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78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3ACF3-C527-4E9B-8CDD-6B239D05B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66660B-9031-4DC7-8726-DD1AC100D0B4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5FC83-F836-4901-90F8-4122DDBB0183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FE68F-2A53-463A-819D-5A9CF58E9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B7FD50-B169-4EFA-90B9-18852059DBC4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99AE9-AF70-41E9-BC9B-6FD52C4F2B63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C0CBC-559C-47C7-B9F1-8A5B22638648}"/>
              </a:ext>
            </a:extLst>
          </p:cNvPr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B1471F-9AE2-4B21-A3DA-B4531C4F7CE2}"/>
              </a:ext>
            </a:extLst>
          </p:cNvPr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CAR PARKING- CSS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Thirupathi Gandla, </a:t>
            </a:r>
            <a:r>
              <a:rPr lang="en-US" dirty="0" err="1"/>
              <a:t>saivivek</a:t>
            </a:r>
            <a:r>
              <a:rPr lang="en-US" dirty="0"/>
              <a:t> </a:t>
            </a:r>
            <a:r>
              <a:rPr lang="en-US" dirty="0" err="1"/>
              <a:t>therala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670" y="2372138"/>
            <a:ext cx="6814930" cy="1272209"/>
          </a:xfrm>
        </p:spPr>
        <p:txBody>
          <a:bodyPr>
            <a:normAutofit/>
          </a:bodyPr>
          <a:lstStyle/>
          <a:p>
            <a:r>
              <a:rPr lang="en-US" sz="5400" dirty="0"/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31393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CAR PARKING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D033CA-BB39-47FA-9A4F-478BD91E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245704"/>
            <a:ext cx="9293086" cy="46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wise Animation </a:t>
            </a:r>
          </a:p>
          <a:p>
            <a:r>
              <a:rPr lang="en-US" dirty="0"/>
              <a:t>Designing cars and street</a:t>
            </a:r>
          </a:p>
          <a:p>
            <a:r>
              <a:rPr lang="en-US" dirty="0"/>
              <a:t>Detailed parallel parking procedure</a:t>
            </a:r>
          </a:p>
          <a:p>
            <a:r>
              <a:rPr lang="en-US" dirty="0"/>
              <a:t>Easy navigation through breadcrumbs</a:t>
            </a:r>
          </a:p>
          <a:p>
            <a:r>
              <a:rPr lang="en-US" dirty="0"/>
              <a:t>Clean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class diagram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9829" y="1744482"/>
            <a:ext cx="4122581" cy="37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code for car</a:t>
            </a:r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9865936" cy="46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front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9522467" cy="46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middle and back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90" y="1524000"/>
            <a:ext cx="9519020" cy="46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 navigation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9727643" cy="46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 navigation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8303486" cy="4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Century Gothic</vt:lpstr>
      <vt:lpstr>Wingdings 3</vt:lpstr>
      <vt:lpstr>Ion</vt:lpstr>
      <vt:lpstr>CAR PARKING- CSS ANIMATION</vt:lpstr>
      <vt:lpstr> CAR PARKING</vt:lpstr>
      <vt:lpstr>Key design features</vt:lpstr>
      <vt:lpstr> uml class diagram</vt:lpstr>
      <vt:lpstr>Css code for car</vt:lpstr>
      <vt:lpstr>Car front</vt:lpstr>
      <vt:lpstr>Car middle and back</vt:lpstr>
      <vt:lpstr>Breadcrumb navigation </vt:lpstr>
      <vt:lpstr>Breadcrumb navigation </vt:lpstr>
      <vt:lpstr>Thank 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2017-02-06T15:39:35Z</dcterms:created>
  <dcterms:modified xsi:type="dcterms:W3CDTF">2017-09-16T22:36:11Z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