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5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0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032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54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9539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15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0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1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Saivivek Therala, Thirupathi Gandla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79" y="585216"/>
            <a:ext cx="8712969" cy="5805016"/>
          </a:xfrm>
        </p:spPr>
      </p:pic>
    </p:spTree>
    <p:extLst>
      <p:ext uri="{BB962C8B-B14F-4D97-AF65-F5344CB8AC3E}">
        <p14:creationId xmlns:p14="http://schemas.microsoft.com/office/powerpoint/2010/main" val="7854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Choice questions</a:t>
            </a:r>
          </a:p>
          <a:p>
            <a:r>
              <a:rPr lang="en-US" dirty="0"/>
              <a:t>Validating the answers and </a:t>
            </a:r>
            <a:r>
              <a:rPr lang="en-US" dirty="0" smtClean="0"/>
              <a:t>scoring</a:t>
            </a:r>
          </a:p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Demo run of the application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74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1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Image Animation</a:t>
            </a:r>
          </a:p>
        </p:txBody>
      </p:sp>
      <p:pic>
        <p:nvPicPr>
          <p:cNvPr id="33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207" y="1113063"/>
            <a:ext cx="468735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3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Multiple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Choice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914867"/>
            <a:ext cx="6470907" cy="30251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33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101" y="1113062"/>
            <a:ext cx="3699969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Evaluating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Answers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61904"/>
            <a:ext cx="6470907" cy="39310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96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85216"/>
            <a:ext cx="9720072" cy="5165009"/>
          </a:xfrm>
          <a:prstGeom prst="rect">
            <a:avLst/>
          </a:prstGeom>
        </p:spPr>
      </p:pic>
      <p:grpSp>
        <p:nvGrpSpPr>
          <p:cNvPr id="5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3" y="2031945"/>
            <a:ext cx="9744888" cy="39371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6220" y="1143000"/>
            <a:ext cx="812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Before submitting the answers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6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641" y="1635617"/>
            <a:ext cx="9826581" cy="4362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8640" y="958334"/>
            <a:ext cx="834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submitting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answers</a:t>
            </a:r>
          </a:p>
        </p:txBody>
      </p:sp>
    </p:spTree>
    <p:extLst>
      <p:ext uri="{BB962C8B-B14F-4D97-AF65-F5344CB8AC3E}">
        <p14:creationId xmlns:p14="http://schemas.microsoft.com/office/powerpoint/2010/main" val="26539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640" y="958334"/>
            <a:ext cx="834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Screen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35617"/>
            <a:ext cx="10037888" cy="45178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88640" y="958334"/>
            <a:ext cx="834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Screen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5617"/>
            <a:ext cx="10037888" cy="4533363"/>
          </a:xfrm>
        </p:spPr>
      </p:pic>
    </p:spTree>
    <p:extLst>
      <p:ext uri="{BB962C8B-B14F-4D97-AF65-F5344CB8AC3E}">
        <p14:creationId xmlns:p14="http://schemas.microsoft.com/office/powerpoint/2010/main" val="11326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2221</TotalTime>
  <Words>41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Technical Quiz</vt:lpstr>
      <vt:lpstr>Key Features</vt:lpstr>
      <vt:lpstr>Image Animation</vt:lpstr>
      <vt:lpstr>Multiple Choice Question</vt:lpstr>
      <vt:lpstr>Evaluating Answers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Quiz</dc:title>
  <dc:creator>Saivivek Therala</dc:creator>
  <cp:lastModifiedBy>THERALA SAIVIVEK</cp:lastModifiedBy>
  <cp:revision>15</cp:revision>
  <dcterms:created xsi:type="dcterms:W3CDTF">2017-03-06T15:50:39Z</dcterms:created>
  <dcterms:modified xsi:type="dcterms:W3CDTF">2017-10-03T18:33:39Z</dcterms:modified>
</cp:coreProperties>
</file>