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9" r:id="rId4"/>
    <p:sldId id="274" r:id="rId5"/>
    <p:sldId id="275" r:id="rId6"/>
    <p:sldId id="276" r:id="rId7"/>
    <p:sldId id="277" r:id="rId8"/>
    <p:sldId id="278" r:id="rId9"/>
    <p:sldId id="27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AB8D0-B031-4C4F-A739-613D458D0556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A9556643-76ED-4AAC-8748-E5444BB44001}">
      <dgm:prSet phldrT="[Texto]"/>
      <dgm:spPr/>
      <dgm:t>
        <a:bodyPr/>
        <a:lstStyle/>
        <a:p>
          <a:r>
            <a:rPr lang="es-CR" dirty="0"/>
            <a:t>Objetivo</a:t>
          </a:r>
        </a:p>
      </dgm:t>
    </dgm:pt>
    <dgm:pt modelId="{958D6204-205C-4734-8801-7BA5C1E12FD5}" type="parTrans" cxnId="{06E46419-1DAC-4F12-A3F0-4F60D7A00820}">
      <dgm:prSet/>
      <dgm:spPr/>
      <dgm:t>
        <a:bodyPr/>
        <a:lstStyle/>
        <a:p>
          <a:endParaRPr lang="es-CR"/>
        </a:p>
      </dgm:t>
    </dgm:pt>
    <dgm:pt modelId="{810DE354-E89C-4FC0-8BA2-F9C26A8F077D}" type="sibTrans" cxnId="{06E46419-1DAC-4F12-A3F0-4F60D7A00820}">
      <dgm:prSet/>
      <dgm:spPr/>
      <dgm:t>
        <a:bodyPr/>
        <a:lstStyle/>
        <a:p>
          <a:endParaRPr lang="es-CR"/>
        </a:p>
      </dgm:t>
    </dgm:pt>
    <dgm:pt modelId="{DA12EF5A-BED0-4114-A1A5-F09EEE9AFDC9}">
      <dgm:prSet phldrT="[Texto]"/>
      <dgm:spPr/>
      <dgm:t>
        <a:bodyPr/>
        <a:lstStyle/>
        <a:p>
          <a:r>
            <a:rPr lang="es-CR" dirty="0"/>
            <a:t>Mejor predicción</a:t>
          </a:r>
        </a:p>
      </dgm:t>
    </dgm:pt>
    <dgm:pt modelId="{1DFC8F7B-BFCA-4EF0-98A6-A23F1FB5CB4F}" type="parTrans" cxnId="{A21CEF55-629C-422D-8C70-11ACF632C790}">
      <dgm:prSet/>
      <dgm:spPr/>
      <dgm:t>
        <a:bodyPr/>
        <a:lstStyle/>
        <a:p>
          <a:endParaRPr lang="es-CR"/>
        </a:p>
      </dgm:t>
    </dgm:pt>
    <dgm:pt modelId="{F6602323-1E34-4595-9A0D-601075FCB8B0}" type="sibTrans" cxnId="{A21CEF55-629C-422D-8C70-11ACF632C790}">
      <dgm:prSet/>
      <dgm:spPr/>
      <dgm:t>
        <a:bodyPr/>
        <a:lstStyle/>
        <a:p>
          <a:endParaRPr lang="es-CR"/>
        </a:p>
      </dgm:t>
    </dgm:pt>
    <dgm:pt modelId="{8912C197-525C-4E53-8513-D6EA67519B87}">
      <dgm:prSet phldrT="[Texto]"/>
      <dgm:spPr/>
      <dgm:t>
        <a:bodyPr/>
        <a:lstStyle/>
        <a:p>
          <a:r>
            <a:rPr lang="es-CR" dirty="0" err="1"/>
            <a:t>Credit</a:t>
          </a:r>
          <a:r>
            <a:rPr lang="es-CR" dirty="0"/>
            <a:t> Score</a:t>
          </a:r>
        </a:p>
      </dgm:t>
    </dgm:pt>
    <dgm:pt modelId="{64642A67-7609-49D2-BDF0-14DB9CB8C317}" type="parTrans" cxnId="{3F4B77F9-A3CE-4EE5-B9A2-99B84C2608A4}">
      <dgm:prSet/>
      <dgm:spPr/>
      <dgm:t>
        <a:bodyPr/>
        <a:lstStyle/>
        <a:p>
          <a:endParaRPr lang="es-CR"/>
        </a:p>
      </dgm:t>
    </dgm:pt>
    <dgm:pt modelId="{584B9A18-AF3A-4610-A268-2DCC737FD3D3}" type="sibTrans" cxnId="{3F4B77F9-A3CE-4EE5-B9A2-99B84C2608A4}">
      <dgm:prSet/>
      <dgm:spPr/>
      <dgm:t>
        <a:bodyPr/>
        <a:lstStyle/>
        <a:p>
          <a:endParaRPr lang="es-CR"/>
        </a:p>
      </dgm:t>
    </dgm:pt>
    <dgm:pt modelId="{F0433F11-210C-4DCD-8E45-6F4E6C473AA1}">
      <dgm:prSet phldrT="[Texto]"/>
      <dgm:spPr/>
      <dgm:t>
        <a:bodyPr/>
        <a:lstStyle/>
        <a:p>
          <a:r>
            <a:rPr lang="es-CR" dirty="0"/>
            <a:t>Data</a:t>
          </a:r>
        </a:p>
      </dgm:t>
    </dgm:pt>
    <dgm:pt modelId="{F8255939-606B-4F9C-B659-BBD2CC853352}" type="parTrans" cxnId="{B03F3F34-5743-4D42-80BC-6DA2B0FCF68D}">
      <dgm:prSet/>
      <dgm:spPr/>
      <dgm:t>
        <a:bodyPr/>
        <a:lstStyle/>
        <a:p>
          <a:endParaRPr lang="es-CR"/>
        </a:p>
      </dgm:t>
    </dgm:pt>
    <dgm:pt modelId="{A0B3F79B-E922-4B54-9CE2-3C8FEC8299D0}" type="sibTrans" cxnId="{B03F3F34-5743-4D42-80BC-6DA2B0FCF68D}">
      <dgm:prSet/>
      <dgm:spPr/>
      <dgm:t>
        <a:bodyPr/>
        <a:lstStyle/>
        <a:p>
          <a:endParaRPr lang="es-CR"/>
        </a:p>
      </dgm:t>
    </dgm:pt>
    <dgm:pt modelId="{6E9750A6-9214-40C1-B00A-485212941A5D}">
      <dgm:prSet phldrT="[Texto]"/>
      <dgm:spPr/>
      <dgm:t>
        <a:bodyPr/>
        <a:lstStyle/>
        <a:p>
          <a:r>
            <a:rPr lang="es-CR" dirty="0"/>
            <a:t>Muestra 30 mil clientes y 24 variables</a:t>
          </a:r>
        </a:p>
      </dgm:t>
    </dgm:pt>
    <dgm:pt modelId="{797AC3E1-19D7-4506-ADCF-748E2596CB20}" type="parTrans" cxnId="{4B6C4626-5146-41C3-BFFC-66C40148B90B}">
      <dgm:prSet/>
      <dgm:spPr/>
      <dgm:t>
        <a:bodyPr/>
        <a:lstStyle/>
        <a:p>
          <a:endParaRPr lang="es-CR"/>
        </a:p>
      </dgm:t>
    </dgm:pt>
    <dgm:pt modelId="{A7FB7B99-FFBB-4382-B826-E7B1932A87EE}" type="sibTrans" cxnId="{4B6C4626-5146-41C3-BFFC-66C40148B90B}">
      <dgm:prSet/>
      <dgm:spPr/>
      <dgm:t>
        <a:bodyPr/>
        <a:lstStyle/>
        <a:p>
          <a:endParaRPr lang="es-CR"/>
        </a:p>
      </dgm:t>
    </dgm:pt>
    <dgm:pt modelId="{3731A19A-ECE8-460B-8CB7-2E71EEB94D95}">
      <dgm:prSet phldrT="[Texto]"/>
      <dgm:spPr/>
      <dgm:t>
        <a:bodyPr/>
        <a:lstStyle/>
        <a:p>
          <a:r>
            <a:rPr lang="es-CR" dirty="0"/>
            <a:t>Manipulación por medio de Python</a:t>
          </a:r>
        </a:p>
      </dgm:t>
    </dgm:pt>
    <dgm:pt modelId="{82896068-B10D-4F59-A8F6-0D11244F18B9}" type="parTrans" cxnId="{7691B35F-2DC4-4ADF-8F7F-8DD928764DF5}">
      <dgm:prSet/>
      <dgm:spPr/>
      <dgm:t>
        <a:bodyPr/>
        <a:lstStyle/>
        <a:p>
          <a:endParaRPr lang="es-CR"/>
        </a:p>
      </dgm:t>
    </dgm:pt>
    <dgm:pt modelId="{1285CB22-BA22-4629-92E1-AA392E595962}" type="sibTrans" cxnId="{7691B35F-2DC4-4ADF-8F7F-8DD928764DF5}">
      <dgm:prSet/>
      <dgm:spPr/>
      <dgm:t>
        <a:bodyPr/>
        <a:lstStyle/>
        <a:p>
          <a:endParaRPr lang="es-CR"/>
        </a:p>
      </dgm:t>
    </dgm:pt>
    <dgm:pt modelId="{8669D5D1-A065-4EB8-957A-94E094EAD7B2}">
      <dgm:prSet phldrT="[Texto]"/>
      <dgm:spPr/>
      <dgm:t>
        <a:bodyPr/>
        <a:lstStyle/>
        <a:p>
          <a:r>
            <a:rPr lang="es-CR" dirty="0"/>
            <a:t>Modelo predictivo</a:t>
          </a:r>
        </a:p>
      </dgm:t>
    </dgm:pt>
    <dgm:pt modelId="{39680ED2-1BDF-4C03-BA3E-0EE34455F4CD}" type="parTrans" cxnId="{D560BF4B-3B81-4774-B6AD-B735BAB0A6CD}">
      <dgm:prSet/>
      <dgm:spPr/>
      <dgm:t>
        <a:bodyPr/>
        <a:lstStyle/>
        <a:p>
          <a:endParaRPr lang="es-CR"/>
        </a:p>
      </dgm:t>
    </dgm:pt>
    <dgm:pt modelId="{0595470E-7B27-4858-8B65-8E0F709ACDC3}" type="sibTrans" cxnId="{D560BF4B-3B81-4774-B6AD-B735BAB0A6CD}">
      <dgm:prSet/>
      <dgm:spPr/>
      <dgm:t>
        <a:bodyPr/>
        <a:lstStyle/>
        <a:p>
          <a:endParaRPr lang="es-CR"/>
        </a:p>
      </dgm:t>
    </dgm:pt>
    <dgm:pt modelId="{62B786AB-22E3-43F0-9810-FA2E00260834}">
      <dgm:prSet phldrT="[Texto]"/>
      <dgm:spPr/>
      <dgm:t>
        <a:bodyPr/>
        <a:lstStyle/>
        <a:p>
          <a:r>
            <a:rPr lang="es-CR" dirty="0"/>
            <a:t>Prueba de diferentes algoritmos </a:t>
          </a:r>
        </a:p>
      </dgm:t>
    </dgm:pt>
    <dgm:pt modelId="{27E6E860-FEE3-4115-A3C0-56C845FA5C75}" type="parTrans" cxnId="{D7EBC29C-1623-4D5A-9EA3-0B29885A69FE}">
      <dgm:prSet/>
      <dgm:spPr/>
      <dgm:t>
        <a:bodyPr/>
        <a:lstStyle/>
        <a:p>
          <a:endParaRPr lang="es-CR"/>
        </a:p>
      </dgm:t>
    </dgm:pt>
    <dgm:pt modelId="{27CD164C-099F-4440-9BF1-1B1612B88D65}" type="sibTrans" cxnId="{D7EBC29C-1623-4D5A-9EA3-0B29885A69FE}">
      <dgm:prSet/>
      <dgm:spPr/>
      <dgm:t>
        <a:bodyPr/>
        <a:lstStyle/>
        <a:p>
          <a:endParaRPr lang="es-CR"/>
        </a:p>
      </dgm:t>
    </dgm:pt>
    <dgm:pt modelId="{7D4B38B0-4946-47A2-BE15-003180EE8FBF}">
      <dgm:prSet phldrT="[Texto]"/>
      <dgm:spPr/>
      <dgm:t>
        <a:bodyPr/>
        <a:lstStyle/>
        <a:p>
          <a:r>
            <a:rPr lang="es-CR" dirty="0"/>
            <a:t>Selección modelo con mejor predicción</a:t>
          </a:r>
        </a:p>
      </dgm:t>
    </dgm:pt>
    <dgm:pt modelId="{280D6282-7F09-4D9B-96BC-C0A1B8DAE627}" type="parTrans" cxnId="{69500046-9C26-4B67-8D5A-3EBD36CD9948}">
      <dgm:prSet/>
      <dgm:spPr/>
      <dgm:t>
        <a:bodyPr/>
        <a:lstStyle/>
        <a:p>
          <a:endParaRPr lang="es-CR"/>
        </a:p>
      </dgm:t>
    </dgm:pt>
    <dgm:pt modelId="{B712C5EE-594A-461F-8204-909DD1DA0C79}" type="sibTrans" cxnId="{69500046-9C26-4B67-8D5A-3EBD36CD9948}">
      <dgm:prSet/>
      <dgm:spPr/>
      <dgm:t>
        <a:bodyPr/>
        <a:lstStyle/>
        <a:p>
          <a:endParaRPr lang="es-CR"/>
        </a:p>
      </dgm:t>
    </dgm:pt>
    <dgm:pt modelId="{5C6C2334-F9F8-4B53-8301-403E669AA155}">
      <dgm:prSet phldrT="[Texto]"/>
      <dgm:spPr/>
      <dgm:t>
        <a:bodyPr/>
        <a:lstStyle/>
        <a:p>
          <a:r>
            <a:rPr lang="es-CR" dirty="0"/>
            <a:t>Recomendaciones</a:t>
          </a:r>
        </a:p>
      </dgm:t>
    </dgm:pt>
    <dgm:pt modelId="{3EAB2A2F-1CF0-4A10-B06A-8B257E6D70EC}" type="parTrans" cxnId="{8EC559C6-3BD0-4711-BDBF-06AEA9930262}">
      <dgm:prSet/>
      <dgm:spPr/>
      <dgm:t>
        <a:bodyPr/>
        <a:lstStyle/>
        <a:p>
          <a:endParaRPr lang="es-CR"/>
        </a:p>
      </dgm:t>
    </dgm:pt>
    <dgm:pt modelId="{C7137DEF-B2BC-429D-90E2-0DA66E4BDC63}" type="sibTrans" cxnId="{8EC559C6-3BD0-4711-BDBF-06AEA9930262}">
      <dgm:prSet/>
      <dgm:spPr/>
      <dgm:t>
        <a:bodyPr/>
        <a:lstStyle/>
        <a:p>
          <a:endParaRPr lang="es-CR"/>
        </a:p>
      </dgm:t>
    </dgm:pt>
    <dgm:pt modelId="{23161A30-12FD-43E3-B42F-4D35C1EFFD3F}">
      <dgm:prSet phldrT="[Texto]"/>
      <dgm:spPr/>
      <dgm:t>
        <a:bodyPr/>
        <a:lstStyle/>
        <a:p>
          <a:r>
            <a:rPr lang="es-CR" dirty="0"/>
            <a:t>Principales hallazgos</a:t>
          </a:r>
        </a:p>
      </dgm:t>
    </dgm:pt>
    <dgm:pt modelId="{BF785E1E-944B-4B27-85B4-E11C28F57776}" type="parTrans" cxnId="{80410126-A7E5-4967-A824-F882135A2CCD}">
      <dgm:prSet/>
      <dgm:spPr/>
      <dgm:t>
        <a:bodyPr/>
        <a:lstStyle/>
        <a:p>
          <a:endParaRPr lang="es-CR"/>
        </a:p>
      </dgm:t>
    </dgm:pt>
    <dgm:pt modelId="{8ED42E87-8E3C-4150-99BC-6E73F7B4A7C7}" type="sibTrans" cxnId="{80410126-A7E5-4967-A824-F882135A2CCD}">
      <dgm:prSet/>
      <dgm:spPr/>
      <dgm:t>
        <a:bodyPr/>
        <a:lstStyle/>
        <a:p>
          <a:endParaRPr lang="es-CR"/>
        </a:p>
      </dgm:t>
    </dgm:pt>
    <dgm:pt modelId="{3C5A2748-4EEF-4A69-8546-421E9F5C8C7B}">
      <dgm:prSet phldrT="[Texto]"/>
      <dgm:spPr/>
      <dgm:t>
        <a:bodyPr/>
        <a:lstStyle/>
        <a:p>
          <a:r>
            <a:rPr lang="es-CR" dirty="0"/>
            <a:t>Mejora en el modelo y características </a:t>
          </a:r>
        </a:p>
      </dgm:t>
    </dgm:pt>
    <dgm:pt modelId="{D7885FAD-F687-463E-A5A9-08E4FB1254D5}" type="parTrans" cxnId="{792E97FF-C0ED-4DC0-A8CD-A23B2377C3BC}">
      <dgm:prSet/>
      <dgm:spPr/>
      <dgm:t>
        <a:bodyPr/>
        <a:lstStyle/>
        <a:p>
          <a:endParaRPr lang="es-CR"/>
        </a:p>
      </dgm:t>
    </dgm:pt>
    <dgm:pt modelId="{883C1817-1C76-4EDB-AD7E-D3CA9BB6359E}" type="sibTrans" cxnId="{792E97FF-C0ED-4DC0-A8CD-A23B2377C3BC}">
      <dgm:prSet/>
      <dgm:spPr/>
      <dgm:t>
        <a:bodyPr/>
        <a:lstStyle/>
        <a:p>
          <a:endParaRPr lang="es-CR"/>
        </a:p>
      </dgm:t>
    </dgm:pt>
    <dgm:pt modelId="{F1E41A84-ABE5-48EE-B415-C0B13598552B}">
      <dgm:prSet phldrT="[Texto]"/>
      <dgm:spPr/>
      <dgm:t>
        <a:bodyPr/>
        <a:lstStyle/>
        <a:p>
          <a:r>
            <a:rPr lang="es-CR" dirty="0"/>
            <a:t>Producción</a:t>
          </a:r>
        </a:p>
      </dgm:t>
    </dgm:pt>
    <dgm:pt modelId="{0D11955B-64F5-48E0-BF3B-7F015DACD71C}" type="parTrans" cxnId="{86D2480C-CBA8-4A7B-9B2F-64A01BA0B6DA}">
      <dgm:prSet/>
      <dgm:spPr/>
      <dgm:t>
        <a:bodyPr/>
        <a:lstStyle/>
        <a:p>
          <a:endParaRPr lang="es-CR"/>
        </a:p>
      </dgm:t>
    </dgm:pt>
    <dgm:pt modelId="{7A300E1C-6B89-4610-8778-99A620F96F39}" type="sibTrans" cxnId="{86D2480C-CBA8-4A7B-9B2F-64A01BA0B6DA}">
      <dgm:prSet/>
      <dgm:spPr/>
      <dgm:t>
        <a:bodyPr/>
        <a:lstStyle/>
        <a:p>
          <a:endParaRPr lang="es-CR"/>
        </a:p>
      </dgm:t>
    </dgm:pt>
    <dgm:pt modelId="{5C08BBE0-3288-4384-A101-93C7C7982383}">
      <dgm:prSet phldrT="[Texto]"/>
      <dgm:spPr/>
      <dgm:t>
        <a:bodyPr/>
        <a:lstStyle/>
        <a:p>
          <a:r>
            <a:rPr lang="es-CR" dirty="0"/>
            <a:t>Implementación de la solución</a:t>
          </a:r>
        </a:p>
      </dgm:t>
    </dgm:pt>
    <dgm:pt modelId="{DC974659-C1ED-454D-B8AA-E62AC6F9013A}" type="parTrans" cxnId="{733ECBE5-4751-4407-81A5-045B7F138FEF}">
      <dgm:prSet/>
      <dgm:spPr/>
      <dgm:t>
        <a:bodyPr/>
        <a:lstStyle/>
        <a:p>
          <a:endParaRPr lang="es-CR"/>
        </a:p>
      </dgm:t>
    </dgm:pt>
    <dgm:pt modelId="{A6C5F36F-8139-4C6C-B11B-FA3764E425D8}" type="sibTrans" cxnId="{733ECBE5-4751-4407-81A5-045B7F138FEF}">
      <dgm:prSet/>
      <dgm:spPr/>
      <dgm:t>
        <a:bodyPr/>
        <a:lstStyle/>
        <a:p>
          <a:endParaRPr lang="es-CR"/>
        </a:p>
      </dgm:t>
    </dgm:pt>
    <dgm:pt modelId="{065EC8D8-9C7C-427C-A4D2-13B9CFE81DDC}">
      <dgm:prSet phldrT="[Texto]"/>
      <dgm:spPr/>
      <dgm:t>
        <a:bodyPr/>
        <a:lstStyle/>
        <a:p>
          <a:r>
            <a:rPr lang="es-CR" dirty="0"/>
            <a:t>Si no se logra un buen modelo se devuelve al punto anterior</a:t>
          </a:r>
        </a:p>
      </dgm:t>
    </dgm:pt>
    <dgm:pt modelId="{507D76FA-929E-40EA-9AAE-7AFBD7ED2654}" type="parTrans" cxnId="{4530A9F1-1CC9-48D6-9599-9D881E397074}">
      <dgm:prSet/>
      <dgm:spPr/>
      <dgm:t>
        <a:bodyPr/>
        <a:lstStyle/>
        <a:p>
          <a:endParaRPr lang="es-CR"/>
        </a:p>
      </dgm:t>
    </dgm:pt>
    <dgm:pt modelId="{18C3A9A1-A698-48FF-A2C4-773377488AB9}" type="sibTrans" cxnId="{4530A9F1-1CC9-48D6-9599-9D881E397074}">
      <dgm:prSet/>
      <dgm:spPr/>
      <dgm:t>
        <a:bodyPr/>
        <a:lstStyle/>
        <a:p>
          <a:endParaRPr lang="es-CR"/>
        </a:p>
      </dgm:t>
    </dgm:pt>
    <dgm:pt modelId="{ED3898E1-9BE2-4673-B1FC-877C0A1B8617}">
      <dgm:prSet phldrT="[Texto]"/>
      <dgm:spPr/>
      <dgm:t>
        <a:bodyPr/>
        <a:lstStyle/>
        <a:p>
          <a:r>
            <a:rPr lang="es-CR" dirty="0"/>
            <a:t>Revisión de Data: Datos limpios permiten mejores modelos</a:t>
          </a:r>
        </a:p>
      </dgm:t>
    </dgm:pt>
    <dgm:pt modelId="{52AEBEA7-BE51-4ED7-BB9B-AF082AAAE2BA}" type="parTrans" cxnId="{56305E3F-1C8F-4B68-9D0E-0AD3AF87E168}">
      <dgm:prSet/>
      <dgm:spPr/>
      <dgm:t>
        <a:bodyPr/>
        <a:lstStyle/>
        <a:p>
          <a:endParaRPr lang="es-CR"/>
        </a:p>
      </dgm:t>
    </dgm:pt>
    <dgm:pt modelId="{E0A5288C-88B3-4570-B3E2-15F89534FE4C}" type="sibTrans" cxnId="{56305E3F-1C8F-4B68-9D0E-0AD3AF87E168}">
      <dgm:prSet/>
      <dgm:spPr/>
      <dgm:t>
        <a:bodyPr/>
        <a:lstStyle/>
        <a:p>
          <a:endParaRPr lang="es-CR"/>
        </a:p>
      </dgm:t>
    </dgm:pt>
    <dgm:pt modelId="{A774DBA4-7A80-4301-9A7E-0AD21BCB6AE9}">
      <dgm:prSet phldrT="[Texto]"/>
      <dgm:spPr/>
      <dgm:t>
        <a:bodyPr/>
        <a:lstStyle/>
        <a:p>
          <a:r>
            <a:rPr lang="es-CR" dirty="0"/>
            <a:t>Importante tener conocimiento del negocio</a:t>
          </a:r>
        </a:p>
      </dgm:t>
    </dgm:pt>
    <dgm:pt modelId="{101AD8BD-0AEE-4C4E-9552-1A5BBCB213C3}" type="parTrans" cxnId="{A525E8D5-D5C0-4E85-A18B-F91F5EB2D073}">
      <dgm:prSet/>
      <dgm:spPr/>
      <dgm:t>
        <a:bodyPr/>
        <a:lstStyle/>
        <a:p>
          <a:endParaRPr lang="es-CR"/>
        </a:p>
      </dgm:t>
    </dgm:pt>
    <dgm:pt modelId="{C58EE546-B570-4C5B-8EF4-D3AFBAA7F1F6}" type="sibTrans" cxnId="{A525E8D5-D5C0-4E85-A18B-F91F5EB2D073}">
      <dgm:prSet/>
      <dgm:spPr/>
      <dgm:t>
        <a:bodyPr/>
        <a:lstStyle/>
        <a:p>
          <a:endParaRPr lang="es-CR"/>
        </a:p>
      </dgm:t>
    </dgm:pt>
    <dgm:pt modelId="{F872335B-C7BC-4F85-8754-8FCE51A1A7DA}" type="pres">
      <dgm:prSet presAssocID="{D94AB8D0-B031-4C4F-A739-613D458D055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7845629-B1F3-4D67-9A00-CC69E12A209B}" type="pres">
      <dgm:prSet presAssocID="{A9556643-76ED-4AAC-8748-E5444BB44001}" presName="horFlow" presStyleCnt="0"/>
      <dgm:spPr/>
    </dgm:pt>
    <dgm:pt modelId="{941081E7-6D31-48D4-B430-2B43995A5293}" type="pres">
      <dgm:prSet presAssocID="{A9556643-76ED-4AAC-8748-E5444BB44001}" presName="bigChev" presStyleLbl="node1" presStyleIdx="0" presStyleCnt="5"/>
      <dgm:spPr/>
    </dgm:pt>
    <dgm:pt modelId="{71E1D65D-63DA-4482-A552-7A8D14675208}" type="pres">
      <dgm:prSet presAssocID="{1DFC8F7B-BFCA-4EF0-98A6-A23F1FB5CB4F}" presName="parTrans" presStyleCnt="0"/>
      <dgm:spPr/>
    </dgm:pt>
    <dgm:pt modelId="{09D9CB32-9C15-42E1-B8D8-DCA577A4D44F}" type="pres">
      <dgm:prSet presAssocID="{DA12EF5A-BED0-4114-A1A5-F09EEE9AFDC9}" presName="node" presStyleLbl="alignAccFollowNode1" presStyleIdx="0" presStyleCnt="12">
        <dgm:presLayoutVars>
          <dgm:bulletEnabled val="1"/>
        </dgm:presLayoutVars>
      </dgm:prSet>
      <dgm:spPr/>
    </dgm:pt>
    <dgm:pt modelId="{E5441ED2-E62A-4DA4-B976-239AABDAF6C5}" type="pres">
      <dgm:prSet presAssocID="{F6602323-1E34-4595-9A0D-601075FCB8B0}" presName="sibTrans" presStyleCnt="0"/>
      <dgm:spPr/>
    </dgm:pt>
    <dgm:pt modelId="{648A168F-1284-4B2C-915B-B94FB90FF3B2}" type="pres">
      <dgm:prSet presAssocID="{8912C197-525C-4E53-8513-D6EA67519B87}" presName="node" presStyleLbl="alignAccFollowNode1" presStyleIdx="1" presStyleCnt="12">
        <dgm:presLayoutVars>
          <dgm:bulletEnabled val="1"/>
        </dgm:presLayoutVars>
      </dgm:prSet>
      <dgm:spPr/>
    </dgm:pt>
    <dgm:pt modelId="{85F525DC-E2F0-4FFA-A171-F666BB31FD27}" type="pres">
      <dgm:prSet presAssocID="{584B9A18-AF3A-4610-A268-2DCC737FD3D3}" presName="sibTrans" presStyleCnt="0"/>
      <dgm:spPr/>
    </dgm:pt>
    <dgm:pt modelId="{83714D3E-3B18-4DC0-8E40-A2BBB2D76ADE}" type="pres">
      <dgm:prSet presAssocID="{A774DBA4-7A80-4301-9A7E-0AD21BCB6AE9}" presName="node" presStyleLbl="alignAccFollowNode1" presStyleIdx="2" presStyleCnt="12">
        <dgm:presLayoutVars>
          <dgm:bulletEnabled val="1"/>
        </dgm:presLayoutVars>
      </dgm:prSet>
      <dgm:spPr/>
    </dgm:pt>
    <dgm:pt modelId="{AFC35478-5472-40EA-8024-41BD97B3B253}" type="pres">
      <dgm:prSet presAssocID="{A9556643-76ED-4AAC-8748-E5444BB44001}" presName="vSp" presStyleCnt="0"/>
      <dgm:spPr/>
    </dgm:pt>
    <dgm:pt modelId="{9CCC8575-7223-4969-A9EC-F688B2F5D340}" type="pres">
      <dgm:prSet presAssocID="{F0433F11-210C-4DCD-8E45-6F4E6C473AA1}" presName="horFlow" presStyleCnt="0"/>
      <dgm:spPr/>
    </dgm:pt>
    <dgm:pt modelId="{504CA94F-B630-42C6-85B6-11C7F3681D10}" type="pres">
      <dgm:prSet presAssocID="{F0433F11-210C-4DCD-8E45-6F4E6C473AA1}" presName="bigChev" presStyleLbl="node1" presStyleIdx="1" presStyleCnt="5"/>
      <dgm:spPr/>
    </dgm:pt>
    <dgm:pt modelId="{98EF268B-E6C5-4A27-93C0-C7AF5C806222}" type="pres">
      <dgm:prSet presAssocID="{797AC3E1-19D7-4506-ADCF-748E2596CB20}" presName="parTrans" presStyleCnt="0"/>
      <dgm:spPr/>
    </dgm:pt>
    <dgm:pt modelId="{DCACF4CD-C008-47BD-8D39-3C072D0CF917}" type="pres">
      <dgm:prSet presAssocID="{6E9750A6-9214-40C1-B00A-485212941A5D}" presName="node" presStyleLbl="alignAccFollowNode1" presStyleIdx="3" presStyleCnt="12">
        <dgm:presLayoutVars>
          <dgm:bulletEnabled val="1"/>
        </dgm:presLayoutVars>
      </dgm:prSet>
      <dgm:spPr/>
    </dgm:pt>
    <dgm:pt modelId="{7F0B106E-0924-44F0-89E2-5395BD92B960}" type="pres">
      <dgm:prSet presAssocID="{A7FB7B99-FFBB-4382-B826-E7B1932A87EE}" presName="sibTrans" presStyleCnt="0"/>
      <dgm:spPr/>
    </dgm:pt>
    <dgm:pt modelId="{87853A26-CDE3-4CDB-87AC-DE6B8120ECD2}" type="pres">
      <dgm:prSet presAssocID="{3731A19A-ECE8-460B-8CB7-2E71EEB94D95}" presName="node" presStyleLbl="alignAccFollowNode1" presStyleIdx="4" presStyleCnt="12">
        <dgm:presLayoutVars>
          <dgm:bulletEnabled val="1"/>
        </dgm:presLayoutVars>
      </dgm:prSet>
      <dgm:spPr/>
    </dgm:pt>
    <dgm:pt modelId="{6B363D03-885E-40F8-83E1-46F0184CADAC}" type="pres">
      <dgm:prSet presAssocID="{1285CB22-BA22-4629-92E1-AA392E595962}" presName="sibTrans" presStyleCnt="0"/>
      <dgm:spPr/>
    </dgm:pt>
    <dgm:pt modelId="{A29FAAD1-2CB7-4F2C-8B56-2FDC864CA704}" type="pres">
      <dgm:prSet presAssocID="{ED3898E1-9BE2-4673-B1FC-877C0A1B8617}" presName="node" presStyleLbl="alignAccFollowNode1" presStyleIdx="5" presStyleCnt="12">
        <dgm:presLayoutVars>
          <dgm:bulletEnabled val="1"/>
        </dgm:presLayoutVars>
      </dgm:prSet>
      <dgm:spPr/>
    </dgm:pt>
    <dgm:pt modelId="{166EC420-865F-4EB5-A383-A6C6DD785B52}" type="pres">
      <dgm:prSet presAssocID="{F0433F11-210C-4DCD-8E45-6F4E6C473AA1}" presName="vSp" presStyleCnt="0"/>
      <dgm:spPr/>
    </dgm:pt>
    <dgm:pt modelId="{752CBCF6-3B04-43BB-8250-6EC785FEC62A}" type="pres">
      <dgm:prSet presAssocID="{8669D5D1-A065-4EB8-957A-94E094EAD7B2}" presName="horFlow" presStyleCnt="0"/>
      <dgm:spPr/>
    </dgm:pt>
    <dgm:pt modelId="{ED28110E-C45E-4BEA-BE7E-08B96B3B8E31}" type="pres">
      <dgm:prSet presAssocID="{8669D5D1-A065-4EB8-957A-94E094EAD7B2}" presName="bigChev" presStyleLbl="node1" presStyleIdx="2" presStyleCnt="5"/>
      <dgm:spPr/>
    </dgm:pt>
    <dgm:pt modelId="{A80603D9-1A02-40BD-B58A-29F0BB1653AD}" type="pres">
      <dgm:prSet presAssocID="{27E6E860-FEE3-4115-A3C0-56C845FA5C75}" presName="parTrans" presStyleCnt="0"/>
      <dgm:spPr/>
    </dgm:pt>
    <dgm:pt modelId="{0AB3F169-EC68-4F73-9658-C2E22CA85B86}" type="pres">
      <dgm:prSet presAssocID="{62B786AB-22E3-43F0-9810-FA2E00260834}" presName="node" presStyleLbl="alignAccFollowNode1" presStyleIdx="6" presStyleCnt="12">
        <dgm:presLayoutVars>
          <dgm:bulletEnabled val="1"/>
        </dgm:presLayoutVars>
      </dgm:prSet>
      <dgm:spPr/>
    </dgm:pt>
    <dgm:pt modelId="{F7F18F70-1FCF-4CC9-AEA4-EF7AFDAAF43D}" type="pres">
      <dgm:prSet presAssocID="{27CD164C-099F-4440-9BF1-1B1612B88D65}" presName="sibTrans" presStyleCnt="0"/>
      <dgm:spPr/>
    </dgm:pt>
    <dgm:pt modelId="{36018777-06DF-4826-95A6-070ED4757696}" type="pres">
      <dgm:prSet presAssocID="{7D4B38B0-4946-47A2-BE15-003180EE8FBF}" presName="node" presStyleLbl="alignAccFollowNode1" presStyleIdx="7" presStyleCnt="12">
        <dgm:presLayoutVars>
          <dgm:bulletEnabled val="1"/>
        </dgm:presLayoutVars>
      </dgm:prSet>
      <dgm:spPr/>
    </dgm:pt>
    <dgm:pt modelId="{FD34E0A1-9A83-4B50-A6DD-134977B9CC9E}" type="pres">
      <dgm:prSet presAssocID="{B712C5EE-594A-461F-8204-909DD1DA0C79}" presName="sibTrans" presStyleCnt="0"/>
      <dgm:spPr/>
    </dgm:pt>
    <dgm:pt modelId="{7F7FBBB9-A800-4DAE-9692-D736F875CA45}" type="pres">
      <dgm:prSet presAssocID="{065EC8D8-9C7C-427C-A4D2-13B9CFE81DDC}" presName="node" presStyleLbl="alignAccFollowNode1" presStyleIdx="8" presStyleCnt="12">
        <dgm:presLayoutVars>
          <dgm:bulletEnabled val="1"/>
        </dgm:presLayoutVars>
      </dgm:prSet>
      <dgm:spPr/>
    </dgm:pt>
    <dgm:pt modelId="{428A7BD7-313E-4E80-91BA-4495C53917C6}" type="pres">
      <dgm:prSet presAssocID="{8669D5D1-A065-4EB8-957A-94E094EAD7B2}" presName="vSp" presStyleCnt="0"/>
      <dgm:spPr/>
    </dgm:pt>
    <dgm:pt modelId="{63ECF105-07BF-4D46-B506-322EE04DECC6}" type="pres">
      <dgm:prSet presAssocID="{5C6C2334-F9F8-4B53-8301-403E669AA155}" presName="horFlow" presStyleCnt="0"/>
      <dgm:spPr/>
    </dgm:pt>
    <dgm:pt modelId="{5163C766-AD7C-44ED-BA02-DA049959BFC1}" type="pres">
      <dgm:prSet presAssocID="{5C6C2334-F9F8-4B53-8301-403E669AA155}" presName="bigChev" presStyleLbl="node1" presStyleIdx="3" presStyleCnt="5"/>
      <dgm:spPr/>
    </dgm:pt>
    <dgm:pt modelId="{83361CC0-738E-4CA2-8CB6-B5B00575E061}" type="pres">
      <dgm:prSet presAssocID="{BF785E1E-944B-4B27-85B4-E11C28F57776}" presName="parTrans" presStyleCnt="0"/>
      <dgm:spPr/>
    </dgm:pt>
    <dgm:pt modelId="{18C81BFA-919A-484A-BE71-8FB7DC12576F}" type="pres">
      <dgm:prSet presAssocID="{23161A30-12FD-43E3-B42F-4D35C1EFFD3F}" presName="node" presStyleLbl="alignAccFollowNode1" presStyleIdx="9" presStyleCnt="12">
        <dgm:presLayoutVars>
          <dgm:bulletEnabled val="1"/>
        </dgm:presLayoutVars>
      </dgm:prSet>
      <dgm:spPr/>
    </dgm:pt>
    <dgm:pt modelId="{42092B81-087E-49A9-81FD-72309BDD4EB0}" type="pres">
      <dgm:prSet presAssocID="{8ED42E87-8E3C-4150-99BC-6E73F7B4A7C7}" presName="sibTrans" presStyleCnt="0"/>
      <dgm:spPr/>
    </dgm:pt>
    <dgm:pt modelId="{185241CE-41CC-4BA3-8C4B-BB7C980DBADE}" type="pres">
      <dgm:prSet presAssocID="{3C5A2748-4EEF-4A69-8546-421E9F5C8C7B}" presName="node" presStyleLbl="alignAccFollowNode1" presStyleIdx="10" presStyleCnt="12">
        <dgm:presLayoutVars>
          <dgm:bulletEnabled val="1"/>
        </dgm:presLayoutVars>
      </dgm:prSet>
      <dgm:spPr/>
    </dgm:pt>
    <dgm:pt modelId="{F9161929-5CC0-4D79-8DB5-C70F7EF7B4E1}" type="pres">
      <dgm:prSet presAssocID="{5C6C2334-F9F8-4B53-8301-403E669AA155}" presName="vSp" presStyleCnt="0"/>
      <dgm:spPr/>
    </dgm:pt>
    <dgm:pt modelId="{B1BA276C-3AD1-434C-B941-5A6F6D938C09}" type="pres">
      <dgm:prSet presAssocID="{F1E41A84-ABE5-48EE-B415-C0B13598552B}" presName="horFlow" presStyleCnt="0"/>
      <dgm:spPr/>
    </dgm:pt>
    <dgm:pt modelId="{325830F3-F685-4965-A453-167A10D5CA31}" type="pres">
      <dgm:prSet presAssocID="{F1E41A84-ABE5-48EE-B415-C0B13598552B}" presName="bigChev" presStyleLbl="node1" presStyleIdx="4" presStyleCnt="5"/>
      <dgm:spPr/>
    </dgm:pt>
    <dgm:pt modelId="{CE5EE950-503B-4B6C-B33B-5C7CDF0D399A}" type="pres">
      <dgm:prSet presAssocID="{DC974659-C1ED-454D-B8AA-E62AC6F9013A}" presName="parTrans" presStyleCnt="0"/>
      <dgm:spPr/>
    </dgm:pt>
    <dgm:pt modelId="{1A7F2373-F16C-45C7-8EC4-5EFAC7F9114B}" type="pres">
      <dgm:prSet presAssocID="{5C08BBE0-3288-4384-A101-93C7C7982383}" presName="node" presStyleLbl="alignAccFollowNode1" presStyleIdx="11" presStyleCnt="12">
        <dgm:presLayoutVars>
          <dgm:bulletEnabled val="1"/>
        </dgm:presLayoutVars>
      </dgm:prSet>
      <dgm:spPr/>
    </dgm:pt>
  </dgm:ptLst>
  <dgm:cxnLst>
    <dgm:cxn modelId="{39FC5F01-973C-43AD-9EAF-18F660D94EFB}" type="presOf" srcId="{3731A19A-ECE8-460B-8CB7-2E71EEB94D95}" destId="{87853A26-CDE3-4CDB-87AC-DE6B8120ECD2}" srcOrd="0" destOrd="0" presId="urn:microsoft.com/office/officeart/2005/8/layout/lProcess3"/>
    <dgm:cxn modelId="{5BBC9209-9F8C-47AB-8CCD-770F83ABAFB9}" type="presOf" srcId="{5C08BBE0-3288-4384-A101-93C7C7982383}" destId="{1A7F2373-F16C-45C7-8EC4-5EFAC7F9114B}" srcOrd="0" destOrd="0" presId="urn:microsoft.com/office/officeart/2005/8/layout/lProcess3"/>
    <dgm:cxn modelId="{86D2480C-CBA8-4A7B-9B2F-64A01BA0B6DA}" srcId="{D94AB8D0-B031-4C4F-A739-613D458D0556}" destId="{F1E41A84-ABE5-48EE-B415-C0B13598552B}" srcOrd="4" destOrd="0" parTransId="{0D11955B-64F5-48E0-BF3B-7F015DACD71C}" sibTransId="{7A300E1C-6B89-4610-8778-99A620F96F39}"/>
    <dgm:cxn modelId="{ECA52B0D-F93B-47E9-AC25-E26C215723BC}" type="presOf" srcId="{F1E41A84-ABE5-48EE-B415-C0B13598552B}" destId="{325830F3-F685-4965-A453-167A10D5CA31}" srcOrd="0" destOrd="0" presId="urn:microsoft.com/office/officeart/2005/8/layout/lProcess3"/>
    <dgm:cxn modelId="{06E46419-1DAC-4F12-A3F0-4F60D7A00820}" srcId="{D94AB8D0-B031-4C4F-A739-613D458D0556}" destId="{A9556643-76ED-4AAC-8748-E5444BB44001}" srcOrd="0" destOrd="0" parTransId="{958D6204-205C-4734-8801-7BA5C1E12FD5}" sibTransId="{810DE354-E89C-4FC0-8BA2-F9C26A8F077D}"/>
    <dgm:cxn modelId="{80410126-A7E5-4967-A824-F882135A2CCD}" srcId="{5C6C2334-F9F8-4B53-8301-403E669AA155}" destId="{23161A30-12FD-43E3-B42F-4D35C1EFFD3F}" srcOrd="0" destOrd="0" parTransId="{BF785E1E-944B-4B27-85B4-E11C28F57776}" sibTransId="{8ED42E87-8E3C-4150-99BC-6E73F7B4A7C7}"/>
    <dgm:cxn modelId="{4B6C4626-5146-41C3-BFFC-66C40148B90B}" srcId="{F0433F11-210C-4DCD-8E45-6F4E6C473AA1}" destId="{6E9750A6-9214-40C1-B00A-485212941A5D}" srcOrd="0" destOrd="0" parTransId="{797AC3E1-19D7-4506-ADCF-748E2596CB20}" sibTransId="{A7FB7B99-FFBB-4382-B826-E7B1932A87EE}"/>
    <dgm:cxn modelId="{B03F3F34-5743-4D42-80BC-6DA2B0FCF68D}" srcId="{D94AB8D0-B031-4C4F-A739-613D458D0556}" destId="{F0433F11-210C-4DCD-8E45-6F4E6C473AA1}" srcOrd="1" destOrd="0" parTransId="{F8255939-606B-4F9C-B659-BBD2CC853352}" sibTransId="{A0B3F79B-E922-4B54-9CE2-3C8FEC8299D0}"/>
    <dgm:cxn modelId="{BD22523A-959D-4AA6-9ACE-46275D65224F}" type="presOf" srcId="{D94AB8D0-B031-4C4F-A739-613D458D0556}" destId="{F872335B-C7BC-4F85-8754-8FCE51A1A7DA}" srcOrd="0" destOrd="0" presId="urn:microsoft.com/office/officeart/2005/8/layout/lProcess3"/>
    <dgm:cxn modelId="{56305E3F-1C8F-4B68-9D0E-0AD3AF87E168}" srcId="{F0433F11-210C-4DCD-8E45-6F4E6C473AA1}" destId="{ED3898E1-9BE2-4673-B1FC-877C0A1B8617}" srcOrd="2" destOrd="0" parTransId="{52AEBEA7-BE51-4ED7-BB9B-AF082AAAE2BA}" sibTransId="{E0A5288C-88B3-4570-B3E2-15F89534FE4C}"/>
    <dgm:cxn modelId="{40B47F5C-6765-4056-BAA2-BC0AB7F983A1}" type="presOf" srcId="{DA12EF5A-BED0-4114-A1A5-F09EEE9AFDC9}" destId="{09D9CB32-9C15-42E1-B8D8-DCA577A4D44F}" srcOrd="0" destOrd="0" presId="urn:microsoft.com/office/officeart/2005/8/layout/lProcess3"/>
    <dgm:cxn modelId="{7691B35F-2DC4-4ADF-8F7F-8DD928764DF5}" srcId="{F0433F11-210C-4DCD-8E45-6F4E6C473AA1}" destId="{3731A19A-ECE8-460B-8CB7-2E71EEB94D95}" srcOrd="1" destOrd="0" parTransId="{82896068-B10D-4F59-A8F6-0D11244F18B9}" sibTransId="{1285CB22-BA22-4629-92E1-AA392E595962}"/>
    <dgm:cxn modelId="{69500046-9C26-4B67-8D5A-3EBD36CD9948}" srcId="{8669D5D1-A065-4EB8-957A-94E094EAD7B2}" destId="{7D4B38B0-4946-47A2-BE15-003180EE8FBF}" srcOrd="1" destOrd="0" parTransId="{280D6282-7F09-4D9B-96BC-C0A1B8DAE627}" sibTransId="{B712C5EE-594A-461F-8204-909DD1DA0C79}"/>
    <dgm:cxn modelId="{CE780D66-1476-4D09-9FF9-6469137CD338}" type="presOf" srcId="{3C5A2748-4EEF-4A69-8546-421E9F5C8C7B}" destId="{185241CE-41CC-4BA3-8C4B-BB7C980DBADE}" srcOrd="0" destOrd="0" presId="urn:microsoft.com/office/officeart/2005/8/layout/lProcess3"/>
    <dgm:cxn modelId="{828F4D48-5708-4D8D-BB05-2A96AD68F140}" type="presOf" srcId="{62B786AB-22E3-43F0-9810-FA2E00260834}" destId="{0AB3F169-EC68-4F73-9658-C2E22CA85B86}" srcOrd="0" destOrd="0" presId="urn:microsoft.com/office/officeart/2005/8/layout/lProcess3"/>
    <dgm:cxn modelId="{D560BF4B-3B81-4774-B6AD-B735BAB0A6CD}" srcId="{D94AB8D0-B031-4C4F-A739-613D458D0556}" destId="{8669D5D1-A065-4EB8-957A-94E094EAD7B2}" srcOrd="2" destOrd="0" parTransId="{39680ED2-1BDF-4C03-BA3E-0EE34455F4CD}" sibTransId="{0595470E-7B27-4858-8B65-8E0F709ACDC3}"/>
    <dgm:cxn modelId="{47BAAD73-E040-4EC1-9D90-4EB6F66DFFF4}" type="presOf" srcId="{8669D5D1-A065-4EB8-957A-94E094EAD7B2}" destId="{ED28110E-C45E-4BEA-BE7E-08B96B3B8E31}" srcOrd="0" destOrd="0" presId="urn:microsoft.com/office/officeart/2005/8/layout/lProcess3"/>
    <dgm:cxn modelId="{05353D54-A53D-41DD-B1B3-5D2998B985C2}" type="presOf" srcId="{ED3898E1-9BE2-4673-B1FC-877C0A1B8617}" destId="{A29FAAD1-2CB7-4F2C-8B56-2FDC864CA704}" srcOrd="0" destOrd="0" presId="urn:microsoft.com/office/officeart/2005/8/layout/lProcess3"/>
    <dgm:cxn modelId="{A21CEF55-629C-422D-8C70-11ACF632C790}" srcId="{A9556643-76ED-4AAC-8748-E5444BB44001}" destId="{DA12EF5A-BED0-4114-A1A5-F09EEE9AFDC9}" srcOrd="0" destOrd="0" parTransId="{1DFC8F7B-BFCA-4EF0-98A6-A23F1FB5CB4F}" sibTransId="{F6602323-1E34-4595-9A0D-601075FCB8B0}"/>
    <dgm:cxn modelId="{73900D92-4ED0-4933-8568-CD571C171383}" type="presOf" srcId="{7D4B38B0-4946-47A2-BE15-003180EE8FBF}" destId="{36018777-06DF-4826-95A6-070ED4757696}" srcOrd="0" destOrd="0" presId="urn:microsoft.com/office/officeart/2005/8/layout/lProcess3"/>
    <dgm:cxn modelId="{D7EBC29C-1623-4D5A-9EA3-0B29885A69FE}" srcId="{8669D5D1-A065-4EB8-957A-94E094EAD7B2}" destId="{62B786AB-22E3-43F0-9810-FA2E00260834}" srcOrd="0" destOrd="0" parTransId="{27E6E860-FEE3-4115-A3C0-56C845FA5C75}" sibTransId="{27CD164C-099F-4440-9BF1-1B1612B88D65}"/>
    <dgm:cxn modelId="{E82EADA4-4296-4E3A-A86A-E3676842E1C3}" type="presOf" srcId="{065EC8D8-9C7C-427C-A4D2-13B9CFE81DDC}" destId="{7F7FBBB9-A800-4DAE-9692-D736F875CA45}" srcOrd="0" destOrd="0" presId="urn:microsoft.com/office/officeart/2005/8/layout/lProcess3"/>
    <dgm:cxn modelId="{D22A05B5-7616-451D-BF46-10413678CF32}" type="presOf" srcId="{F0433F11-210C-4DCD-8E45-6F4E6C473AA1}" destId="{504CA94F-B630-42C6-85B6-11C7F3681D10}" srcOrd="0" destOrd="0" presId="urn:microsoft.com/office/officeart/2005/8/layout/lProcess3"/>
    <dgm:cxn modelId="{E9449AB8-D4D5-4EED-BC7C-1AFCA20FBDF9}" type="presOf" srcId="{A9556643-76ED-4AAC-8748-E5444BB44001}" destId="{941081E7-6D31-48D4-B430-2B43995A5293}" srcOrd="0" destOrd="0" presId="urn:microsoft.com/office/officeart/2005/8/layout/lProcess3"/>
    <dgm:cxn modelId="{07FE18C0-0BE0-46AE-A1EA-6CD42C1929CD}" type="presOf" srcId="{8912C197-525C-4E53-8513-D6EA67519B87}" destId="{648A168F-1284-4B2C-915B-B94FB90FF3B2}" srcOrd="0" destOrd="0" presId="urn:microsoft.com/office/officeart/2005/8/layout/lProcess3"/>
    <dgm:cxn modelId="{8EC559C6-3BD0-4711-BDBF-06AEA9930262}" srcId="{D94AB8D0-B031-4C4F-A739-613D458D0556}" destId="{5C6C2334-F9F8-4B53-8301-403E669AA155}" srcOrd="3" destOrd="0" parTransId="{3EAB2A2F-1CF0-4A10-B06A-8B257E6D70EC}" sibTransId="{C7137DEF-B2BC-429D-90E2-0DA66E4BDC63}"/>
    <dgm:cxn modelId="{A525E8D5-D5C0-4E85-A18B-F91F5EB2D073}" srcId="{A9556643-76ED-4AAC-8748-E5444BB44001}" destId="{A774DBA4-7A80-4301-9A7E-0AD21BCB6AE9}" srcOrd="2" destOrd="0" parTransId="{101AD8BD-0AEE-4C4E-9552-1A5BBCB213C3}" sibTransId="{C58EE546-B570-4C5B-8EF4-D3AFBAA7F1F6}"/>
    <dgm:cxn modelId="{A42D1AD7-5B60-41D9-867C-CB81D0DECC02}" type="presOf" srcId="{5C6C2334-F9F8-4B53-8301-403E669AA155}" destId="{5163C766-AD7C-44ED-BA02-DA049959BFC1}" srcOrd="0" destOrd="0" presId="urn:microsoft.com/office/officeart/2005/8/layout/lProcess3"/>
    <dgm:cxn modelId="{C714BCD7-48FD-4699-99E4-EB64A842FDC3}" type="presOf" srcId="{A774DBA4-7A80-4301-9A7E-0AD21BCB6AE9}" destId="{83714D3E-3B18-4DC0-8E40-A2BBB2D76ADE}" srcOrd="0" destOrd="0" presId="urn:microsoft.com/office/officeart/2005/8/layout/lProcess3"/>
    <dgm:cxn modelId="{2CD84ADD-F06B-404D-BEF3-0377F4CB2B76}" type="presOf" srcId="{6E9750A6-9214-40C1-B00A-485212941A5D}" destId="{DCACF4CD-C008-47BD-8D39-3C072D0CF917}" srcOrd="0" destOrd="0" presId="urn:microsoft.com/office/officeart/2005/8/layout/lProcess3"/>
    <dgm:cxn modelId="{593B72E1-F4AB-4FD6-9B9A-A813B33ACE88}" type="presOf" srcId="{23161A30-12FD-43E3-B42F-4D35C1EFFD3F}" destId="{18C81BFA-919A-484A-BE71-8FB7DC12576F}" srcOrd="0" destOrd="0" presId="urn:microsoft.com/office/officeart/2005/8/layout/lProcess3"/>
    <dgm:cxn modelId="{733ECBE5-4751-4407-81A5-045B7F138FEF}" srcId="{F1E41A84-ABE5-48EE-B415-C0B13598552B}" destId="{5C08BBE0-3288-4384-A101-93C7C7982383}" srcOrd="0" destOrd="0" parTransId="{DC974659-C1ED-454D-B8AA-E62AC6F9013A}" sibTransId="{A6C5F36F-8139-4C6C-B11B-FA3764E425D8}"/>
    <dgm:cxn modelId="{4530A9F1-1CC9-48D6-9599-9D881E397074}" srcId="{8669D5D1-A065-4EB8-957A-94E094EAD7B2}" destId="{065EC8D8-9C7C-427C-A4D2-13B9CFE81DDC}" srcOrd="2" destOrd="0" parTransId="{507D76FA-929E-40EA-9AAE-7AFBD7ED2654}" sibTransId="{18C3A9A1-A698-48FF-A2C4-773377488AB9}"/>
    <dgm:cxn modelId="{3F4B77F9-A3CE-4EE5-B9A2-99B84C2608A4}" srcId="{A9556643-76ED-4AAC-8748-E5444BB44001}" destId="{8912C197-525C-4E53-8513-D6EA67519B87}" srcOrd="1" destOrd="0" parTransId="{64642A67-7609-49D2-BDF0-14DB9CB8C317}" sibTransId="{584B9A18-AF3A-4610-A268-2DCC737FD3D3}"/>
    <dgm:cxn modelId="{792E97FF-C0ED-4DC0-A8CD-A23B2377C3BC}" srcId="{5C6C2334-F9F8-4B53-8301-403E669AA155}" destId="{3C5A2748-4EEF-4A69-8546-421E9F5C8C7B}" srcOrd="1" destOrd="0" parTransId="{D7885FAD-F687-463E-A5A9-08E4FB1254D5}" sibTransId="{883C1817-1C76-4EDB-AD7E-D3CA9BB6359E}"/>
    <dgm:cxn modelId="{13C9B6A9-C399-4A7C-BE19-2C75DB70BAE9}" type="presParOf" srcId="{F872335B-C7BC-4F85-8754-8FCE51A1A7DA}" destId="{A7845629-B1F3-4D67-9A00-CC69E12A209B}" srcOrd="0" destOrd="0" presId="urn:microsoft.com/office/officeart/2005/8/layout/lProcess3"/>
    <dgm:cxn modelId="{00FB4948-BA0C-4D7A-9433-3B8A6CD4692B}" type="presParOf" srcId="{A7845629-B1F3-4D67-9A00-CC69E12A209B}" destId="{941081E7-6D31-48D4-B430-2B43995A5293}" srcOrd="0" destOrd="0" presId="urn:microsoft.com/office/officeart/2005/8/layout/lProcess3"/>
    <dgm:cxn modelId="{07EBD1B0-2BE6-466C-9074-9B09EB056D33}" type="presParOf" srcId="{A7845629-B1F3-4D67-9A00-CC69E12A209B}" destId="{71E1D65D-63DA-4482-A552-7A8D14675208}" srcOrd="1" destOrd="0" presId="urn:microsoft.com/office/officeart/2005/8/layout/lProcess3"/>
    <dgm:cxn modelId="{19B62B8D-F7A1-422F-97F7-39F03E79D4EE}" type="presParOf" srcId="{A7845629-B1F3-4D67-9A00-CC69E12A209B}" destId="{09D9CB32-9C15-42E1-B8D8-DCA577A4D44F}" srcOrd="2" destOrd="0" presId="urn:microsoft.com/office/officeart/2005/8/layout/lProcess3"/>
    <dgm:cxn modelId="{857D1493-E3A4-4B47-8E44-602E10083002}" type="presParOf" srcId="{A7845629-B1F3-4D67-9A00-CC69E12A209B}" destId="{E5441ED2-E62A-4DA4-B976-239AABDAF6C5}" srcOrd="3" destOrd="0" presId="urn:microsoft.com/office/officeart/2005/8/layout/lProcess3"/>
    <dgm:cxn modelId="{9532FD41-7F0F-4972-AF2E-FBF669B10CE2}" type="presParOf" srcId="{A7845629-B1F3-4D67-9A00-CC69E12A209B}" destId="{648A168F-1284-4B2C-915B-B94FB90FF3B2}" srcOrd="4" destOrd="0" presId="urn:microsoft.com/office/officeart/2005/8/layout/lProcess3"/>
    <dgm:cxn modelId="{6F599670-5EE1-4379-8468-BA07E5E027CA}" type="presParOf" srcId="{A7845629-B1F3-4D67-9A00-CC69E12A209B}" destId="{85F525DC-E2F0-4FFA-A171-F666BB31FD27}" srcOrd="5" destOrd="0" presId="urn:microsoft.com/office/officeart/2005/8/layout/lProcess3"/>
    <dgm:cxn modelId="{19B2C275-A62C-446F-AEDF-49D69CE33B1F}" type="presParOf" srcId="{A7845629-B1F3-4D67-9A00-CC69E12A209B}" destId="{83714D3E-3B18-4DC0-8E40-A2BBB2D76ADE}" srcOrd="6" destOrd="0" presId="urn:microsoft.com/office/officeart/2005/8/layout/lProcess3"/>
    <dgm:cxn modelId="{555499B8-E207-4FDA-AE15-6E733A6C9289}" type="presParOf" srcId="{F872335B-C7BC-4F85-8754-8FCE51A1A7DA}" destId="{AFC35478-5472-40EA-8024-41BD97B3B253}" srcOrd="1" destOrd="0" presId="urn:microsoft.com/office/officeart/2005/8/layout/lProcess3"/>
    <dgm:cxn modelId="{686A847C-2523-4939-8BD3-66CF6D963398}" type="presParOf" srcId="{F872335B-C7BC-4F85-8754-8FCE51A1A7DA}" destId="{9CCC8575-7223-4969-A9EC-F688B2F5D340}" srcOrd="2" destOrd="0" presId="urn:microsoft.com/office/officeart/2005/8/layout/lProcess3"/>
    <dgm:cxn modelId="{F7C0BF37-9C0A-4743-856C-D9CCCCDC511D}" type="presParOf" srcId="{9CCC8575-7223-4969-A9EC-F688B2F5D340}" destId="{504CA94F-B630-42C6-85B6-11C7F3681D10}" srcOrd="0" destOrd="0" presId="urn:microsoft.com/office/officeart/2005/8/layout/lProcess3"/>
    <dgm:cxn modelId="{5F8546E1-AA0E-4B4B-A46C-8EC32B4969EC}" type="presParOf" srcId="{9CCC8575-7223-4969-A9EC-F688B2F5D340}" destId="{98EF268B-E6C5-4A27-93C0-C7AF5C806222}" srcOrd="1" destOrd="0" presId="urn:microsoft.com/office/officeart/2005/8/layout/lProcess3"/>
    <dgm:cxn modelId="{8C2E6B29-E9F8-42A7-B12D-0C88CA31EBAB}" type="presParOf" srcId="{9CCC8575-7223-4969-A9EC-F688B2F5D340}" destId="{DCACF4CD-C008-47BD-8D39-3C072D0CF917}" srcOrd="2" destOrd="0" presId="urn:microsoft.com/office/officeart/2005/8/layout/lProcess3"/>
    <dgm:cxn modelId="{539B2938-A463-4271-8E9E-D3B5D2135395}" type="presParOf" srcId="{9CCC8575-7223-4969-A9EC-F688B2F5D340}" destId="{7F0B106E-0924-44F0-89E2-5395BD92B960}" srcOrd="3" destOrd="0" presId="urn:microsoft.com/office/officeart/2005/8/layout/lProcess3"/>
    <dgm:cxn modelId="{13F84873-AC28-424B-A93E-14F5109FAB6C}" type="presParOf" srcId="{9CCC8575-7223-4969-A9EC-F688B2F5D340}" destId="{87853A26-CDE3-4CDB-87AC-DE6B8120ECD2}" srcOrd="4" destOrd="0" presId="urn:microsoft.com/office/officeart/2005/8/layout/lProcess3"/>
    <dgm:cxn modelId="{79F87CB9-551A-497E-8BF4-AA935601519E}" type="presParOf" srcId="{9CCC8575-7223-4969-A9EC-F688B2F5D340}" destId="{6B363D03-885E-40F8-83E1-46F0184CADAC}" srcOrd="5" destOrd="0" presId="urn:microsoft.com/office/officeart/2005/8/layout/lProcess3"/>
    <dgm:cxn modelId="{C559B310-5EB2-43F2-BCC8-D5A9095C15A6}" type="presParOf" srcId="{9CCC8575-7223-4969-A9EC-F688B2F5D340}" destId="{A29FAAD1-2CB7-4F2C-8B56-2FDC864CA704}" srcOrd="6" destOrd="0" presId="urn:microsoft.com/office/officeart/2005/8/layout/lProcess3"/>
    <dgm:cxn modelId="{F77FE6E1-AF91-4EA2-AD67-6E19A6BC39F3}" type="presParOf" srcId="{F872335B-C7BC-4F85-8754-8FCE51A1A7DA}" destId="{166EC420-865F-4EB5-A383-A6C6DD785B52}" srcOrd="3" destOrd="0" presId="urn:microsoft.com/office/officeart/2005/8/layout/lProcess3"/>
    <dgm:cxn modelId="{7371815D-E463-45DB-87DD-60506E29224F}" type="presParOf" srcId="{F872335B-C7BC-4F85-8754-8FCE51A1A7DA}" destId="{752CBCF6-3B04-43BB-8250-6EC785FEC62A}" srcOrd="4" destOrd="0" presId="urn:microsoft.com/office/officeart/2005/8/layout/lProcess3"/>
    <dgm:cxn modelId="{03ED1DAC-047D-4FEE-A4FB-CC9287B7F507}" type="presParOf" srcId="{752CBCF6-3B04-43BB-8250-6EC785FEC62A}" destId="{ED28110E-C45E-4BEA-BE7E-08B96B3B8E31}" srcOrd="0" destOrd="0" presId="urn:microsoft.com/office/officeart/2005/8/layout/lProcess3"/>
    <dgm:cxn modelId="{31828274-EE2D-462F-A7BF-92175017AF21}" type="presParOf" srcId="{752CBCF6-3B04-43BB-8250-6EC785FEC62A}" destId="{A80603D9-1A02-40BD-B58A-29F0BB1653AD}" srcOrd="1" destOrd="0" presId="urn:microsoft.com/office/officeart/2005/8/layout/lProcess3"/>
    <dgm:cxn modelId="{6354339E-4411-43C6-8832-A37ABF5C303C}" type="presParOf" srcId="{752CBCF6-3B04-43BB-8250-6EC785FEC62A}" destId="{0AB3F169-EC68-4F73-9658-C2E22CA85B86}" srcOrd="2" destOrd="0" presId="urn:microsoft.com/office/officeart/2005/8/layout/lProcess3"/>
    <dgm:cxn modelId="{319BF132-E0C4-493E-A923-9C6F4BAC6D6C}" type="presParOf" srcId="{752CBCF6-3B04-43BB-8250-6EC785FEC62A}" destId="{F7F18F70-1FCF-4CC9-AEA4-EF7AFDAAF43D}" srcOrd="3" destOrd="0" presId="urn:microsoft.com/office/officeart/2005/8/layout/lProcess3"/>
    <dgm:cxn modelId="{4879C199-4087-4209-A6D0-2AEA6290F1AD}" type="presParOf" srcId="{752CBCF6-3B04-43BB-8250-6EC785FEC62A}" destId="{36018777-06DF-4826-95A6-070ED4757696}" srcOrd="4" destOrd="0" presId="urn:microsoft.com/office/officeart/2005/8/layout/lProcess3"/>
    <dgm:cxn modelId="{2493828D-8C6D-4ABC-808D-4B346EA29118}" type="presParOf" srcId="{752CBCF6-3B04-43BB-8250-6EC785FEC62A}" destId="{FD34E0A1-9A83-4B50-A6DD-134977B9CC9E}" srcOrd="5" destOrd="0" presId="urn:microsoft.com/office/officeart/2005/8/layout/lProcess3"/>
    <dgm:cxn modelId="{192DCB16-0F34-4CDF-8338-E4D4DE1EC209}" type="presParOf" srcId="{752CBCF6-3B04-43BB-8250-6EC785FEC62A}" destId="{7F7FBBB9-A800-4DAE-9692-D736F875CA45}" srcOrd="6" destOrd="0" presId="urn:microsoft.com/office/officeart/2005/8/layout/lProcess3"/>
    <dgm:cxn modelId="{23A1AA2D-FF5C-41BF-ADB3-F38561EEA722}" type="presParOf" srcId="{F872335B-C7BC-4F85-8754-8FCE51A1A7DA}" destId="{428A7BD7-313E-4E80-91BA-4495C53917C6}" srcOrd="5" destOrd="0" presId="urn:microsoft.com/office/officeart/2005/8/layout/lProcess3"/>
    <dgm:cxn modelId="{B56B6F0D-7043-4CF3-B98B-B1AECDE563E0}" type="presParOf" srcId="{F872335B-C7BC-4F85-8754-8FCE51A1A7DA}" destId="{63ECF105-07BF-4D46-B506-322EE04DECC6}" srcOrd="6" destOrd="0" presId="urn:microsoft.com/office/officeart/2005/8/layout/lProcess3"/>
    <dgm:cxn modelId="{7CFA10CA-189A-48C0-9A68-5E8B50C6A556}" type="presParOf" srcId="{63ECF105-07BF-4D46-B506-322EE04DECC6}" destId="{5163C766-AD7C-44ED-BA02-DA049959BFC1}" srcOrd="0" destOrd="0" presId="urn:microsoft.com/office/officeart/2005/8/layout/lProcess3"/>
    <dgm:cxn modelId="{0170AE1D-78CC-46ED-852A-C99F25D02E9B}" type="presParOf" srcId="{63ECF105-07BF-4D46-B506-322EE04DECC6}" destId="{83361CC0-738E-4CA2-8CB6-B5B00575E061}" srcOrd="1" destOrd="0" presId="urn:microsoft.com/office/officeart/2005/8/layout/lProcess3"/>
    <dgm:cxn modelId="{294DCEC0-5B2F-4E20-B179-87FFE7B509B9}" type="presParOf" srcId="{63ECF105-07BF-4D46-B506-322EE04DECC6}" destId="{18C81BFA-919A-484A-BE71-8FB7DC12576F}" srcOrd="2" destOrd="0" presId="urn:microsoft.com/office/officeart/2005/8/layout/lProcess3"/>
    <dgm:cxn modelId="{F9E4EF5A-5F26-4699-A1CD-60855F24EB7A}" type="presParOf" srcId="{63ECF105-07BF-4D46-B506-322EE04DECC6}" destId="{42092B81-087E-49A9-81FD-72309BDD4EB0}" srcOrd="3" destOrd="0" presId="urn:microsoft.com/office/officeart/2005/8/layout/lProcess3"/>
    <dgm:cxn modelId="{C5DD3657-2BD9-406C-9176-99BA1974C469}" type="presParOf" srcId="{63ECF105-07BF-4D46-B506-322EE04DECC6}" destId="{185241CE-41CC-4BA3-8C4B-BB7C980DBADE}" srcOrd="4" destOrd="0" presId="urn:microsoft.com/office/officeart/2005/8/layout/lProcess3"/>
    <dgm:cxn modelId="{7AECC9D9-8589-46EB-AC8C-453D53C1C4C0}" type="presParOf" srcId="{F872335B-C7BC-4F85-8754-8FCE51A1A7DA}" destId="{F9161929-5CC0-4D79-8DB5-C70F7EF7B4E1}" srcOrd="7" destOrd="0" presId="urn:microsoft.com/office/officeart/2005/8/layout/lProcess3"/>
    <dgm:cxn modelId="{AF933465-32A2-40F2-BEF3-EC9A9A06D427}" type="presParOf" srcId="{F872335B-C7BC-4F85-8754-8FCE51A1A7DA}" destId="{B1BA276C-3AD1-434C-B941-5A6F6D938C09}" srcOrd="8" destOrd="0" presId="urn:microsoft.com/office/officeart/2005/8/layout/lProcess3"/>
    <dgm:cxn modelId="{7EEBD25B-A5BD-4000-ACC4-E769DDA5318D}" type="presParOf" srcId="{B1BA276C-3AD1-434C-B941-5A6F6D938C09}" destId="{325830F3-F685-4965-A453-167A10D5CA31}" srcOrd="0" destOrd="0" presId="urn:microsoft.com/office/officeart/2005/8/layout/lProcess3"/>
    <dgm:cxn modelId="{290F3A95-090F-444E-8A99-C48DEB2A553F}" type="presParOf" srcId="{B1BA276C-3AD1-434C-B941-5A6F6D938C09}" destId="{CE5EE950-503B-4B6C-B33B-5C7CDF0D399A}" srcOrd="1" destOrd="0" presId="urn:microsoft.com/office/officeart/2005/8/layout/lProcess3"/>
    <dgm:cxn modelId="{9AEAB0D0-9E74-4034-A5A9-A21E36723014}" type="presParOf" srcId="{B1BA276C-3AD1-434C-B941-5A6F6D938C09}" destId="{1A7F2373-F16C-45C7-8EC4-5EFAC7F9114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081E7-6D31-48D4-B430-2B43995A5293}">
      <dsp:nvSpPr>
        <dsp:cNvPr id="0" name=""/>
        <dsp:cNvSpPr/>
      </dsp:nvSpPr>
      <dsp:spPr>
        <a:xfrm>
          <a:off x="377439" y="3130"/>
          <a:ext cx="2357437" cy="94297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Objetivo</a:t>
          </a:r>
        </a:p>
      </dsp:txBody>
      <dsp:txXfrm>
        <a:off x="848927" y="3130"/>
        <a:ext cx="1414462" cy="942975"/>
      </dsp:txXfrm>
    </dsp:sp>
    <dsp:sp modelId="{09D9CB32-9C15-42E1-B8D8-DCA577A4D44F}">
      <dsp:nvSpPr>
        <dsp:cNvPr id="0" name=""/>
        <dsp:cNvSpPr/>
      </dsp:nvSpPr>
      <dsp:spPr>
        <a:xfrm>
          <a:off x="2428409" y="83283"/>
          <a:ext cx="1956673" cy="782669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Mejor predicción</a:t>
          </a:r>
        </a:p>
      </dsp:txBody>
      <dsp:txXfrm>
        <a:off x="2819744" y="83283"/>
        <a:ext cx="1174004" cy="782669"/>
      </dsp:txXfrm>
    </dsp:sp>
    <dsp:sp modelId="{648A168F-1284-4B2C-915B-B94FB90FF3B2}">
      <dsp:nvSpPr>
        <dsp:cNvPr id="0" name=""/>
        <dsp:cNvSpPr/>
      </dsp:nvSpPr>
      <dsp:spPr>
        <a:xfrm>
          <a:off x="4111148" y="83283"/>
          <a:ext cx="1956673" cy="782669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 err="1"/>
            <a:t>Credit</a:t>
          </a:r>
          <a:r>
            <a:rPr lang="es-CR" sz="1100" kern="1200" dirty="0"/>
            <a:t> Score</a:t>
          </a:r>
        </a:p>
      </dsp:txBody>
      <dsp:txXfrm>
        <a:off x="4502483" y="83283"/>
        <a:ext cx="1174004" cy="782669"/>
      </dsp:txXfrm>
    </dsp:sp>
    <dsp:sp modelId="{83714D3E-3B18-4DC0-8E40-A2BBB2D76ADE}">
      <dsp:nvSpPr>
        <dsp:cNvPr id="0" name=""/>
        <dsp:cNvSpPr/>
      </dsp:nvSpPr>
      <dsp:spPr>
        <a:xfrm>
          <a:off x="5793887" y="83283"/>
          <a:ext cx="1956673" cy="782669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Importante tener conocimiento del negocio</a:t>
          </a:r>
        </a:p>
      </dsp:txBody>
      <dsp:txXfrm>
        <a:off x="6185222" y="83283"/>
        <a:ext cx="1174004" cy="782669"/>
      </dsp:txXfrm>
    </dsp:sp>
    <dsp:sp modelId="{504CA94F-B630-42C6-85B6-11C7F3681D10}">
      <dsp:nvSpPr>
        <dsp:cNvPr id="0" name=""/>
        <dsp:cNvSpPr/>
      </dsp:nvSpPr>
      <dsp:spPr>
        <a:xfrm>
          <a:off x="377439" y="1078122"/>
          <a:ext cx="2357437" cy="94297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Data</a:t>
          </a:r>
        </a:p>
      </dsp:txBody>
      <dsp:txXfrm>
        <a:off x="848927" y="1078122"/>
        <a:ext cx="1414462" cy="942975"/>
      </dsp:txXfrm>
    </dsp:sp>
    <dsp:sp modelId="{DCACF4CD-C008-47BD-8D39-3C072D0CF917}">
      <dsp:nvSpPr>
        <dsp:cNvPr id="0" name=""/>
        <dsp:cNvSpPr/>
      </dsp:nvSpPr>
      <dsp:spPr>
        <a:xfrm>
          <a:off x="2428409" y="1158274"/>
          <a:ext cx="1956673" cy="782669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Muestra 30 mil clientes y 24 variables</a:t>
          </a:r>
        </a:p>
      </dsp:txBody>
      <dsp:txXfrm>
        <a:off x="2819744" y="1158274"/>
        <a:ext cx="1174004" cy="782669"/>
      </dsp:txXfrm>
    </dsp:sp>
    <dsp:sp modelId="{87853A26-CDE3-4CDB-87AC-DE6B8120ECD2}">
      <dsp:nvSpPr>
        <dsp:cNvPr id="0" name=""/>
        <dsp:cNvSpPr/>
      </dsp:nvSpPr>
      <dsp:spPr>
        <a:xfrm>
          <a:off x="4111148" y="1158274"/>
          <a:ext cx="1956673" cy="782669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Manipulación por medio de Python</a:t>
          </a:r>
        </a:p>
      </dsp:txBody>
      <dsp:txXfrm>
        <a:off x="4502483" y="1158274"/>
        <a:ext cx="1174004" cy="782669"/>
      </dsp:txXfrm>
    </dsp:sp>
    <dsp:sp modelId="{A29FAAD1-2CB7-4F2C-8B56-2FDC864CA704}">
      <dsp:nvSpPr>
        <dsp:cNvPr id="0" name=""/>
        <dsp:cNvSpPr/>
      </dsp:nvSpPr>
      <dsp:spPr>
        <a:xfrm>
          <a:off x="5793887" y="1158274"/>
          <a:ext cx="1956673" cy="782669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Revisión de Data: Datos limpios permiten mejores modelos</a:t>
          </a:r>
        </a:p>
      </dsp:txBody>
      <dsp:txXfrm>
        <a:off x="6185222" y="1158274"/>
        <a:ext cx="1174004" cy="782669"/>
      </dsp:txXfrm>
    </dsp:sp>
    <dsp:sp modelId="{ED28110E-C45E-4BEA-BE7E-08B96B3B8E31}">
      <dsp:nvSpPr>
        <dsp:cNvPr id="0" name=""/>
        <dsp:cNvSpPr/>
      </dsp:nvSpPr>
      <dsp:spPr>
        <a:xfrm>
          <a:off x="377439" y="2153113"/>
          <a:ext cx="2357437" cy="94297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Modelo predictivo</a:t>
          </a:r>
        </a:p>
      </dsp:txBody>
      <dsp:txXfrm>
        <a:off x="848927" y="2153113"/>
        <a:ext cx="1414462" cy="942975"/>
      </dsp:txXfrm>
    </dsp:sp>
    <dsp:sp modelId="{0AB3F169-EC68-4F73-9658-C2E22CA85B86}">
      <dsp:nvSpPr>
        <dsp:cNvPr id="0" name=""/>
        <dsp:cNvSpPr/>
      </dsp:nvSpPr>
      <dsp:spPr>
        <a:xfrm>
          <a:off x="2428409" y="2233266"/>
          <a:ext cx="1956673" cy="782669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Prueba de diferentes algoritmos </a:t>
          </a:r>
        </a:p>
      </dsp:txBody>
      <dsp:txXfrm>
        <a:off x="2819744" y="2233266"/>
        <a:ext cx="1174004" cy="782669"/>
      </dsp:txXfrm>
    </dsp:sp>
    <dsp:sp modelId="{36018777-06DF-4826-95A6-070ED4757696}">
      <dsp:nvSpPr>
        <dsp:cNvPr id="0" name=""/>
        <dsp:cNvSpPr/>
      </dsp:nvSpPr>
      <dsp:spPr>
        <a:xfrm>
          <a:off x="4111148" y="2233266"/>
          <a:ext cx="1956673" cy="782669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Selección modelo con mejor predicción</a:t>
          </a:r>
        </a:p>
      </dsp:txBody>
      <dsp:txXfrm>
        <a:off x="4502483" y="2233266"/>
        <a:ext cx="1174004" cy="782669"/>
      </dsp:txXfrm>
    </dsp:sp>
    <dsp:sp modelId="{7F7FBBB9-A800-4DAE-9692-D736F875CA45}">
      <dsp:nvSpPr>
        <dsp:cNvPr id="0" name=""/>
        <dsp:cNvSpPr/>
      </dsp:nvSpPr>
      <dsp:spPr>
        <a:xfrm>
          <a:off x="5793887" y="2233266"/>
          <a:ext cx="1956673" cy="782669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Si no se logra un buen modelo se devuelve al punto anterior</a:t>
          </a:r>
        </a:p>
      </dsp:txBody>
      <dsp:txXfrm>
        <a:off x="6185222" y="2233266"/>
        <a:ext cx="1174004" cy="782669"/>
      </dsp:txXfrm>
    </dsp:sp>
    <dsp:sp modelId="{5163C766-AD7C-44ED-BA02-DA049959BFC1}">
      <dsp:nvSpPr>
        <dsp:cNvPr id="0" name=""/>
        <dsp:cNvSpPr/>
      </dsp:nvSpPr>
      <dsp:spPr>
        <a:xfrm>
          <a:off x="377439" y="3228105"/>
          <a:ext cx="2357437" cy="94297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Recomendaciones</a:t>
          </a:r>
        </a:p>
      </dsp:txBody>
      <dsp:txXfrm>
        <a:off x="848927" y="3228105"/>
        <a:ext cx="1414462" cy="942975"/>
      </dsp:txXfrm>
    </dsp:sp>
    <dsp:sp modelId="{18C81BFA-919A-484A-BE71-8FB7DC12576F}">
      <dsp:nvSpPr>
        <dsp:cNvPr id="0" name=""/>
        <dsp:cNvSpPr/>
      </dsp:nvSpPr>
      <dsp:spPr>
        <a:xfrm>
          <a:off x="2428409" y="3308257"/>
          <a:ext cx="1956673" cy="782669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Principales hallazgos</a:t>
          </a:r>
        </a:p>
      </dsp:txBody>
      <dsp:txXfrm>
        <a:off x="2819744" y="3308257"/>
        <a:ext cx="1174004" cy="782669"/>
      </dsp:txXfrm>
    </dsp:sp>
    <dsp:sp modelId="{185241CE-41CC-4BA3-8C4B-BB7C980DBADE}">
      <dsp:nvSpPr>
        <dsp:cNvPr id="0" name=""/>
        <dsp:cNvSpPr/>
      </dsp:nvSpPr>
      <dsp:spPr>
        <a:xfrm>
          <a:off x="4111148" y="3308257"/>
          <a:ext cx="1956673" cy="782669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Mejora en el modelo y características </a:t>
          </a:r>
        </a:p>
      </dsp:txBody>
      <dsp:txXfrm>
        <a:off x="4502483" y="3308257"/>
        <a:ext cx="1174004" cy="782669"/>
      </dsp:txXfrm>
    </dsp:sp>
    <dsp:sp modelId="{325830F3-F685-4965-A453-167A10D5CA31}">
      <dsp:nvSpPr>
        <dsp:cNvPr id="0" name=""/>
        <dsp:cNvSpPr/>
      </dsp:nvSpPr>
      <dsp:spPr>
        <a:xfrm>
          <a:off x="377439" y="4303096"/>
          <a:ext cx="2357437" cy="94297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Producción</a:t>
          </a:r>
        </a:p>
      </dsp:txBody>
      <dsp:txXfrm>
        <a:off x="848927" y="4303096"/>
        <a:ext cx="1414462" cy="942975"/>
      </dsp:txXfrm>
    </dsp:sp>
    <dsp:sp modelId="{1A7F2373-F16C-45C7-8EC4-5EFAC7F9114B}">
      <dsp:nvSpPr>
        <dsp:cNvPr id="0" name=""/>
        <dsp:cNvSpPr/>
      </dsp:nvSpPr>
      <dsp:spPr>
        <a:xfrm>
          <a:off x="2428409" y="4383249"/>
          <a:ext cx="1956673" cy="782669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dirty="0"/>
            <a:t>Implementación de la solución</a:t>
          </a:r>
        </a:p>
      </dsp:txBody>
      <dsp:txXfrm>
        <a:off x="2819744" y="4383249"/>
        <a:ext cx="1174004" cy="782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5/9/2019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3509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5/9/2019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44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5/9/2019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5065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5/9/2019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4226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5/9/2019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407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5/9/2019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73385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5/9/2019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49428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5/9/2019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476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5/9/2019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6137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5/9/2019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902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5/9/2019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6970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5/9/2019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8291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5/9/2019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0822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5/9/2019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599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5/9/2019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979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8F8E-5553-4769-80E0-D53A30C4AA4E}" type="datetimeFigureOut">
              <a:rPr lang="es-CR" smtClean="0"/>
              <a:t>5/9/2019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0006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8F8E-5553-4769-80E0-D53A30C4AA4E}" type="datetimeFigureOut">
              <a:rPr lang="es-CR" smtClean="0"/>
              <a:t>5/9/2019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A4B54B-685D-44E0-8B5C-B5E93B6CAED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889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58188-1F6E-44CD-B6E7-8DA44146B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Credit One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261AA2-AD40-4F98-B319-1550D5838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Blackwell Electronics</a:t>
            </a:r>
          </a:p>
          <a:p>
            <a:r>
              <a:rPr lang="en-US" dirty="0"/>
              <a:t>Agosto-2019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6131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67A2-9DF9-4A9A-B1A1-EB25627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957" y="2886290"/>
            <a:ext cx="9965635" cy="1085420"/>
          </a:xfrm>
        </p:spPr>
        <p:txBody>
          <a:bodyPr>
            <a:normAutofit/>
          </a:bodyPr>
          <a:lstStyle/>
          <a:p>
            <a:r>
              <a:rPr lang="es-CR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74323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BFABE-C8BA-4DAC-9375-A12A814D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23C43-B4A9-4CEC-8111-E9007ECD7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541" y="1540189"/>
            <a:ext cx="8915400" cy="4887115"/>
          </a:xfrm>
        </p:spPr>
        <p:txBody>
          <a:bodyPr>
            <a:normAutofit/>
          </a:bodyPr>
          <a:lstStyle/>
          <a:p>
            <a:pPr lvl="1"/>
            <a:r>
              <a:rPr lang="es-CR" sz="2800" dirty="0"/>
              <a:t>Objetivo</a:t>
            </a:r>
          </a:p>
          <a:p>
            <a:pPr lvl="1"/>
            <a:r>
              <a:rPr lang="es-CR" sz="2800" dirty="0"/>
              <a:t>Proceso de Data </a:t>
            </a:r>
            <a:r>
              <a:rPr lang="es-CR" sz="2800" dirty="0" err="1"/>
              <a:t>Science</a:t>
            </a:r>
            <a:endParaRPr lang="es-CR" sz="2800" dirty="0"/>
          </a:p>
          <a:p>
            <a:pPr lvl="1"/>
            <a:r>
              <a:rPr lang="es-CR" sz="2800" dirty="0"/>
              <a:t>Fuentes de Datos</a:t>
            </a:r>
          </a:p>
          <a:p>
            <a:pPr lvl="1"/>
            <a:r>
              <a:rPr lang="es-CR" sz="2800" dirty="0"/>
              <a:t>Manejo de la Data</a:t>
            </a:r>
          </a:p>
          <a:p>
            <a:pPr lvl="1"/>
            <a:r>
              <a:rPr lang="es-CR" sz="2800" dirty="0"/>
              <a:t>Limitaciones</a:t>
            </a:r>
          </a:p>
          <a:p>
            <a:pPr lvl="1"/>
            <a:r>
              <a:rPr lang="es-CR" sz="2800" dirty="0"/>
              <a:t>Detalle del proceso</a:t>
            </a:r>
          </a:p>
          <a:p>
            <a:pPr lvl="1"/>
            <a:r>
              <a:rPr lang="es-CR" sz="2800" dirty="0" err="1"/>
              <a:t>Insights</a:t>
            </a:r>
            <a:endParaRPr lang="es-CR" sz="2400" dirty="0"/>
          </a:p>
          <a:p>
            <a:pPr lvl="1"/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405855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67A2-9DF9-4A9A-B1A1-EB25627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624110"/>
            <a:ext cx="9965635" cy="1085420"/>
          </a:xfrm>
        </p:spPr>
        <p:txBody>
          <a:bodyPr>
            <a:normAutofit/>
          </a:bodyPr>
          <a:lstStyle/>
          <a:p>
            <a:r>
              <a:rPr lang="es-CR" dirty="0"/>
              <a:t>Objetivo del estudio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165A40E-A80C-41F3-BEAC-B077E1C6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233080"/>
            <a:ext cx="8343641" cy="391104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s-CR" sz="3200" dirty="0"/>
          </a:p>
          <a:p>
            <a:pPr algn="just"/>
            <a:r>
              <a:rPr lang="en-US" sz="2000" dirty="0" err="1"/>
              <a:t>Mejorar</a:t>
            </a:r>
            <a:r>
              <a:rPr lang="en-US" sz="2000" dirty="0"/>
              <a:t> la </a:t>
            </a:r>
            <a:r>
              <a:rPr lang="en-US" sz="2000" dirty="0" err="1"/>
              <a:t>predicción</a:t>
            </a:r>
            <a:r>
              <a:rPr lang="en-US" sz="2000" dirty="0"/>
              <a:t> de default de los </a:t>
            </a:r>
            <a:r>
              <a:rPr lang="en-US" sz="2000" dirty="0" err="1"/>
              <a:t>modelos</a:t>
            </a:r>
            <a:r>
              <a:rPr lang="en-US" sz="2000" dirty="0"/>
              <a:t> de </a:t>
            </a:r>
            <a:r>
              <a:rPr lang="en-US" sz="2000" dirty="0" err="1"/>
              <a:t>crédito</a:t>
            </a:r>
            <a:r>
              <a:rPr lang="en-US" sz="2000" dirty="0"/>
              <a:t> que se </a:t>
            </a:r>
            <a:r>
              <a:rPr lang="en-US" sz="2000" dirty="0" err="1"/>
              <a:t>ofrecen</a:t>
            </a:r>
            <a:r>
              <a:rPr lang="en-US" sz="2000" dirty="0"/>
              <a:t> a las </a:t>
            </a:r>
            <a:r>
              <a:rPr lang="en-US" sz="2000" dirty="0" err="1"/>
              <a:t>empresas</a:t>
            </a:r>
            <a:r>
              <a:rPr lang="en-US" sz="2000" dirty="0"/>
              <a:t> para la </a:t>
            </a:r>
            <a:r>
              <a:rPr lang="en-US" sz="2000" dirty="0" err="1"/>
              <a:t>originación</a:t>
            </a:r>
            <a:r>
              <a:rPr lang="en-US" sz="2000" dirty="0"/>
              <a:t> de las </a:t>
            </a:r>
            <a:r>
              <a:rPr lang="en-US" sz="2000" dirty="0" err="1"/>
              <a:t>cuentas</a:t>
            </a:r>
            <a:r>
              <a:rPr lang="en-US" sz="2000" dirty="0"/>
              <a:t>.</a:t>
            </a:r>
          </a:p>
          <a:p>
            <a:pPr marL="457200" lvl="1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308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67A2-9DF9-4A9A-B1A1-EB25627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296939"/>
            <a:ext cx="9965635" cy="676184"/>
          </a:xfrm>
        </p:spPr>
        <p:txBody>
          <a:bodyPr>
            <a:normAutofit/>
          </a:bodyPr>
          <a:lstStyle/>
          <a:p>
            <a:r>
              <a:rPr lang="es-CR" dirty="0"/>
              <a:t>Proceso Data </a:t>
            </a:r>
            <a:r>
              <a:rPr lang="es-CR" dirty="0" err="1"/>
              <a:t>Science</a:t>
            </a:r>
            <a:endParaRPr lang="es-CR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165A40E-A80C-41F3-BEAC-B077E1C6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654237"/>
            <a:ext cx="9621078" cy="5620727"/>
          </a:xfrm>
        </p:spPr>
        <p:txBody>
          <a:bodyPr>
            <a:normAutofit fontScale="85000" lnSpcReduction="20000"/>
          </a:bodyPr>
          <a:lstStyle/>
          <a:p>
            <a:pPr marL="457200" lvl="1" indent="0" algn="just">
              <a:buNone/>
            </a:pPr>
            <a:endParaRPr lang="es-CR" sz="3200" dirty="0"/>
          </a:p>
          <a:p>
            <a:pPr marL="0" indent="0" algn="just">
              <a:buNone/>
            </a:pPr>
            <a:r>
              <a:rPr lang="en-US" sz="1800" dirty="0"/>
              <a:t>Para </a:t>
            </a:r>
            <a:r>
              <a:rPr lang="en-US" sz="1800" dirty="0" err="1"/>
              <a:t>este</a:t>
            </a:r>
            <a:r>
              <a:rPr lang="en-US" sz="1800" dirty="0"/>
              <a:t> Proyecto se </a:t>
            </a:r>
            <a:r>
              <a:rPr lang="en-US" sz="1800" dirty="0" err="1"/>
              <a:t>va</a:t>
            </a:r>
            <a:r>
              <a:rPr lang="en-US" sz="1800" dirty="0"/>
              <a:t> a </a:t>
            </a:r>
            <a:r>
              <a:rPr lang="en-US" sz="1800" dirty="0" err="1"/>
              <a:t>utlizar</a:t>
            </a:r>
            <a:r>
              <a:rPr lang="en-US" sz="1800" dirty="0"/>
              <a:t> la </a:t>
            </a:r>
            <a:r>
              <a:rPr lang="en-US" sz="1800" dirty="0" err="1"/>
              <a:t>metodología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B050"/>
                </a:solidFill>
              </a:rPr>
              <a:t>BADIR</a:t>
            </a:r>
            <a:r>
              <a:rPr lang="en-US" sz="1800" dirty="0"/>
              <a:t> (Jain y Sharma) </a:t>
            </a:r>
            <a:r>
              <a:rPr lang="en-US" sz="1800" dirty="0" err="1"/>
              <a:t>pues</a:t>
            </a:r>
            <a:r>
              <a:rPr lang="en-US" sz="1800" dirty="0"/>
              <a:t> se </a:t>
            </a:r>
            <a:r>
              <a:rPr lang="en-US" sz="1800" dirty="0" err="1"/>
              <a:t>enfoca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 </a:t>
            </a:r>
            <a:r>
              <a:rPr lang="en-US" sz="1800" dirty="0" err="1"/>
              <a:t>prespectiva</a:t>
            </a:r>
            <a:r>
              <a:rPr lang="en-US" sz="1800" dirty="0"/>
              <a:t> del </a:t>
            </a:r>
            <a:r>
              <a:rPr lang="en-US" sz="1800" dirty="0" err="1"/>
              <a:t>cliente</a:t>
            </a:r>
            <a:r>
              <a:rPr lang="en-US" sz="1800" dirty="0"/>
              <a:t>:</a:t>
            </a:r>
          </a:p>
          <a:p>
            <a:pPr lvl="1" algn="just"/>
            <a:r>
              <a:rPr lang="en-US" b="1" dirty="0">
                <a:solidFill>
                  <a:srgbClr val="00B050"/>
                </a:solidFill>
              </a:rPr>
              <a:t>Business question</a:t>
            </a:r>
            <a:r>
              <a:rPr lang="en-US" dirty="0"/>
              <a:t>: </a:t>
            </a:r>
          </a:p>
          <a:p>
            <a:pPr lvl="2" algn="just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mejorar</a:t>
            </a:r>
            <a:r>
              <a:rPr lang="en-US" dirty="0"/>
              <a:t> la </a:t>
            </a:r>
            <a:r>
              <a:rPr lang="en-US" dirty="0" err="1"/>
              <a:t>predicción</a:t>
            </a:r>
            <a:r>
              <a:rPr lang="en-US" dirty="0"/>
              <a:t> de los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?</a:t>
            </a:r>
          </a:p>
          <a:p>
            <a:pPr lvl="2" algn="just"/>
            <a:r>
              <a:rPr lang="en-US" dirty="0" err="1"/>
              <a:t>Mejorar</a:t>
            </a:r>
            <a:r>
              <a:rPr lang="en-US" dirty="0"/>
              <a:t> la </a:t>
            </a:r>
            <a:r>
              <a:rPr lang="en-US" dirty="0" err="1"/>
              <a:t>predicción</a:t>
            </a:r>
            <a:r>
              <a:rPr lang="en-US" dirty="0"/>
              <a:t>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perder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.</a:t>
            </a:r>
          </a:p>
          <a:p>
            <a:pPr lvl="2" algn="just"/>
            <a:r>
              <a:rPr lang="en-US" dirty="0"/>
              <a:t>La </a:t>
            </a:r>
            <a:r>
              <a:rPr lang="en-US" dirty="0" err="1"/>
              <a:t>solución</a:t>
            </a:r>
            <a:r>
              <a:rPr lang="en-US" dirty="0"/>
              <a:t> debe ser </a:t>
            </a:r>
            <a:r>
              <a:rPr lang="en-US" dirty="0" err="1"/>
              <a:t>sencilla</a:t>
            </a:r>
            <a:r>
              <a:rPr lang="en-US" dirty="0"/>
              <a:t> y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implementar</a:t>
            </a:r>
            <a:r>
              <a:rPr lang="en-US" dirty="0"/>
              <a:t> (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possible).</a:t>
            </a:r>
          </a:p>
          <a:p>
            <a:pPr lvl="1" algn="just"/>
            <a:r>
              <a:rPr lang="en-US" b="1" dirty="0">
                <a:solidFill>
                  <a:srgbClr val="00B050"/>
                </a:solidFill>
              </a:rPr>
              <a:t>Analysis Plan: </a:t>
            </a:r>
          </a:p>
          <a:p>
            <a:pPr lvl="2" algn="just"/>
            <a:r>
              <a:rPr lang="en-US" dirty="0" err="1"/>
              <a:t>Desarrollar</a:t>
            </a:r>
            <a:r>
              <a:rPr lang="en-US" dirty="0"/>
              <a:t> un Credit Score con Python que </a:t>
            </a:r>
            <a:r>
              <a:rPr lang="en-US" dirty="0" err="1"/>
              <a:t>mejore</a:t>
            </a:r>
            <a:r>
              <a:rPr lang="en-US" dirty="0"/>
              <a:t> el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predicción</a:t>
            </a:r>
            <a:r>
              <a:rPr lang="en-US" dirty="0"/>
              <a:t> de default.</a:t>
            </a:r>
          </a:p>
          <a:p>
            <a:pPr lvl="2" algn="just"/>
            <a:r>
              <a:rPr lang="en-US" dirty="0" err="1"/>
              <a:t>Hipótesis</a:t>
            </a:r>
            <a:r>
              <a:rPr lang="en-US" dirty="0"/>
              <a:t>: Los </a:t>
            </a:r>
            <a:r>
              <a:rPr lang="en-US" dirty="0" err="1"/>
              <a:t>clientes</a:t>
            </a:r>
            <a:r>
              <a:rPr lang="en-US" dirty="0"/>
              <a:t> que </a:t>
            </a:r>
            <a:r>
              <a:rPr lang="en-US" dirty="0" err="1"/>
              <a:t>incumplen</a:t>
            </a:r>
            <a:r>
              <a:rPr lang="en-US" dirty="0"/>
              <a:t> sus </a:t>
            </a:r>
            <a:r>
              <a:rPr lang="en-US" dirty="0" err="1"/>
              <a:t>pagos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un </a:t>
            </a:r>
            <a:r>
              <a:rPr lang="en-US" dirty="0" err="1"/>
              <a:t>perfil</a:t>
            </a:r>
            <a:r>
              <a:rPr lang="en-US" dirty="0"/>
              <a:t> </a:t>
            </a:r>
            <a:r>
              <a:rPr lang="en-US" dirty="0" err="1"/>
              <a:t>determinado</a:t>
            </a:r>
            <a:r>
              <a:rPr lang="en-US" dirty="0"/>
              <a:t>.</a:t>
            </a:r>
          </a:p>
          <a:p>
            <a:pPr lvl="2" algn="just"/>
            <a:r>
              <a:rPr lang="en-US" dirty="0"/>
              <a:t>Data </a:t>
            </a:r>
            <a:r>
              <a:rPr lang="en-US" dirty="0" err="1"/>
              <a:t>requerida</a:t>
            </a:r>
            <a:r>
              <a:rPr lang="en-US" dirty="0"/>
              <a:t>: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sociodemográfica</a:t>
            </a:r>
            <a:r>
              <a:rPr lang="en-US" dirty="0"/>
              <a:t> de los </a:t>
            </a:r>
            <a:r>
              <a:rPr lang="en-US" dirty="0" err="1"/>
              <a:t>clientes</a:t>
            </a:r>
            <a:r>
              <a:rPr lang="en-US" dirty="0"/>
              <a:t>,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 </a:t>
            </a:r>
            <a:r>
              <a:rPr lang="en-US" dirty="0" err="1"/>
              <a:t>aprobado</a:t>
            </a:r>
            <a:r>
              <a:rPr lang="en-US" dirty="0"/>
              <a:t> o </a:t>
            </a:r>
            <a:r>
              <a:rPr lang="en-US" dirty="0" err="1"/>
              <a:t>condiciones</a:t>
            </a:r>
            <a:r>
              <a:rPr lang="en-US" dirty="0"/>
              <a:t> y status de la </a:t>
            </a:r>
            <a:r>
              <a:rPr lang="en-US" dirty="0" err="1"/>
              <a:t>cuenta</a:t>
            </a:r>
            <a:r>
              <a:rPr lang="en-US" dirty="0"/>
              <a:t> (default o no).</a:t>
            </a:r>
          </a:p>
          <a:p>
            <a:pPr lvl="2" algn="just"/>
            <a:r>
              <a:rPr lang="en-US" dirty="0" err="1"/>
              <a:t>Metodología</a:t>
            </a:r>
            <a:r>
              <a:rPr lang="en-US" dirty="0"/>
              <a:t>: Desarrollo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predictivos</a:t>
            </a:r>
            <a:r>
              <a:rPr lang="en-US" dirty="0"/>
              <a:t> con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(Random Forest, Árbol C5.0, SVM, </a:t>
            </a:r>
            <a:r>
              <a:rPr lang="en-US" dirty="0" err="1"/>
              <a:t>etc</a:t>
            </a:r>
            <a:r>
              <a:rPr lang="en-US" dirty="0"/>
              <a:t>) y </a:t>
            </a:r>
            <a:r>
              <a:rPr lang="en-US" dirty="0" err="1"/>
              <a:t>selección</a:t>
            </a:r>
            <a:r>
              <a:rPr lang="en-US" dirty="0"/>
              <a:t> del que </a:t>
            </a:r>
            <a:r>
              <a:rPr lang="en-US" dirty="0" err="1"/>
              <a:t>muestre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desempeño</a:t>
            </a:r>
            <a:r>
              <a:rPr lang="en-US" dirty="0"/>
              <a:t>.</a:t>
            </a:r>
          </a:p>
          <a:p>
            <a:pPr lvl="1" algn="just"/>
            <a:r>
              <a:rPr lang="en-US" b="1" dirty="0">
                <a:solidFill>
                  <a:srgbClr val="00B050"/>
                </a:solidFill>
              </a:rPr>
              <a:t>Data Collection: </a:t>
            </a:r>
          </a:p>
          <a:p>
            <a:pPr lvl="2" algn="just"/>
            <a:r>
              <a:rPr lang="en-US" dirty="0"/>
              <a:t>Data </a:t>
            </a:r>
            <a:r>
              <a:rPr lang="en-US" dirty="0" err="1"/>
              <a:t>histórica</a:t>
            </a:r>
            <a:r>
              <a:rPr lang="en-US" dirty="0"/>
              <a:t> de los </a:t>
            </a:r>
            <a:r>
              <a:rPr lang="en-US" dirty="0" err="1"/>
              <a:t>clientes</a:t>
            </a:r>
            <a:r>
              <a:rPr lang="en-US" dirty="0"/>
              <a:t> que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solicitado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(csv).</a:t>
            </a:r>
          </a:p>
          <a:p>
            <a:pPr lvl="2" algn="just"/>
            <a:r>
              <a:rPr lang="en-US" dirty="0" err="1"/>
              <a:t>Revisión</a:t>
            </a:r>
            <a:r>
              <a:rPr lang="en-US" dirty="0"/>
              <a:t> de los </a:t>
            </a:r>
            <a:r>
              <a:rPr lang="en-US" dirty="0" err="1"/>
              <a:t>valores</a:t>
            </a:r>
            <a:r>
              <a:rPr lang="en-US" dirty="0"/>
              <a:t> de los </a:t>
            </a:r>
            <a:r>
              <a:rPr lang="en-US" dirty="0" err="1"/>
              <a:t>clientes</a:t>
            </a:r>
            <a:r>
              <a:rPr lang="en-US" dirty="0"/>
              <a:t>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coherencia</a:t>
            </a:r>
            <a:r>
              <a:rPr lang="en-US" dirty="0"/>
              <a:t>.</a:t>
            </a:r>
          </a:p>
          <a:p>
            <a:pPr lvl="1" algn="just"/>
            <a:r>
              <a:rPr lang="en-US" b="1" dirty="0">
                <a:solidFill>
                  <a:srgbClr val="00B050"/>
                </a:solidFill>
              </a:rPr>
              <a:t>Insights: </a:t>
            </a:r>
          </a:p>
          <a:p>
            <a:pPr lvl="2" algn="just"/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producto</a:t>
            </a:r>
            <a:r>
              <a:rPr lang="en-US" dirty="0"/>
              <a:t> del </a:t>
            </a:r>
            <a:r>
              <a:rPr lang="en-US" dirty="0" err="1"/>
              <a:t>estudio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.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prueba</a:t>
            </a:r>
            <a:r>
              <a:rPr lang="en-US" dirty="0"/>
              <a:t> de </a:t>
            </a:r>
            <a:r>
              <a:rPr lang="en-US" dirty="0" err="1"/>
              <a:t>hipótesis</a:t>
            </a:r>
            <a:r>
              <a:rPr lang="en-US" dirty="0"/>
              <a:t> y de los </a:t>
            </a:r>
            <a:r>
              <a:rPr lang="en-US" dirty="0" err="1"/>
              <a:t>modelos</a:t>
            </a:r>
            <a:r>
              <a:rPr lang="en-US" dirty="0"/>
              <a:t>.</a:t>
            </a:r>
          </a:p>
          <a:p>
            <a:pPr lvl="1" algn="just"/>
            <a:r>
              <a:rPr lang="en-US" b="1" dirty="0">
                <a:solidFill>
                  <a:srgbClr val="00B050"/>
                </a:solidFill>
              </a:rPr>
              <a:t>Recommendations</a:t>
            </a:r>
          </a:p>
          <a:p>
            <a:pPr marL="914400" lvl="2" indent="0" algn="just">
              <a:buNone/>
            </a:pPr>
            <a:endParaRPr lang="en-US" dirty="0"/>
          </a:p>
          <a:p>
            <a:pPr marL="914400" lvl="2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3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67A2-9DF9-4A9A-B1A1-EB25627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624110"/>
            <a:ext cx="9965635" cy="1085420"/>
          </a:xfrm>
        </p:spPr>
        <p:txBody>
          <a:bodyPr>
            <a:normAutofit/>
          </a:bodyPr>
          <a:lstStyle/>
          <a:p>
            <a:r>
              <a:rPr lang="es-CR" dirty="0"/>
              <a:t>Fuentes de datos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165A40E-A80C-41F3-BEAC-B077E1C6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233080"/>
            <a:ext cx="9621078" cy="391104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s-CR" sz="3200" dirty="0"/>
          </a:p>
          <a:p>
            <a:pPr algn="just"/>
            <a:r>
              <a:rPr lang="en-US" sz="2000" dirty="0"/>
              <a:t>Data </a:t>
            </a:r>
            <a:r>
              <a:rPr lang="en-US" sz="2000" dirty="0" err="1"/>
              <a:t>histórica</a:t>
            </a:r>
            <a:r>
              <a:rPr lang="en-US" sz="2000" dirty="0"/>
              <a:t> de </a:t>
            </a:r>
            <a:r>
              <a:rPr lang="en-US" sz="2000" dirty="0" err="1"/>
              <a:t>aprobaciones</a:t>
            </a:r>
            <a:r>
              <a:rPr lang="en-US" sz="2000" dirty="0"/>
              <a:t>.</a:t>
            </a:r>
          </a:p>
          <a:p>
            <a:pPr lvl="1" algn="just"/>
            <a:r>
              <a:rPr lang="en-US" sz="1800" dirty="0" err="1"/>
              <a:t>Formato</a:t>
            </a:r>
            <a:r>
              <a:rPr lang="en-US" sz="1800" dirty="0"/>
              <a:t> .csv.</a:t>
            </a:r>
          </a:p>
          <a:p>
            <a:pPr lvl="1" algn="just"/>
            <a:r>
              <a:rPr lang="en-US" sz="1800" dirty="0" err="1"/>
              <a:t>Muestra</a:t>
            </a:r>
            <a:r>
              <a:rPr lang="en-US" sz="1800" dirty="0"/>
              <a:t> de 30.000 </a:t>
            </a:r>
            <a:r>
              <a:rPr lang="en-US" sz="1800" dirty="0" err="1"/>
              <a:t>clientes</a:t>
            </a:r>
            <a:r>
              <a:rPr lang="en-US" sz="1800" dirty="0"/>
              <a:t>.</a:t>
            </a:r>
          </a:p>
          <a:p>
            <a:pPr lvl="1" algn="just"/>
            <a:r>
              <a:rPr lang="en-US" sz="1800" dirty="0"/>
              <a:t>24 variables: </a:t>
            </a:r>
            <a:r>
              <a:rPr lang="en-US" sz="1800" dirty="0" err="1"/>
              <a:t>Sociodemográficas</a:t>
            </a:r>
            <a:r>
              <a:rPr lang="en-US" sz="1800" dirty="0"/>
              <a:t> y de </a:t>
            </a:r>
            <a:r>
              <a:rPr lang="en-US" sz="1800" dirty="0" err="1"/>
              <a:t>comportamiento</a:t>
            </a:r>
            <a:r>
              <a:rPr lang="en-US" sz="1800" dirty="0"/>
              <a:t>.</a:t>
            </a:r>
          </a:p>
          <a:p>
            <a:pPr lvl="1"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723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67A2-9DF9-4A9A-B1A1-EB25627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624110"/>
            <a:ext cx="9965635" cy="1085420"/>
          </a:xfrm>
        </p:spPr>
        <p:txBody>
          <a:bodyPr>
            <a:normAutofit/>
          </a:bodyPr>
          <a:lstStyle/>
          <a:p>
            <a:r>
              <a:rPr lang="es-CR" dirty="0"/>
              <a:t>Manejo de la Data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165A40E-A80C-41F3-BEAC-B077E1C6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233080"/>
            <a:ext cx="8872148" cy="391104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s-CR" sz="3200" dirty="0"/>
          </a:p>
          <a:p>
            <a:pPr algn="just"/>
            <a:r>
              <a:rPr lang="en-US" sz="2000" dirty="0"/>
              <a:t>La </a:t>
            </a:r>
            <a:r>
              <a:rPr lang="en-US" sz="2000" dirty="0" err="1"/>
              <a:t>manipulación</a:t>
            </a:r>
            <a:r>
              <a:rPr lang="en-US" sz="2000" dirty="0"/>
              <a:t> de la data, </a:t>
            </a:r>
            <a:r>
              <a:rPr lang="en-US" sz="2000" dirty="0" err="1"/>
              <a:t>limpieza</a:t>
            </a:r>
            <a:r>
              <a:rPr lang="en-US" sz="2000" dirty="0"/>
              <a:t>, </a:t>
            </a:r>
            <a:r>
              <a:rPr lang="en-US" sz="2000" dirty="0" err="1"/>
              <a:t>creación</a:t>
            </a:r>
            <a:r>
              <a:rPr lang="en-US" sz="2000" dirty="0"/>
              <a:t> y </a:t>
            </a:r>
            <a:r>
              <a:rPr lang="en-US" sz="2000" dirty="0" err="1"/>
              <a:t>prueba</a:t>
            </a:r>
            <a:r>
              <a:rPr lang="en-US" sz="2000" dirty="0"/>
              <a:t> de los </a:t>
            </a:r>
            <a:r>
              <a:rPr lang="en-US" sz="2000" dirty="0" err="1"/>
              <a:t>modelos</a:t>
            </a:r>
            <a:r>
              <a:rPr lang="en-US" sz="2000" dirty="0"/>
              <a:t> </a:t>
            </a:r>
            <a:r>
              <a:rPr lang="en-US" sz="2000" dirty="0" err="1"/>
              <a:t>predictivos</a:t>
            </a:r>
            <a:r>
              <a:rPr lang="en-US" sz="2000" dirty="0"/>
              <a:t> se </a:t>
            </a:r>
            <a:r>
              <a:rPr lang="en-US" sz="2000" dirty="0" err="1"/>
              <a:t>realizarán</a:t>
            </a:r>
            <a:r>
              <a:rPr lang="en-US" sz="2000" dirty="0"/>
              <a:t> con </a:t>
            </a:r>
            <a:r>
              <a:rPr lang="en-US" sz="2000" b="1" dirty="0"/>
              <a:t>Python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El script se </a:t>
            </a:r>
            <a:r>
              <a:rPr lang="en-US" sz="2000" dirty="0" err="1"/>
              <a:t>trabajará</a:t>
            </a:r>
            <a:r>
              <a:rPr lang="en-US" sz="2000" dirty="0"/>
              <a:t> por medio de </a:t>
            </a:r>
            <a:r>
              <a:rPr lang="en-US" sz="2000" b="1" dirty="0" err="1"/>
              <a:t>Jupyter</a:t>
            </a:r>
            <a:r>
              <a:rPr lang="en-US" sz="2000" b="1" dirty="0"/>
              <a:t> Notebook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Para </a:t>
            </a:r>
            <a:r>
              <a:rPr lang="en-US" sz="2000" dirty="0" err="1"/>
              <a:t>compartir</a:t>
            </a:r>
            <a:r>
              <a:rPr lang="en-US" sz="2000" dirty="0"/>
              <a:t> los </a:t>
            </a:r>
            <a:r>
              <a:rPr lang="en-US" sz="2000" dirty="0" err="1"/>
              <a:t>avances</a:t>
            </a:r>
            <a:r>
              <a:rPr lang="en-US" sz="2000" dirty="0"/>
              <a:t> y el resto de la </a:t>
            </a:r>
            <a:r>
              <a:rPr lang="en-US" sz="2000" dirty="0" err="1"/>
              <a:t>información</a:t>
            </a:r>
            <a:r>
              <a:rPr lang="en-US" sz="2000" dirty="0"/>
              <a:t> se </a:t>
            </a:r>
            <a:r>
              <a:rPr lang="en-US" sz="2000" dirty="0" err="1"/>
              <a:t>utilizará</a:t>
            </a:r>
            <a:r>
              <a:rPr lang="en-US" sz="2000" dirty="0"/>
              <a:t> </a:t>
            </a:r>
            <a:r>
              <a:rPr lang="en-US" sz="2000" b="1" dirty="0" err="1"/>
              <a:t>Github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123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67A2-9DF9-4A9A-B1A1-EB25627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624110"/>
            <a:ext cx="9965635" cy="1085420"/>
          </a:xfrm>
        </p:spPr>
        <p:txBody>
          <a:bodyPr>
            <a:normAutofit/>
          </a:bodyPr>
          <a:lstStyle/>
          <a:p>
            <a:r>
              <a:rPr lang="es-CR" dirty="0"/>
              <a:t>Limitaciones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165A40E-A80C-41F3-BEAC-B077E1C6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233080"/>
            <a:ext cx="9621078" cy="4119096"/>
          </a:xfrm>
        </p:spPr>
        <p:txBody>
          <a:bodyPr>
            <a:normAutofit lnSpcReduction="10000"/>
          </a:bodyPr>
          <a:lstStyle/>
          <a:p>
            <a:pPr marL="457200" lvl="1" indent="0" algn="just">
              <a:buNone/>
            </a:pPr>
            <a:endParaRPr lang="es-CR" sz="3200" dirty="0"/>
          </a:p>
          <a:p>
            <a:pPr algn="just"/>
            <a:r>
              <a:rPr lang="en-US" sz="2000" dirty="0"/>
              <a:t>Dentro de las </a:t>
            </a:r>
            <a:r>
              <a:rPr lang="en-US" sz="2000" dirty="0" err="1"/>
              <a:t>limitaciones</a:t>
            </a:r>
            <a:r>
              <a:rPr lang="en-US" sz="2000" dirty="0"/>
              <a:t> se </a:t>
            </a:r>
            <a:r>
              <a:rPr lang="en-US" sz="2000" dirty="0" err="1"/>
              <a:t>tiene</a:t>
            </a:r>
            <a:r>
              <a:rPr lang="en-US" sz="2000" dirty="0"/>
              <a:t> las </a:t>
            </a:r>
            <a:r>
              <a:rPr lang="en-US" sz="2000" dirty="0" err="1"/>
              <a:t>siguientes</a:t>
            </a:r>
            <a:r>
              <a:rPr lang="en-US" sz="2000" dirty="0"/>
              <a:t>:</a:t>
            </a:r>
          </a:p>
          <a:p>
            <a:pPr lvl="1" algn="just"/>
            <a:r>
              <a:rPr lang="en-US" dirty="0" err="1"/>
              <a:t>Cantidad</a:t>
            </a:r>
            <a:r>
              <a:rPr lang="en-US" dirty="0"/>
              <a:t> de variables </a:t>
            </a:r>
            <a:r>
              <a:rPr lang="en-US" dirty="0" err="1"/>
              <a:t>demográficas</a:t>
            </a:r>
            <a:r>
              <a:rPr lang="en-US" dirty="0"/>
              <a:t>: solo se </a:t>
            </a:r>
            <a:r>
              <a:rPr lang="en-US" dirty="0" err="1"/>
              <a:t>tienen</a:t>
            </a:r>
            <a:r>
              <a:rPr lang="en-US" dirty="0"/>
              <a:t> 4 (</a:t>
            </a:r>
            <a:r>
              <a:rPr lang="en-US" dirty="0" err="1"/>
              <a:t>sexo</a:t>
            </a:r>
            <a:r>
              <a:rPr lang="en-US" dirty="0"/>
              <a:t>, </a:t>
            </a:r>
            <a:r>
              <a:rPr lang="en-US" dirty="0" err="1"/>
              <a:t>educación</a:t>
            </a:r>
            <a:r>
              <a:rPr lang="en-US" dirty="0"/>
              <a:t>, </a:t>
            </a:r>
            <a:r>
              <a:rPr lang="en-US" dirty="0" err="1"/>
              <a:t>estado</a:t>
            </a:r>
            <a:r>
              <a:rPr lang="en-US" dirty="0"/>
              <a:t> civil y </a:t>
            </a:r>
            <a:r>
              <a:rPr lang="en-US" dirty="0" err="1"/>
              <a:t>edad</a:t>
            </a:r>
            <a:r>
              <a:rPr lang="en-US" dirty="0"/>
              <a:t>). </a:t>
            </a:r>
          </a:p>
          <a:p>
            <a:pPr lvl="1" algn="just"/>
            <a:r>
              <a:rPr lang="en-US" dirty="0"/>
              <a:t>Variables de </a:t>
            </a:r>
            <a:r>
              <a:rPr lang="en-US" dirty="0" err="1"/>
              <a:t>comportamiento</a:t>
            </a:r>
            <a:r>
              <a:rPr lang="en-US" dirty="0"/>
              <a:t>: solo se </a:t>
            </a:r>
            <a:r>
              <a:rPr lang="en-US" dirty="0" err="1"/>
              <a:t>tienen</a:t>
            </a:r>
            <a:r>
              <a:rPr lang="en-US" dirty="0"/>
              <a:t> 6 </a:t>
            </a:r>
            <a:r>
              <a:rPr lang="en-US" dirty="0" err="1"/>
              <a:t>meses</a:t>
            </a:r>
            <a:r>
              <a:rPr lang="en-US" dirty="0"/>
              <a:t> de </a:t>
            </a:r>
            <a:r>
              <a:rPr lang="en-US" dirty="0" err="1"/>
              <a:t>comportamiento</a:t>
            </a:r>
            <a:r>
              <a:rPr lang="en-US" dirty="0"/>
              <a:t> y con </a:t>
            </a:r>
            <a:r>
              <a:rPr lang="en-US" dirty="0" err="1"/>
              <a:t>ellos</a:t>
            </a:r>
            <a:r>
              <a:rPr lang="en-US" dirty="0"/>
              <a:t> se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definiendo</a:t>
            </a:r>
            <a:r>
              <a:rPr lang="en-US" dirty="0"/>
              <a:t> los default.</a:t>
            </a:r>
          </a:p>
          <a:p>
            <a:pPr lvl="1" algn="just"/>
            <a:r>
              <a:rPr lang="en-US" dirty="0"/>
              <a:t>No se </a:t>
            </a:r>
            <a:r>
              <a:rPr lang="en-US" dirty="0" err="1"/>
              <a:t>tiene</a:t>
            </a:r>
            <a:r>
              <a:rPr lang="en-US" dirty="0"/>
              <a:t> claro los </a:t>
            </a:r>
            <a:r>
              <a:rPr lang="en-US" dirty="0" err="1"/>
              <a:t>criterios</a:t>
            </a:r>
            <a:r>
              <a:rPr lang="en-US" dirty="0"/>
              <a:t> para </a:t>
            </a:r>
            <a:r>
              <a:rPr lang="en-US" dirty="0" err="1"/>
              <a:t>decidir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cayó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default.</a:t>
            </a:r>
          </a:p>
          <a:p>
            <a:pPr lvl="1" algn="just"/>
            <a:r>
              <a:rPr lang="en-US" dirty="0"/>
              <a:t>Se </a:t>
            </a:r>
            <a:r>
              <a:rPr lang="en-US" dirty="0" err="1"/>
              <a:t>tiene</a:t>
            </a:r>
            <a:r>
              <a:rPr lang="en-US" dirty="0"/>
              <a:t> una </a:t>
            </a:r>
            <a:r>
              <a:rPr lang="en-US" dirty="0" err="1"/>
              <a:t>muestra</a:t>
            </a:r>
            <a:r>
              <a:rPr lang="en-US" dirty="0"/>
              <a:t> de 30 mil </a:t>
            </a:r>
            <a:r>
              <a:rPr lang="en-US" dirty="0" err="1"/>
              <a:t>clientes</a:t>
            </a:r>
            <a:r>
              <a:rPr lang="en-US" dirty="0"/>
              <a:t>, los </a:t>
            </a:r>
            <a:r>
              <a:rPr lang="en-US" dirty="0" err="1"/>
              <a:t>cuales</a:t>
            </a:r>
            <a:r>
              <a:rPr lang="en-US" dirty="0"/>
              <a:t> no se </a:t>
            </a:r>
            <a:r>
              <a:rPr lang="en-US" dirty="0" err="1"/>
              <a:t>tiene</a:t>
            </a:r>
            <a:r>
              <a:rPr lang="en-US" dirty="0"/>
              <a:t> claro de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son y de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product (</a:t>
            </a:r>
            <a:r>
              <a:rPr lang="en-US" dirty="0" err="1"/>
              <a:t>tarjetas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, </a:t>
            </a:r>
            <a:r>
              <a:rPr lang="en-US" dirty="0" err="1"/>
              <a:t>créditos</a:t>
            </a:r>
            <a:r>
              <a:rPr lang="en-US" dirty="0"/>
              <a:t> </a:t>
            </a:r>
            <a:r>
              <a:rPr lang="en-US" dirty="0" err="1"/>
              <a:t>personales</a:t>
            </a:r>
            <a:r>
              <a:rPr lang="en-US" dirty="0"/>
              <a:t>, </a:t>
            </a:r>
            <a:r>
              <a:rPr lang="en-US" dirty="0" err="1"/>
              <a:t>primas</a:t>
            </a:r>
            <a:r>
              <a:rPr lang="en-US" dirty="0"/>
              <a:t> </a:t>
            </a:r>
            <a:r>
              <a:rPr lang="en-US" dirty="0" err="1"/>
              <a:t>automóviles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457200" lvl="1" indent="0" algn="just">
              <a:buNone/>
            </a:pPr>
            <a:r>
              <a:rPr lang="en-US" dirty="0"/>
              <a:t>Dadas las </a:t>
            </a:r>
            <a:r>
              <a:rPr lang="en-US" dirty="0" err="1"/>
              <a:t>limitaciones</a:t>
            </a:r>
            <a:r>
              <a:rPr lang="en-US" dirty="0"/>
              <a:t> </a:t>
            </a:r>
            <a:r>
              <a:rPr lang="en-US" dirty="0" err="1"/>
              <a:t>mencionadas</a:t>
            </a:r>
            <a:r>
              <a:rPr lang="en-US" dirty="0"/>
              <a:t> 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probar</a:t>
            </a:r>
            <a:r>
              <a:rPr lang="en-US" dirty="0"/>
              <a:t> 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predictivos</a:t>
            </a:r>
            <a:r>
              <a:rPr lang="en-US" dirty="0"/>
              <a:t> tanto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muestras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de testing </a:t>
            </a:r>
            <a:r>
              <a:rPr lang="en-US" dirty="0" err="1"/>
              <a:t>pues</a:t>
            </a:r>
            <a:r>
              <a:rPr lang="en-US" dirty="0"/>
              <a:t> no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permitir</a:t>
            </a:r>
            <a:r>
              <a:rPr lang="en-US" dirty="0"/>
              <a:t> que se </a:t>
            </a:r>
            <a:r>
              <a:rPr lang="en-US" dirty="0" err="1"/>
              <a:t>adpaten</a:t>
            </a:r>
            <a:r>
              <a:rPr lang="en-US" dirty="0"/>
              <a:t> a un solo un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cliente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683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67A2-9DF9-4A9A-B1A1-EB25627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456330"/>
            <a:ext cx="9965635" cy="776851"/>
          </a:xfrm>
        </p:spPr>
        <p:txBody>
          <a:bodyPr>
            <a:normAutofit/>
          </a:bodyPr>
          <a:lstStyle/>
          <a:p>
            <a:r>
              <a:rPr lang="es-CR" dirty="0"/>
              <a:t>Detalle del proceso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165A40E-A80C-41F3-BEAC-B077E1C6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233080"/>
            <a:ext cx="9621078" cy="391104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s-CR" sz="3200" dirty="0"/>
          </a:p>
          <a:p>
            <a:pPr lvl="1" algn="just"/>
            <a:endParaRPr lang="en-US" sz="1800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C673820-D401-49D7-8757-258E4DF95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1806826"/>
              </p:ext>
            </p:extLst>
          </p:nvPr>
        </p:nvGraphicFramePr>
        <p:xfrm>
          <a:off x="2174613" y="1233080"/>
          <a:ext cx="8128000" cy="5249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971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67A2-9DF9-4A9A-B1A1-EB25627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624110"/>
            <a:ext cx="9965635" cy="1085420"/>
          </a:xfrm>
        </p:spPr>
        <p:txBody>
          <a:bodyPr>
            <a:normAutofit/>
          </a:bodyPr>
          <a:lstStyle/>
          <a:p>
            <a:r>
              <a:rPr lang="es-CR" dirty="0" err="1"/>
              <a:t>Insights</a:t>
            </a:r>
            <a:r>
              <a:rPr lang="es-CR" dirty="0"/>
              <a:t> preliminares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165A40E-A80C-41F3-BEAC-B077E1C6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233080"/>
            <a:ext cx="9621078" cy="391104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s-CR" sz="3200" dirty="0"/>
          </a:p>
          <a:p>
            <a:pPr algn="just"/>
            <a:r>
              <a:rPr lang="en-US" sz="2000" dirty="0" err="1"/>
              <a:t>Muestra</a:t>
            </a:r>
            <a:r>
              <a:rPr lang="en-US" sz="2000" dirty="0"/>
              <a:t> 30 mil </a:t>
            </a:r>
            <a:r>
              <a:rPr lang="en-US" sz="2000" dirty="0" err="1"/>
              <a:t>clientes</a:t>
            </a:r>
            <a:r>
              <a:rPr lang="en-US" sz="2000" dirty="0"/>
              <a:t>: 22% </a:t>
            </a:r>
            <a:r>
              <a:rPr lang="en-US" sz="2000" dirty="0" err="1"/>
              <a:t>caen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default.</a:t>
            </a:r>
          </a:p>
          <a:p>
            <a:pPr algn="just"/>
            <a:r>
              <a:rPr lang="en-US" sz="2000" dirty="0"/>
              <a:t>El 60% son hombres.</a:t>
            </a:r>
          </a:p>
          <a:p>
            <a:pPr algn="just"/>
            <a:r>
              <a:rPr lang="en-US" sz="2000" dirty="0"/>
              <a:t>El 72% </a:t>
            </a:r>
            <a:r>
              <a:rPr lang="en-US" sz="2000" dirty="0" err="1"/>
              <a:t>tiene</a:t>
            </a:r>
            <a:r>
              <a:rPr lang="en-US" sz="2000" dirty="0"/>
              <a:t> </a:t>
            </a:r>
            <a:r>
              <a:rPr lang="en-US" sz="2000" dirty="0" err="1"/>
              <a:t>menos</a:t>
            </a:r>
            <a:r>
              <a:rPr lang="en-US" sz="2000" dirty="0"/>
              <a:t> de 40 </a:t>
            </a:r>
            <a:r>
              <a:rPr lang="en-US" sz="2000" dirty="0" err="1"/>
              <a:t>años</a:t>
            </a:r>
            <a:r>
              <a:rPr lang="en-US" sz="2000" dirty="0"/>
              <a:t>.</a:t>
            </a:r>
          </a:p>
          <a:p>
            <a:pPr algn="just"/>
            <a:r>
              <a:rPr lang="en-US" dirty="0" err="1"/>
              <a:t>Conforme</a:t>
            </a:r>
            <a:r>
              <a:rPr lang="en-US" dirty="0"/>
              <a:t> se </a:t>
            </a:r>
            <a:r>
              <a:rPr lang="en-US" dirty="0" err="1"/>
              <a:t>avance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análisis</a:t>
            </a:r>
            <a:r>
              <a:rPr lang="en-US" dirty="0"/>
              <a:t> de la data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claro el </a:t>
            </a:r>
            <a:r>
              <a:rPr lang="en-US" dirty="0" err="1"/>
              <a:t>perfil</a:t>
            </a:r>
            <a:r>
              <a:rPr lang="en-US" dirty="0"/>
              <a:t> de los </a:t>
            </a:r>
            <a:r>
              <a:rPr lang="en-US" dirty="0" err="1"/>
              <a:t>clientes</a:t>
            </a:r>
            <a:r>
              <a:rPr lang="en-US" dirty="0"/>
              <a:t> que son </a:t>
            </a:r>
            <a:r>
              <a:rPr lang="en-US" dirty="0" err="1"/>
              <a:t>parte</a:t>
            </a:r>
            <a:r>
              <a:rPr lang="en-US" dirty="0"/>
              <a:t> de la </a:t>
            </a:r>
            <a:r>
              <a:rPr lang="en-US" dirty="0" err="1"/>
              <a:t>muestra</a:t>
            </a:r>
            <a:r>
              <a:rPr lang="en-US" dirty="0"/>
              <a:t> y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diferencia</a:t>
            </a:r>
            <a:r>
              <a:rPr lang="en-US" dirty="0"/>
              <a:t> a los </a:t>
            </a:r>
            <a:r>
              <a:rPr lang="en-US" dirty="0" err="1"/>
              <a:t>morosos</a:t>
            </a:r>
            <a:r>
              <a:rPr lang="en-US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734239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7207</TotalTime>
  <Words>585</Words>
  <Application>Microsoft Office PowerPoint</Application>
  <PresentationFormat>Panorámica</PresentationFormat>
  <Paragraphs>76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Credit One</vt:lpstr>
      <vt:lpstr>Agenda</vt:lpstr>
      <vt:lpstr>Objetivo del estudio</vt:lpstr>
      <vt:lpstr>Proceso Data Science</vt:lpstr>
      <vt:lpstr>Fuentes de datos</vt:lpstr>
      <vt:lpstr>Manejo de la Data</vt:lpstr>
      <vt:lpstr>Limitaciones</vt:lpstr>
      <vt:lpstr>Detalle del proceso</vt:lpstr>
      <vt:lpstr>Insights preliminares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Tatiana Garita Montero</dc:creator>
  <cp:lastModifiedBy>Tatiana Garita</cp:lastModifiedBy>
  <cp:revision>258</cp:revision>
  <dcterms:created xsi:type="dcterms:W3CDTF">2019-01-24T02:31:30Z</dcterms:created>
  <dcterms:modified xsi:type="dcterms:W3CDTF">2019-09-06T00:25:33Z</dcterms:modified>
</cp:coreProperties>
</file>