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9" r:id="rId4"/>
    <p:sldId id="274" r:id="rId5"/>
    <p:sldId id="275" r:id="rId6"/>
    <p:sldId id="276" r:id="rId7"/>
    <p:sldId id="277" r:id="rId8"/>
    <p:sldId id="278" r:id="rId9"/>
    <p:sldId id="279" r:id="rId10"/>
    <p:sldId id="27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8F8E-5553-4769-80E0-D53A30C4AA4E}" type="datetimeFigureOut">
              <a:rPr lang="es-CR" smtClean="0"/>
              <a:t>4/9/2019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3509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8F8E-5553-4769-80E0-D53A30C4AA4E}" type="datetimeFigureOut">
              <a:rPr lang="es-CR" smtClean="0"/>
              <a:t>4/9/2019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2442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8F8E-5553-4769-80E0-D53A30C4AA4E}" type="datetimeFigureOut">
              <a:rPr lang="es-CR" smtClean="0"/>
              <a:t>4/9/2019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5065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8F8E-5553-4769-80E0-D53A30C4AA4E}" type="datetimeFigureOut">
              <a:rPr lang="es-CR" smtClean="0"/>
              <a:t>4/9/2019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64226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8F8E-5553-4769-80E0-D53A30C4AA4E}" type="datetimeFigureOut">
              <a:rPr lang="es-CR" smtClean="0"/>
              <a:t>4/9/2019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3407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8F8E-5553-4769-80E0-D53A30C4AA4E}" type="datetimeFigureOut">
              <a:rPr lang="es-CR" smtClean="0"/>
              <a:t>4/9/2019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73385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8F8E-5553-4769-80E0-D53A30C4AA4E}" type="datetimeFigureOut">
              <a:rPr lang="es-CR" smtClean="0"/>
              <a:t>4/9/2019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49428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8F8E-5553-4769-80E0-D53A30C4AA4E}" type="datetimeFigureOut">
              <a:rPr lang="es-CR" smtClean="0"/>
              <a:t>4/9/2019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4769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8F8E-5553-4769-80E0-D53A30C4AA4E}" type="datetimeFigureOut">
              <a:rPr lang="es-CR" smtClean="0"/>
              <a:t>4/9/2019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6137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8F8E-5553-4769-80E0-D53A30C4AA4E}" type="datetimeFigureOut">
              <a:rPr lang="es-CR" smtClean="0"/>
              <a:t>4/9/2019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9021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8F8E-5553-4769-80E0-D53A30C4AA4E}" type="datetimeFigureOut">
              <a:rPr lang="es-CR" smtClean="0"/>
              <a:t>4/9/2019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6970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8F8E-5553-4769-80E0-D53A30C4AA4E}" type="datetimeFigureOut">
              <a:rPr lang="es-CR" smtClean="0"/>
              <a:t>4/9/2019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8291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8F8E-5553-4769-80E0-D53A30C4AA4E}" type="datetimeFigureOut">
              <a:rPr lang="es-CR" smtClean="0"/>
              <a:t>4/9/2019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0822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8F8E-5553-4769-80E0-D53A30C4AA4E}" type="datetimeFigureOut">
              <a:rPr lang="es-CR" smtClean="0"/>
              <a:t>4/9/2019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599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8F8E-5553-4769-80E0-D53A30C4AA4E}" type="datetimeFigureOut">
              <a:rPr lang="es-CR" smtClean="0"/>
              <a:t>4/9/2019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9979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8F8E-5553-4769-80E0-D53A30C4AA4E}" type="datetimeFigureOut">
              <a:rPr lang="es-CR" smtClean="0"/>
              <a:t>4/9/2019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0006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88F8E-5553-4769-80E0-D53A30C4AA4E}" type="datetimeFigureOut">
              <a:rPr lang="es-CR" smtClean="0"/>
              <a:t>4/9/2019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889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58188-1F6E-44CD-B6E7-8DA44146B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IOT Analytics</a:t>
            </a:r>
            <a:endParaRPr lang="es-C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261AA2-AD40-4F98-B319-1550D5838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Blackwell Electronics</a:t>
            </a:r>
          </a:p>
          <a:p>
            <a:r>
              <a:rPr lang="en-US" dirty="0"/>
              <a:t>Junio-2019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6131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667A2-9DF9-4A9A-B1A1-EB25627A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4" y="624110"/>
            <a:ext cx="9965635" cy="1085420"/>
          </a:xfrm>
        </p:spPr>
        <p:txBody>
          <a:bodyPr>
            <a:normAutofit/>
          </a:bodyPr>
          <a:lstStyle/>
          <a:p>
            <a:r>
              <a:rPr lang="es-CR" dirty="0"/>
              <a:t>Objetivo del estudio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A165A40E-A80C-41F3-BEAC-B077E1C6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7" y="1233080"/>
            <a:ext cx="9621078" cy="3911042"/>
          </a:xfrm>
        </p:spPr>
        <p:txBody>
          <a:bodyPr>
            <a:normAutofit fontScale="77500" lnSpcReduction="20000"/>
          </a:bodyPr>
          <a:lstStyle/>
          <a:p>
            <a:pPr marL="457200" lvl="1" indent="0" algn="just">
              <a:buNone/>
            </a:pPr>
            <a:endParaRPr lang="es-CR" sz="3200" dirty="0"/>
          </a:p>
          <a:p>
            <a:pPr algn="just"/>
            <a:r>
              <a:rPr lang="en-US" sz="2000" dirty="0"/>
              <a:t>El </a:t>
            </a:r>
            <a:r>
              <a:rPr lang="en-US" sz="2000" dirty="0" err="1"/>
              <a:t>objetivo</a:t>
            </a:r>
            <a:r>
              <a:rPr lang="en-US" sz="2000" dirty="0"/>
              <a:t>  es </a:t>
            </a:r>
            <a:r>
              <a:rPr lang="en-US" sz="2000" dirty="0" err="1"/>
              <a:t>investigar</a:t>
            </a:r>
            <a:r>
              <a:rPr lang="en-US" sz="2000" dirty="0"/>
              <a:t> la </a:t>
            </a:r>
            <a:r>
              <a:rPr lang="en-US" sz="2000" dirty="0" err="1"/>
              <a:t>posibilidad</a:t>
            </a:r>
            <a:r>
              <a:rPr lang="en-US" sz="2000" dirty="0"/>
              <a:t> de </a:t>
            </a:r>
            <a:r>
              <a:rPr lang="en-US" sz="2000" dirty="0" err="1"/>
              <a:t>desarrollar</a:t>
            </a:r>
            <a:r>
              <a:rPr lang="en-US" sz="2000" dirty="0"/>
              <a:t> un Sistema para </a:t>
            </a:r>
            <a:r>
              <a:rPr lang="en-US" sz="2000" dirty="0" err="1"/>
              <a:t>determinar</a:t>
            </a:r>
            <a:r>
              <a:rPr lang="en-US" sz="2000" dirty="0"/>
              <a:t> la </a:t>
            </a:r>
            <a:r>
              <a:rPr lang="en-US" sz="2000" dirty="0" err="1"/>
              <a:t>posición</a:t>
            </a:r>
            <a:r>
              <a:rPr lang="en-US" sz="2000" dirty="0"/>
              <a:t> de una persona dentro de </a:t>
            </a:r>
            <a:r>
              <a:rPr lang="en-US" sz="2000" dirty="0" err="1"/>
              <a:t>espacios</a:t>
            </a:r>
            <a:r>
              <a:rPr lang="en-US" sz="2000" dirty="0"/>
              <a:t> </a:t>
            </a:r>
            <a:r>
              <a:rPr lang="en-US" sz="2000" dirty="0" err="1"/>
              <a:t>cerrados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edificios</a:t>
            </a:r>
            <a:r>
              <a:rPr lang="en-US" sz="2000" dirty="0"/>
              <a:t>, por medio de las </a:t>
            </a:r>
            <a:r>
              <a:rPr lang="en-US" sz="2000" dirty="0" err="1"/>
              <a:t>señales</a:t>
            </a:r>
            <a:r>
              <a:rPr lang="en-US" sz="2000" dirty="0"/>
              <a:t> </a:t>
            </a:r>
            <a:r>
              <a:rPr lang="en-US" sz="2000" dirty="0" err="1"/>
              <a:t>wifi</a:t>
            </a:r>
            <a:r>
              <a:rPr lang="en-US" sz="2000" dirty="0"/>
              <a:t> de las </a:t>
            </a:r>
            <a:r>
              <a:rPr lang="en-US" sz="2000" dirty="0" err="1"/>
              <a:t>construcciones</a:t>
            </a:r>
            <a:r>
              <a:rPr lang="en-US" sz="2000" dirty="0"/>
              <a:t>.</a:t>
            </a:r>
          </a:p>
          <a:p>
            <a:pPr lvl="1" algn="just"/>
            <a:r>
              <a:rPr lang="en-US" sz="1800" dirty="0" err="1"/>
              <a:t>Esto</a:t>
            </a:r>
            <a:r>
              <a:rPr lang="en-US" sz="1800" dirty="0"/>
              <a:t> se </a:t>
            </a:r>
            <a:r>
              <a:rPr lang="en-US" sz="1800" dirty="0" err="1"/>
              <a:t>hará</a:t>
            </a:r>
            <a:r>
              <a:rPr lang="en-US" sz="1800" dirty="0"/>
              <a:t> por medio de </a:t>
            </a:r>
            <a:r>
              <a:rPr lang="en-US" sz="1800" dirty="0" err="1"/>
              <a:t>diversos</a:t>
            </a:r>
            <a:r>
              <a:rPr lang="en-US" sz="1800" dirty="0"/>
              <a:t> </a:t>
            </a:r>
            <a:r>
              <a:rPr lang="en-US" sz="1800" dirty="0" err="1"/>
              <a:t>modelos</a:t>
            </a:r>
            <a:r>
              <a:rPr lang="en-US" sz="1800" dirty="0"/>
              <a:t> de machine learning que </a:t>
            </a:r>
            <a:r>
              <a:rPr lang="en-US" sz="1800" dirty="0" err="1"/>
              <a:t>logren</a:t>
            </a:r>
            <a:r>
              <a:rPr lang="en-US" sz="1800" dirty="0"/>
              <a:t> la mayor </a:t>
            </a:r>
            <a:r>
              <a:rPr lang="en-US" sz="1800" dirty="0" err="1"/>
              <a:t>precisión</a:t>
            </a:r>
            <a:r>
              <a:rPr lang="en-US" sz="1800" dirty="0"/>
              <a:t>.</a:t>
            </a:r>
          </a:p>
          <a:p>
            <a:r>
              <a:rPr lang="en-US" dirty="0"/>
              <a:t>A written statement of the goal(s)</a:t>
            </a:r>
          </a:p>
          <a:p>
            <a:r>
              <a:rPr lang="en-US" dirty="0"/>
              <a:t>A well-defined data science process framework and the reasons you are proposing it</a:t>
            </a:r>
          </a:p>
          <a:p>
            <a:r>
              <a:rPr lang="en-US" dirty="0"/>
              <a:t>Descriptions and location of related data sources</a:t>
            </a:r>
          </a:p>
          <a:p>
            <a:r>
              <a:rPr lang="en-US" dirty="0"/>
              <a:t>An explanation of how you will manage the data for the project</a:t>
            </a:r>
          </a:p>
          <a:p>
            <a:r>
              <a:rPr lang="en-US" dirty="0"/>
              <a:t>Any known issues with the data and how you plan to address them</a:t>
            </a:r>
          </a:p>
          <a:p>
            <a:r>
              <a:rPr lang="en-US" dirty="0"/>
              <a:t>A flowchart visualizing the detailed process you will follow, annotated with any potential pitfalls you’ve identified and your proposed solutions to such pitfalls.</a:t>
            </a:r>
          </a:p>
          <a:p>
            <a:r>
              <a:rPr lang="en-US" dirty="0"/>
              <a:t>Any initial insights you can glean from your quick look at the data. (Recall that you were previously ask to recommend three management-level decisions on the basis of your initial analysis.)</a:t>
            </a:r>
          </a:p>
          <a:p>
            <a:pPr lvl="1" algn="just"/>
            <a:endParaRPr lang="en-US" sz="1800" dirty="0"/>
          </a:p>
          <a:p>
            <a:pPr lvl="1"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6340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667A2-9DF9-4A9A-B1A1-EB25627A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957" y="2886290"/>
            <a:ext cx="9965635" cy="1085420"/>
          </a:xfrm>
        </p:spPr>
        <p:txBody>
          <a:bodyPr>
            <a:normAutofit/>
          </a:bodyPr>
          <a:lstStyle/>
          <a:p>
            <a:r>
              <a:rPr lang="es-CR" dirty="0"/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74323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BFABE-C8BA-4DAC-9375-A12A814D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723C43-B4A9-4CEC-8111-E9007ECD7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541" y="1540189"/>
            <a:ext cx="8915400" cy="4887115"/>
          </a:xfrm>
        </p:spPr>
        <p:txBody>
          <a:bodyPr>
            <a:normAutofit/>
          </a:bodyPr>
          <a:lstStyle/>
          <a:p>
            <a:pPr lvl="1"/>
            <a:r>
              <a:rPr lang="es-CR" sz="2800" dirty="0"/>
              <a:t>Objetivo</a:t>
            </a:r>
          </a:p>
          <a:p>
            <a:pPr lvl="1"/>
            <a:r>
              <a:rPr lang="es-CR" sz="2800" dirty="0"/>
              <a:t>Proceso de Data </a:t>
            </a:r>
            <a:r>
              <a:rPr lang="es-CR" sz="2800" dirty="0" err="1"/>
              <a:t>Science</a:t>
            </a:r>
            <a:endParaRPr lang="es-CR" sz="2800" dirty="0"/>
          </a:p>
          <a:p>
            <a:pPr lvl="1"/>
            <a:r>
              <a:rPr lang="es-CR" sz="2800" dirty="0"/>
              <a:t>Fuentes de Datos</a:t>
            </a:r>
          </a:p>
          <a:p>
            <a:pPr lvl="1"/>
            <a:r>
              <a:rPr lang="es-CR" sz="2800" dirty="0"/>
              <a:t>Manejo de la Data</a:t>
            </a:r>
          </a:p>
          <a:p>
            <a:pPr lvl="1"/>
            <a:r>
              <a:rPr lang="es-CR" sz="2800" dirty="0"/>
              <a:t>Limitaciones</a:t>
            </a:r>
          </a:p>
          <a:p>
            <a:pPr lvl="1"/>
            <a:r>
              <a:rPr lang="es-CR" sz="2800" dirty="0"/>
              <a:t>Detalle del proceso</a:t>
            </a:r>
          </a:p>
          <a:p>
            <a:pPr lvl="1"/>
            <a:r>
              <a:rPr lang="es-CR" sz="2800" dirty="0" err="1"/>
              <a:t>Insights</a:t>
            </a:r>
            <a:endParaRPr lang="es-CR" sz="2400" dirty="0"/>
          </a:p>
          <a:p>
            <a:pPr lvl="1"/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405855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667A2-9DF9-4A9A-B1A1-EB25627A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4" y="624110"/>
            <a:ext cx="9965635" cy="1085420"/>
          </a:xfrm>
        </p:spPr>
        <p:txBody>
          <a:bodyPr>
            <a:normAutofit/>
          </a:bodyPr>
          <a:lstStyle/>
          <a:p>
            <a:r>
              <a:rPr lang="es-CR" dirty="0"/>
              <a:t>Objetivo del estudio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A165A40E-A80C-41F3-BEAC-B077E1C6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7" y="1233080"/>
            <a:ext cx="9621078" cy="3911042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s-CR" sz="3200" dirty="0"/>
          </a:p>
          <a:p>
            <a:pPr algn="just"/>
            <a:r>
              <a:rPr lang="en-US" sz="2000" dirty="0"/>
              <a:t>El </a:t>
            </a:r>
            <a:r>
              <a:rPr lang="en-US" sz="2000" dirty="0" err="1"/>
              <a:t>objetivo</a:t>
            </a:r>
            <a:r>
              <a:rPr lang="en-US" sz="2000" dirty="0"/>
              <a:t>  es </a:t>
            </a:r>
            <a:r>
              <a:rPr lang="en-US" sz="2000" dirty="0" err="1"/>
              <a:t>investigar</a:t>
            </a:r>
            <a:r>
              <a:rPr lang="en-US" sz="2000" dirty="0"/>
              <a:t> la </a:t>
            </a:r>
            <a:r>
              <a:rPr lang="en-US" sz="2000" dirty="0" err="1"/>
              <a:t>posibilidad</a:t>
            </a:r>
            <a:r>
              <a:rPr lang="en-US" sz="2000" dirty="0"/>
              <a:t> de </a:t>
            </a:r>
            <a:r>
              <a:rPr lang="en-US" sz="2000" dirty="0" err="1"/>
              <a:t>desarrollar</a:t>
            </a:r>
            <a:r>
              <a:rPr lang="en-US" sz="2000" dirty="0"/>
              <a:t> un Sistema para </a:t>
            </a:r>
            <a:r>
              <a:rPr lang="en-US" sz="2000" dirty="0" err="1"/>
              <a:t>determinar</a:t>
            </a:r>
            <a:r>
              <a:rPr lang="en-US" sz="2000" dirty="0"/>
              <a:t> la </a:t>
            </a:r>
            <a:r>
              <a:rPr lang="en-US" sz="2000" dirty="0" err="1"/>
              <a:t>posición</a:t>
            </a:r>
            <a:r>
              <a:rPr lang="en-US" sz="2000" dirty="0"/>
              <a:t> de una persona dentro de </a:t>
            </a:r>
            <a:r>
              <a:rPr lang="en-US" sz="2000" dirty="0" err="1"/>
              <a:t>espacios</a:t>
            </a:r>
            <a:r>
              <a:rPr lang="en-US" sz="2000" dirty="0"/>
              <a:t> </a:t>
            </a:r>
            <a:r>
              <a:rPr lang="en-US" sz="2000" dirty="0" err="1"/>
              <a:t>cerrados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edificios</a:t>
            </a:r>
            <a:r>
              <a:rPr lang="en-US" sz="2000" dirty="0"/>
              <a:t>, por medio de las </a:t>
            </a:r>
            <a:r>
              <a:rPr lang="en-US" sz="2000" dirty="0" err="1"/>
              <a:t>señales</a:t>
            </a:r>
            <a:r>
              <a:rPr lang="en-US" sz="2000" dirty="0"/>
              <a:t> </a:t>
            </a:r>
            <a:r>
              <a:rPr lang="en-US" sz="2000" dirty="0" err="1"/>
              <a:t>wifi</a:t>
            </a:r>
            <a:r>
              <a:rPr lang="en-US" sz="2000" dirty="0"/>
              <a:t> de las </a:t>
            </a:r>
            <a:r>
              <a:rPr lang="en-US" sz="2000" dirty="0" err="1"/>
              <a:t>construcciones</a:t>
            </a:r>
            <a:r>
              <a:rPr lang="en-US" sz="2000" dirty="0"/>
              <a:t>.</a:t>
            </a:r>
          </a:p>
          <a:p>
            <a:pPr lvl="1" algn="just"/>
            <a:r>
              <a:rPr lang="en-US" sz="1800" dirty="0" err="1"/>
              <a:t>Esto</a:t>
            </a:r>
            <a:r>
              <a:rPr lang="en-US" sz="1800" dirty="0"/>
              <a:t> se </a:t>
            </a:r>
            <a:r>
              <a:rPr lang="en-US" sz="1800" dirty="0" err="1"/>
              <a:t>hará</a:t>
            </a:r>
            <a:r>
              <a:rPr lang="en-US" sz="1800" dirty="0"/>
              <a:t> por medio de </a:t>
            </a:r>
            <a:r>
              <a:rPr lang="en-US" sz="1800" dirty="0" err="1"/>
              <a:t>diversos</a:t>
            </a:r>
            <a:r>
              <a:rPr lang="en-US" sz="1800" dirty="0"/>
              <a:t> </a:t>
            </a:r>
            <a:r>
              <a:rPr lang="en-US" sz="1800" dirty="0" err="1"/>
              <a:t>modelos</a:t>
            </a:r>
            <a:r>
              <a:rPr lang="en-US" sz="1800" dirty="0"/>
              <a:t> de machine learning que </a:t>
            </a:r>
            <a:r>
              <a:rPr lang="en-US" sz="1800" dirty="0" err="1"/>
              <a:t>logren</a:t>
            </a:r>
            <a:r>
              <a:rPr lang="en-US" sz="1800" dirty="0"/>
              <a:t> la mayor </a:t>
            </a:r>
            <a:r>
              <a:rPr lang="en-US" sz="1800" dirty="0" err="1"/>
              <a:t>precisión</a:t>
            </a:r>
            <a:r>
              <a:rPr lang="en-US" sz="1800" dirty="0"/>
              <a:t>.</a:t>
            </a:r>
          </a:p>
          <a:p>
            <a:pPr lvl="1"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4308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667A2-9DF9-4A9A-B1A1-EB25627A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4" y="624110"/>
            <a:ext cx="9965635" cy="1085420"/>
          </a:xfrm>
        </p:spPr>
        <p:txBody>
          <a:bodyPr>
            <a:normAutofit/>
          </a:bodyPr>
          <a:lstStyle/>
          <a:p>
            <a:r>
              <a:rPr lang="es-CR" dirty="0"/>
              <a:t>Proceso Data </a:t>
            </a:r>
            <a:r>
              <a:rPr lang="es-CR" dirty="0" err="1"/>
              <a:t>Science</a:t>
            </a:r>
            <a:endParaRPr lang="es-CR" dirty="0"/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A165A40E-A80C-41F3-BEAC-B077E1C6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7" y="1233080"/>
            <a:ext cx="9621078" cy="3911042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s-CR" sz="3200" dirty="0"/>
          </a:p>
          <a:p>
            <a:pPr algn="just"/>
            <a:r>
              <a:rPr lang="en-US" sz="2000" dirty="0"/>
              <a:t>El </a:t>
            </a:r>
            <a:r>
              <a:rPr lang="en-US" sz="2000" dirty="0" err="1"/>
              <a:t>objetivo</a:t>
            </a:r>
            <a:r>
              <a:rPr lang="en-US" sz="2000" dirty="0"/>
              <a:t>  es </a:t>
            </a:r>
            <a:r>
              <a:rPr lang="en-US" sz="2000" dirty="0" err="1"/>
              <a:t>investigar</a:t>
            </a:r>
            <a:r>
              <a:rPr lang="en-US" sz="2000" dirty="0"/>
              <a:t> la </a:t>
            </a:r>
            <a:r>
              <a:rPr lang="en-US" sz="2000" dirty="0" err="1"/>
              <a:t>posibilidad</a:t>
            </a:r>
            <a:r>
              <a:rPr lang="en-US" sz="2000" dirty="0"/>
              <a:t> de </a:t>
            </a:r>
            <a:r>
              <a:rPr lang="en-US" sz="2000" dirty="0" err="1"/>
              <a:t>desarrollar</a:t>
            </a:r>
            <a:r>
              <a:rPr lang="en-US" sz="2000" dirty="0"/>
              <a:t> un Sistema para </a:t>
            </a:r>
            <a:r>
              <a:rPr lang="en-US" sz="2000" dirty="0" err="1"/>
              <a:t>determinar</a:t>
            </a:r>
            <a:r>
              <a:rPr lang="en-US" sz="2000" dirty="0"/>
              <a:t> la </a:t>
            </a:r>
            <a:r>
              <a:rPr lang="en-US" sz="2000" dirty="0" err="1"/>
              <a:t>posición</a:t>
            </a:r>
            <a:r>
              <a:rPr lang="en-US" sz="2000" dirty="0"/>
              <a:t> de una persona dentro de </a:t>
            </a:r>
            <a:r>
              <a:rPr lang="en-US" sz="2000" dirty="0" err="1"/>
              <a:t>espacios</a:t>
            </a:r>
            <a:r>
              <a:rPr lang="en-US" sz="2000" dirty="0"/>
              <a:t> </a:t>
            </a:r>
            <a:r>
              <a:rPr lang="en-US" sz="2000" dirty="0" err="1"/>
              <a:t>cerrados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edificios</a:t>
            </a:r>
            <a:r>
              <a:rPr lang="en-US" sz="2000" dirty="0"/>
              <a:t>, por medio de las </a:t>
            </a:r>
            <a:r>
              <a:rPr lang="en-US" sz="2000" dirty="0" err="1"/>
              <a:t>señales</a:t>
            </a:r>
            <a:r>
              <a:rPr lang="en-US" sz="2000" dirty="0"/>
              <a:t> </a:t>
            </a:r>
            <a:r>
              <a:rPr lang="en-US" sz="2000" dirty="0" err="1"/>
              <a:t>wifi</a:t>
            </a:r>
            <a:r>
              <a:rPr lang="en-US" sz="2000" dirty="0"/>
              <a:t> de las </a:t>
            </a:r>
            <a:r>
              <a:rPr lang="en-US" sz="2000" dirty="0" err="1"/>
              <a:t>construcciones</a:t>
            </a:r>
            <a:r>
              <a:rPr lang="en-US" sz="2000" dirty="0"/>
              <a:t>.</a:t>
            </a:r>
          </a:p>
          <a:p>
            <a:pPr lvl="1" algn="just"/>
            <a:r>
              <a:rPr lang="en-US" sz="1800" dirty="0" err="1"/>
              <a:t>Esto</a:t>
            </a:r>
            <a:r>
              <a:rPr lang="en-US" sz="1800" dirty="0"/>
              <a:t> se </a:t>
            </a:r>
            <a:r>
              <a:rPr lang="en-US" sz="1800" dirty="0" err="1"/>
              <a:t>hará</a:t>
            </a:r>
            <a:r>
              <a:rPr lang="en-US" sz="1800" dirty="0"/>
              <a:t> por medio de </a:t>
            </a:r>
            <a:r>
              <a:rPr lang="en-US" sz="1800" dirty="0" err="1"/>
              <a:t>diversos</a:t>
            </a:r>
            <a:r>
              <a:rPr lang="en-US" sz="1800" dirty="0"/>
              <a:t> </a:t>
            </a:r>
            <a:r>
              <a:rPr lang="en-US" sz="1800" dirty="0" err="1"/>
              <a:t>modelos</a:t>
            </a:r>
            <a:r>
              <a:rPr lang="en-US" sz="1800" dirty="0"/>
              <a:t> de machine learning que </a:t>
            </a:r>
            <a:r>
              <a:rPr lang="en-US" sz="1800" dirty="0" err="1"/>
              <a:t>logren</a:t>
            </a:r>
            <a:r>
              <a:rPr lang="en-US" sz="1800" dirty="0"/>
              <a:t> la mayor </a:t>
            </a:r>
            <a:r>
              <a:rPr lang="en-US" sz="1800" dirty="0" err="1"/>
              <a:t>precisión</a:t>
            </a:r>
            <a:r>
              <a:rPr lang="en-US" sz="1800" dirty="0"/>
              <a:t>.</a:t>
            </a:r>
          </a:p>
          <a:p>
            <a:pPr lvl="1"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613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667A2-9DF9-4A9A-B1A1-EB25627A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4" y="624110"/>
            <a:ext cx="9965635" cy="1085420"/>
          </a:xfrm>
        </p:spPr>
        <p:txBody>
          <a:bodyPr>
            <a:normAutofit/>
          </a:bodyPr>
          <a:lstStyle/>
          <a:p>
            <a:r>
              <a:rPr lang="es-CR" dirty="0"/>
              <a:t>Fuentes de datos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A165A40E-A80C-41F3-BEAC-B077E1C6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7" y="1233080"/>
            <a:ext cx="9621078" cy="3911042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s-CR" sz="3200" dirty="0"/>
          </a:p>
          <a:p>
            <a:pPr algn="just"/>
            <a:r>
              <a:rPr lang="en-US" sz="2000" dirty="0"/>
              <a:t>El </a:t>
            </a:r>
            <a:r>
              <a:rPr lang="en-US" sz="2000" dirty="0" err="1"/>
              <a:t>objetivo</a:t>
            </a:r>
            <a:r>
              <a:rPr lang="en-US" sz="2000" dirty="0"/>
              <a:t>  es </a:t>
            </a:r>
            <a:r>
              <a:rPr lang="en-US" sz="2000" dirty="0" err="1"/>
              <a:t>investigar</a:t>
            </a:r>
            <a:r>
              <a:rPr lang="en-US" sz="2000" dirty="0"/>
              <a:t> la </a:t>
            </a:r>
            <a:r>
              <a:rPr lang="en-US" sz="2000" dirty="0" err="1"/>
              <a:t>posibilidad</a:t>
            </a:r>
            <a:r>
              <a:rPr lang="en-US" sz="2000" dirty="0"/>
              <a:t> de </a:t>
            </a:r>
            <a:r>
              <a:rPr lang="en-US" sz="2000" dirty="0" err="1"/>
              <a:t>desarrollar</a:t>
            </a:r>
            <a:r>
              <a:rPr lang="en-US" sz="2000" dirty="0"/>
              <a:t> un Sistema para </a:t>
            </a:r>
            <a:r>
              <a:rPr lang="en-US" sz="2000" dirty="0" err="1"/>
              <a:t>determinar</a:t>
            </a:r>
            <a:r>
              <a:rPr lang="en-US" sz="2000" dirty="0"/>
              <a:t> la </a:t>
            </a:r>
            <a:r>
              <a:rPr lang="en-US" sz="2000" dirty="0" err="1"/>
              <a:t>posición</a:t>
            </a:r>
            <a:r>
              <a:rPr lang="en-US" sz="2000" dirty="0"/>
              <a:t> de una persona dentro de </a:t>
            </a:r>
            <a:r>
              <a:rPr lang="en-US" sz="2000" dirty="0" err="1"/>
              <a:t>espacios</a:t>
            </a:r>
            <a:r>
              <a:rPr lang="en-US" sz="2000" dirty="0"/>
              <a:t> </a:t>
            </a:r>
            <a:r>
              <a:rPr lang="en-US" sz="2000" dirty="0" err="1"/>
              <a:t>cerrados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edificios</a:t>
            </a:r>
            <a:r>
              <a:rPr lang="en-US" sz="2000" dirty="0"/>
              <a:t>, por medio de las </a:t>
            </a:r>
            <a:r>
              <a:rPr lang="en-US" sz="2000" dirty="0" err="1"/>
              <a:t>señales</a:t>
            </a:r>
            <a:r>
              <a:rPr lang="en-US" sz="2000" dirty="0"/>
              <a:t> </a:t>
            </a:r>
            <a:r>
              <a:rPr lang="en-US" sz="2000" dirty="0" err="1"/>
              <a:t>wifi</a:t>
            </a:r>
            <a:r>
              <a:rPr lang="en-US" sz="2000" dirty="0"/>
              <a:t> de las </a:t>
            </a:r>
            <a:r>
              <a:rPr lang="en-US" sz="2000" dirty="0" err="1"/>
              <a:t>construcciones</a:t>
            </a:r>
            <a:r>
              <a:rPr lang="en-US" sz="2000" dirty="0"/>
              <a:t>.</a:t>
            </a:r>
          </a:p>
          <a:p>
            <a:pPr lvl="1" algn="just"/>
            <a:r>
              <a:rPr lang="en-US" sz="1800" dirty="0" err="1"/>
              <a:t>Esto</a:t>
            </a:r>
            <a:r>
              <a:rPr lang="en-US" sz="1800" dirty="0"/>
              <a:t> se </a:t>
            </a:r>
            <a:r>
              <a:rPr lang="en-US" sz="1800" dirty="0" err="1"/>
              <a:t>hará</a:t>
            </a:r>
            <a:r>
              <a:rPr lang="en-US" sz="1800" dirty="0"/>
              <a:t> por medio de </a:t>
            </a:r>
            <a:r>
              <a:rPr lang="en-US" sz="1800" dirty="0" err="1"/>
              <a:t>diversos</a:t>
            </a:r>
            <a:r>
              <a:rPr lang="en-US" sz="1800" dirty="0"/>
              <a:t> </a:t>
            </a:r>
            <a:r>
              <a:rPr lang="en-US" sz="1800" dirty="0" err="1"/>
              <a:t>modelos</a:t>
            </a:r>
            <a:r>
              <a:rPr lang="en-US" sz="1800" dirty="0"/>
              <a:t> de machine learning que </a:t>
            </a:r>
            <a:r>
              <a:rPr lang="en-US" sz="1800" dirty="0" err="1"/>
              <a:t>logren</a:t>
            </a:r>
            <a:r>
              <a:rPr lang="en-US" sz="1800" dirty="0"/>
              <a:t> la mayor </a:t>
            </a:r>
            <a:r>
              <a:rPr lang="en-US" sz="1800" dirty="0" err="1"/>
              <a:t>precisión</a:t>
            </a:r>
            <a:r>
              <a:rPr lang="en-US" sz="1800" dirty="0"/>
              <a:t>.</a:t>
            </a:r>
          </a:p>
          <a:p>
            <a:pPr lvl="1"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723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667A2-9DF9-4A9A-B1A1-EB25627A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4" y="624110"/>
            <a:ext cx="9965635" cy="1085420"/>
          </a:xfrm>
        </p:spPr>
        <p:txBody>
          <a:bodyPr>
            <a:normAutofit/>
          </a:bodyPr>
          <a:lstStyle/>
          <a:p>
            <a:r>
              <a:rPr lang="es-CR" dirty="0"/>
              <a:t>Manejo de la Data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A165A40E-A80C-41F3-BEAC-B077E1C6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7" y="1233080"/>
            <a:ext cx="9621078" cy="3911042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s-CR" sz="3200" dirty="0"/>
          </a:p>
          <a:p>
            <a:pPr algn="just"/>
            <a:r>
              <a:rPr lang="en-US" sz="2000" dirty="0"/>
              <a:t>El </a:t>
            </a:r>
            <a:r>
              <a:rPr lang="en-US" sz="2000" dirty="0" err="1"/>
              <a:t>objetivo</a:t>
            </a:r>
            <a:r>
              <a:rPr lang="en-US" sz="2000" dirty="0"/>
              <a:t>  es </a:t>
            </a:r>
            <a:r>
              <a:rPr lang="en-US" sz="2000" dirty="0" err="1"/>
              <a:t>investigar</a:t>
            </a:r>
            <a:r>
              <a:rPr lang="en-US" sz="2000" dirty="0"/>
              <a:t> la </a:t>
            </a:r>
            <a:r>
              <a:rPr lang="en-US" sz="2000" dirty="0" err="1"/>
              <a:t>posibilidad</a:t>
            </a:r>
            <a:r>
              <a:rPr lang="en-US" sz="2000" dirty="0"/>
              <a:t> de </a:t>
            </a:r>
            <a:r>
              <a:rPr lang="en-US" sz="2000" dirty="0" err="1"/>
              <a:t>desarrollar</a:t>
            </a:r>
            <a:r>
              <a:rPr lang="en-US" sz="2000" dirty="0"/>
              <a:t> un Sistema para </a:t>
            </a:r>
            <a:r>
              <a:rPr lang="en-US" sz="2000" dirty="0" err="1"/>
              <a:t>determinar</a:t>
            </a:r>
            <a:r>
              <a:rPr lang="en-US" sz="2000" dirty="0"/>
              <a:t> la </a:t>
            </a:r>
            <a:r>
              <a:rPr lang="en-US" sz="2000" dirty="0" err="1"/>
              <a:t>posición</a:t>
            </a:r>
            <a:r>
              <a:rPr lang="en-US" sz="2000" dirty="0"/>
              <a:t> de una persona dentro de </a:t>
            </a:r>
            <a:r>
              <a:rPr lang="en-US" sz="2000" dirty="0" err="1"/>
              <a:t>espacios</a:t>
            </a:r>
            <a:r>
              <a:rPr lang="en-US" sz="2000" dirty="0"/>
              <a:t> </a:t>
            </a:r>
            <a:r>
              <a:rPr lang="en-US" sz="2000" dirty="0" err="1"/>
              <a:t>cerrados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edificios</a:t>
            </a:r>
            <a:r>
              <a:rPr lang="en-US" sz="2000" dirty="0"/>
              <a:t>, por medio de las </a:t>
            </a:r>
            <a:r>
              <a:rPr lang="en-US" sz="2000" dirty="0" err="1"/>
              <a:t>señales</a:t>
            </a:r>
            <a:r>
              <a:rPr lang="en-US" sz="2000" dirty="0"/>
              <a:t> </a:t>
            </a:r>
            <a:r>
              <a:rPr lang="en-US" sz="2000" dirty="0" err="1"/>
              <a:t>wifi</a:t>
            </a:r>
            <a:r>
              <a:rPr lang="en-US" sz="2000" dirty="0"/>
              <a:t> de las </a:t>
            </a:r>
            <a:r>
              <a:rPr lang="en-US" sz="2000" dirty="0" err="1"/>
              <a:t>construcciones</a:t>
            </a:r>
            <a:r>
              <a:rPr lang="en-US" sz="2000" dirty="0"/>
              <a:t>.</a:t>
            </a:r>
          </a:p>
          <a:p>
            <a:pPr lvl="1" algn="just"/>
            <a:r>
              <a:rPr lang="en-US" sz="1800" dirty="0" err="1"/>
              <a:t>Esto</a:t>
            </a:r>
            <a:r>
              <a:rPr lang="en-US" sz="1800" dirty="0"/>
              <a:t> se </a:t>
            </a:r>
            <a:r>
              <a:rPr lang="en-US" sz="1800" dirty="0" err="1"/>
              <a:t>hará</a:t>
            </a:r>
            <a:r>
              <a:rPr lang="en-US" sz="1800" dirty="0"/>
              <a:t> por medio de </a:t>
            </a:r>
            <a:r>
              <a:rPr lang="en-US" sz="1800" dirty="0" err="1"/>
              <a:t>diversos</a:t>
            </a:r>
            <a:r>
              <a:rPr lang="en-US" sz="1800" dirty="0"/>
              <a:t> </a:t>
            </a:r>
            <a:r>
              <a:rPr lang="en-US" sz="1800" dirty="0" err="1"/>
              <a:t>modelos</a:t>
            </a:r>
            <a:r>
              <a:rPr lang="en-US" sz="1800" dirty="0"/>
              <a:t> de machine learning que </a:t>
            </a:r>
            <a:r>
              <a:rPr lang="en-US" sz="1800" dirty="0" err="1"/>
              <a:t>logren</a:t>
            </a:r>
            <a:r>
              <a:rPr lang="en-US" sz="1800" dirty="0"/>
              <a:t> la mayor </a:t>
            </a:r>
            <a:r>
              <a:rPr lang="en-US" sz="1800" dirty="0" err="1"/>
              <a:t>precisión</a:t>
            </a:r>
            <a:r>
              <a:rPr lang="en-US" sz="1800" dirty="0"/>
              <a:t>.</a:t>
            </a:r>
          </a:p>
          <a:p>
            <a:pPr lvl="1"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7123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667A2-9DF9-4A9A-B1A1-EB25627A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4" y="624110"/>
            <a:ext cx="9965635" cy="1085420"/>
          </a:xfrm>
        </p:spPr>
        <p:txBody>
          <a:bodyPr>
            <a:normAutofit/>
          </a:bodyPr>
          <a:lstStyle/>
          <a:p>
            <a:r>
              <a:rPr lang="es-CR" dirty="0"/>
              <a:t>Limitaciones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A165A40E-A80C-41F3-BEAC-B077E1C6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7" y="1233080"/>
            <a:ext cx="9621078" cy="3911042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s-CR" sz="3200" dirty="0"/>
          </a:p>
          <a:p>
            <a:pPr algn="just"/>
            <a:r>
              <a:rPr lang="en-US" sz="2000" dirty="0"/>
              <a:t>El </a:t>
            </a:r>
            <a:r>
              <a:rPr lang="en-US" sz="2000" dirty="0" err="1"/>
              <a:t>objetivo</a:t>
            </a:r>
            <a:r>
              <a:rPr lang="en-US" sz="2000" dirty="0"/>
              <a:t>  es </a:t>
            </a:r>
            <a:r>
              <a:rPr lang="en-US" sz="2000" dirty="0" err="1"/>
              <a:t>investigar</a:t>
            </a:r>
            <a:r>
              <a:rPr lang="en-US" sz="2000" dirty="0"/>
              <a:t> la </a:t>
            </a:r>
            <a:r>
              <a:rPr lang="en-US" sz="2000" dirty="0" err="1"/>
              <a:t>posibilidad</a:t>
            </a:r>
            <a:r>
              <a:rPr lang="en-US" sz="2000" dirty="0"/>
              <a:t> de </a:t>
            </a:r>
            <a:r>
              <a:rPr lang="en-US" sz="2000" dirty="0" err="1"/>
              <a:t>desarrollar</a:t>
            </a:r>
            <a:r>
              <a:rPr lang="en-US" sz="2000" dirty="0"/>
              <a:t> un Sistema para </a:t>
            </a:r>
            <a:r>
              <a:rPr lang="en-US" sz="2000" dirty="0" err="1"/>
              <a:t>determinar</a:t>
            </a:r>
            <a:r>
              <a:rPr lang="en-US" sz="2000" dirty="0"/>
              <a:t> la </a:t>
            </a:r>
            <a:r>
              <a:rPr lang="en-US" sz="2000" dirty="0" err="1"/>
              <a:t>posición</a:t>
            </a:r>
            <a:r>
              <a:rPr lang="en-US" sz="2000" dirty="0"/>
              <a:t> de una persona dentro de </a:t>
            </a:r>
            <a:r>
              <a:rPr lang="en-US" sz="2000" dirty="0" err="1"/>
              <a:t>espacios</a:t>
            </a:r>
            <a:r>
              <a:rPr lang="en-US" sz="2000" dirty="0"/>
              <a:t> </a:t>
            </a:r>
            <a:r>
              <a:rPr lang="en-US" sz="2000" dirty="0" err="1"/>
              <a:t>cerrados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edificios</a:t>
            </a:r>
            <a:r>
              <a:rPr lang="en-US" sz="2000" dirty="0"/>
              <a:t>, por medio de las </a:t>
            </a:r>
            <a:r>
              <a:rPr lang="en-US" sz="2000" dirty="0" err="1"/>
              <a:t>señales</a:t>
            </a:r>
            <a:r>
              <a:rPr lang="en-US" sz="2000" dirty="0"/>
              <a:t> </a:t>
            </a:r>
            <a:r>
              <a:rPr lang="en-US" sz="2000" dirty="0" err="1"/>
              <a:t>wifi</a:t>
            </a:r>
            <a:r>
              <a:rPr lang="en-US" sz="2000" dirty="0"/>
              <a:t> de las </a:t>
            </a:r>
            <a:r>
              <a:rPr lang="en-US" sz="2000" dirty="0" err="1"/>
              <a:t>construcciones</a:t>
            </a:r>
            <a:r>
              <a:rPr lang="en-US" sz="2000" dirty="0"/>
              <a:t>.</a:t>
            </a:r>
          </a:p>
          <a:p>
            <a:pPr lvl="1" algn="just"/>
            <a:r>
              <a:rPr lang="en-US" sz="1800" dirty="0" err="1"/>
              <a:t>Esto</a:t>
            </a:r>
            <a:r>
              <a:rPr lang="en-US" sz="1800" dirty="0"/>
              <a:t> se </a:t>
            </a:r>
            <a:r>
              <a:rPr lang="en-US" sz="1800" dirty="0" err="1"/>
              <a:t>hará</a:t>
            </a:r>
            <a:r>
              <a:rPr lang="en-US" sz="1800" dirty="0"/>
              <a:t> por medio de </a:t>
            </a:r>
            <a:r>
              <a:rPr lang="en-US" sz="1800" dirty="0" err="1"/>
              <a:t>diversos</a:t>
            </a:r>
            <a:r>
              <a:rPr lang="en-US" sz="1800" dirty="0"/>
              <a:t> </a:t>
            </a:r>
            <a:r>
              <a:rPr lang="en-US" sz="1800" dirty="0" err="1"/>
              <a:t>modelos</a:t>
            </a:r>
            <a:r>
              <a:rPr lang="en-US" sz="1800" dirty="0"/>
              <a:t> de machine learning que </a:t>
            </a:r>
            <a:r>
              <a:rPr lang="en-US" sz="1800" dirty="0" err="1"/>
              <a:t>logren</a:t>
            </a:r>
            <a:r>
              <a:rPr lang="en-US" sz="1800" dirty="0"/>
              <a:t> la mayor </a:t>
            </a:r>
            <a:r>
              <a:rPr lang="en-US" sz="1800" dirty="0" err="1"/>
              <a:t>precisión</a:t>
            </a:r>
            <a:r>
              <a:rPr lang="en-US" sz="1800" dirty="0"/>
              <a:t>.</a:t>
            </a:r>
          </a:p>
          <a:p>
            <a:pPr lvl="1"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683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667A2-9DF9-4A9A-B1A1-EB25627A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4" y="624110"/>
            <a:ext cx="9965635" cy="1085420"/>
          </a:xfrm>
        </p:spPr>
        <p:txBody>
          <a:bodyPr>
            <a:normAutofit/>
          </a:bodyPr>
          <a:lstStyle/>
          <a:p>
            <a:r>
              <a:rPr lang="es-CR" dirty="0"/>
              <a:t>Detalle del proceso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A165A40E-A80C-41F3-BEAC-B077E1C6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7" y="1233080"/>
            <a:ext cx="9621078" cy="3911042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s-CR" sz="3200" dirty="0"/>
          </a:p>
          <a:p>
            <a:pPr algn="just"/>
            <a:r>
              <a:rPr lang="en-US" sz="2000" dirty="0"/>
              <a:t>El </a:t>
            </a:r>
            <a:r>
              <a:rPr lang="en-US" sz="2000" dirty="0" err="1"/>
              <a:t>objetivo</a:t>
            </a:r>
            <a:r>
              <a:rPr lang="en-US" sz="2000" dirty="0"/>
              <a:t>  es </a:t>
            </a:r>
            <a:r>
              <a:rPr lang="en-US" sz="2000" dirty="0" err="1"/>
              <a:t>investigar</a:t>
            </a:r>
            <a:r>
              <a:rPr lang="en-US" sz="2000" dirty="0"/>
              <a:t> la </a:t>
            </a:r>
            <a:r>
              <a:rPr lang="en-US" sz="2000" dirty="0" err="1"/>
              <a:t>posibilidad</a:t>
            </a:r>
            <a:r>
              <a:rPr lang="en-US" sz="2000" dirty="0"/>
              <a:t> de </a:t>
            </a:r>
            <a:r>
              <a:rPr lang="en-US" sz="2000" dirty="0" err="1"/>
              <a:t>desarrollar</a:t>
            </a:r>
            <a:r>
              <a:rPr lang="en-US" sz="2000" dirty="0"/>
              <a:t> un Sistema para </a:t>
            </a:r>
            <a:r>
              <a:rPr lang="en-US" sz="2000" dirty="0" err="1"/>
              <a:t>determinar</a:t>
            </a:r>
            <a:r>
              <a:rPr lang="en-US" sz="2000" dirty="0"/>
              <a:t> la </a:t>
            </a:r>
            <a:r>
              <a:rPr lang="en-US" sz="2000" dirty="0" err="1"/>
              <a:t>posición</a:t>
            </a:r>
            <a:r>
              <a:rPr lang="en-US" sz="2000" dirty="0"/>
              <a:t> de una persona dentro de </a:t>
            </a:r>
            <a:r>
              <a:rPr lang="en-US" sz="2000" dirty="0" err="1"/>
              <a:t>espacios</a:t>
            </a:r>
            <a:r>
              <a:rPr lang="en-US" sz="2000" dirty="0"/>
              <a:t> </a:t>
            </a:r>
            <a:r>
              <a:rPr lang="en-US" sz="2000" dirty="0" err="1"/>
              <a:t>cerrados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edificios</a:t>
            </a:r>
            <a:r>
              <a:rPr lang="en-US" sz="2000" dirty="0"/>
              <a:t>, por medio de las </a:t>
            </a:r>
            <a:r>
              <a:rPr lang="en-US" sz="2000" dirty="0" err="1"/>
              <a:t>señales</a:t>
            </a:r>
            <a:r>
              <a:rPr lang="en-US" sz="2000" dirty="0"/>
              <a:t> </a:t>
            </a:r>
            <a:r>
              <a:rPr lang="en-US" sz="2000" dirty="0" err="1"/>
              <a:t>wifi</a:t>
            </a:r>
            <a:r>
              <a:rPr lang="en-US" sz="2000" dirty="0"/>
              <a:t> de las </a:t>
            </a:r>
            <a:r>
              <a:rPr lang="en-US" sz="2000" dirty="0" err="1"/>
              <a:t>construcciones</a:t>
            </a:r>
            <a:r>
              <a:rPr lang="en-US" sz="2000" dirty="0"/>
              <a:t>.</a:t>
            </a:r>
          </a:p>
          <a:p>
            <a:pPr lvl="1" algn="just"/>
            <a:r>
              <a:rPr lang="en-US" sz="1800" dirty="0" err="1"/>
              <a:t>Esto</a:t>
            </a:r>
            <a:r>
              <a:rPr lang="en-US" sz="1800" dirty="0"/>
              <a:t> se </a:t>
            </a:r>
            <a:r>
              <a:rPr lang="en-US" sz="1800" dirty="0" err="1"/>
              <a:t>hará</a:t>
            </a:r>
            <a:r>
              <a:rPr lang="en-US" sz="1800" dirty="0"/>
              <a:t> por medio de </a:t>
            </a:r>
            <a:r>
              <a:rPr lang="en-US" sz="1800" dirty="0" err="1"/>
              <a:t>diversos</a:t>
            </a:r>
            <a:r>
              <a:rPr lang="en-US" sz="1800" dirty="0"/>
              <a:t> </a:t>
            </a:r>
            <a:r>
              <a:rPr lang="en-US" sz="1800" dirty="0" err="1"/>
              <a:t>modelos</a:t>
            </a:r>
            <a:r>
              <a:rPr lang="en-US" sz="1800" dirty="0"/>
              <a:t> de machine learning que </a:t>
            </a:r>
            <a:r>
              <a:rPr lang="en-US" sz="1800" dirty="0" err="1"/>
              <a:t>logren</a:t>
            </a:r>
            <a:r>
              <a:rPr lang="en-US" sz="1800" dirty="0"/>
              <a:t> la mayor </a:t>
            </a:r>
            <a:r>
              <a:rPr lang="en-US" sz="1800" dirty="0" err="1"/>
              <a:t>precisión</a:t>
            </a:r>
            <a:r>
              <a:rPr lang="en-US" sz="1800" dirty="0"/>
              <a:t>.</a:t>
            </a:r>
          </a:p>
          <a:p>
            <a:pPr lvl="1"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971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667A2-9DF9-4A9A-B1A1-EB25627A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4" y="624110"/>
            <a:ext cx="9965635" cy="1085420"/>
          </a:xfrm>
        </p:spPr>
        <p:txBody>
          <a:bodyPr>
            <a:normAutofit/>
          </a:bodyPr>
          <a:lstStyle/>
          <a:p>
            <a:r>
              <a:rPr lang="es-CR" dirty="0" err="1"/>
              <a:t>Insights</a:t>
            </a:r>
            <a:endParaRPr lang="es-CR" dirty="0"/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A165A40E-A80C-41F3-BEAC-B077E1C6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7" y="1233080"/>
            <a:ext cx="9621078" cy="3911042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s-CR" sz="3200" dirty="0"/>
          </a:p>
          <a:p>
            <a:pPr algn="just"/>
            <a:r>
              <a:rPr lang="en-US" sz="2000" dirty="0"/>
              <a:t>El </a:t>
            </a:r>
            <a:r>
              <a:rPr lang="en-US" sz="2000" dirty="0" err="1"/>
              <a:t>objetivo</a:t>
            </a:r>
            <a:r>
              <a:rPr lang="en-US" sz="2000" dirty="0"/>
              <a:t>  es </a:t>
            </a:r>
            <a:r>
              <a:rPr lang="en-US" sz="2000" dirty="0" err="1"/>
              <a:t>investigar</a:t>
            </a:r>
            <a:r>
              <a:rPr lang="en-US" sz="2000" dirty="0"/>
              <a:t> la </a:t>
            </a:r>
            <a:r>
              <a:rPr lang="en-US" sz="2000" dirty="0" err="1"/>
              <a:t>posibilidad</a:t>
            </a:r>
            <a:r>
              <a:rPr lang="en-US" sz="2000" dirty="0"/>
              <a:t> de </a:t>
            </a:r>
            <a:r>
              <a:rPr lang="en-US" sz="2000" dirty="0" err="1"/>
              <a:t>desarrollar</a:t>
            </a:r>
            <a:r>
              <a:rPr lang="en-US" sz="2000" dirty="0"/>
              <a:t> un Sistema para </a:t>
            </a:r>
            <a:r>
              <a:rPr lang="en-US" sz="2000" dirty="0" err="1"/>
              <a:t>determinar</a:t>
            </a:r>
            <a:r>
              <a:rPr lang="en-US" sz="2000" dirty="0"/>
              <a:t> la </a:t>
            </a:r>
            <a:r>
              <a:rPr lang="en-US" sz="2000" dirty="0" err="1"/>
              <a:t>posición</a:t>
            </a:r>
            <a:r>
              <a:rPr lang="en-US" sz="2000" dirty="0"/>
              <a:t> de una persona dentro de </a:t>
            </a:r>
            <a:r>
              <a:rPr lang="en-US" sz="2000" dirty="0" err="1"/>
              <a:t>espacios</a:t>
            </a:r>
            <a:r>
              <a:rPr lang="en-US" sz="2000" dirty="0"/>
              <a:t> </a:t>
            </a:r>
            <a:r>
              <a:rPr lang="en-US" sz="2000" dirty="0" err="1"/>
              <a:t>cerrados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edificios</a:t>
            </a:r>
            <a:r>
              <a:rPr lang="en-US" sz="2000" dirty="0"/>
              <a:t>, por medio de las </a:t>
            </a:r>
            <a:r>
              <a:rPr lang="en-US" sz="2000" dirty="0" err="1"/>
              <a:t>señales</a:t>
            </a:r>
            <a:r>
              <a:rPr lang="en-US" sz="2000" dirty="0"/>
              <a:t> </a:t>
            </a:r>
            <a:r>
              <a:rPr lang="en-US" sz="2000" dirty="0" err="1"/>
              <a:t>wifi</a:t>
            </a:r>
            <a:r>
              <a:rPr lang="en-US" sz="2000" dirty="0"/>
              <a:t> de las </a:t>
            </a:r>
            <a:r>
              <a:rPr lang="en-US" sz="2000" dirty="0" err="1"/>
              <a:t>construcciones</a:t>
            </a:r>
            <a:r>
              <a:rPr lang="en-US" sz="2000" dirty="0"/>
              <a:t>.</a:t>
            </a:r>
          </a:p>
          <a:p>
            <a:pPr lvl="1" algn="just"/>
            <a:r>
              <a:rPr lang="en-US" sz="1800" dirty="0" err="1"/>
              <a:t>Esto</a:t>
            </a:r>
            <a:r>
              <a:rPr lang="en-US" sz="1800" dirty="0"/>
              <a:t> se </a:t>
            </a:r>
            <a:r>
              <a:rPr lang="en-US" sz="1800" dirty="0" err="1"/>
              <a:t>hará</a:t>
            </a:r>
            <a:r>
              <a:rPr lang="en-US" sz="1800" dirty="0"/>
              <a:t> por medio de </a:t>
            </a:r>
            <a:r>
              <a:rPr lang="en-US" sz="1800" dirty="0" err="1"/>
              <a:t>diversos</a:t>
            </a:r>
            <a:r>
              <a:rPr lang="en-US" sz="1800" dirty="0"/>
              <a:t> </a:t>
            </a:r>
            <a:r>
              <a:rPr lang="en-US" sz="1800" dirty="0" err="1"/>
              <a:t>modelos</a:t>
            </a:r>
            <a:r>
              <a:rPr lang="en-US" sz="1800" dirty="0"/>
              <a:t> de machine learning que </a:t>
            </a:r>
            <a:r>
              <a:rPr lang="en-US" sz="1800" dirty="0" err="1"/>
              <a:t>logren</a:t>
            </a:r>
            <a:r>
              <a:rPr lang="en-US" sz="1800" dirty="0"/>
              <a:t> la mayor </a:t>
            </a:r>
            <a:r>
              <a:rPr lang="en-US" sz="1800" dirty="0" err="1"/>
              <a:t>precisión</a:t>
            </a:r>
            <a:r>
              <a:rPr lang="en-US" sz="1800" dirty="0"/>
              <a:t>.</a:t>
            </a:r>
          </a:p>
          <a:p>
            <a:pPr lvl="1"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734239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7095</TotalTime>
  <Words>475</Words>
  <Application>Microsoft Office PowerPoint</Application>
  <PresentationFormat>Panorámica</PresentationFormat>
  <Paragraphs>51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Espiral</vt:lpstr>
      <vt:lpstr>IOT Analytics</vt:lpstr>
      <vt:lpstr>Agenda</vt:lpstr>
      <vt:lpstr>Objetivo del estudio</vt:lpstr>
      <vt:lpstr>Proceso Data Science</vt:lpstr>
      <vt:lpstr>Fuentes de datos</vt:lpstr>
      <vt:lpstr>Manejo de la Data</vt:lpstr>
      <vt:lpstr>Limitaciones</vt:lpstr>
      <vt:lpstr>Detalle del proceso</vt:lpstr>
      <vt:lpstr>Insights</vt:lpstr>
      <vt:lpstr>Objetivo del estudio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Tatiana Garita Montero</dc:creator>
  <cp:lastModifiedBy>Tatiana Garita</cp:lastModifiedBy>
  <cp:revision>238</cp:revision>
  <dcterms:created xsi:type="dcterms:W3CDTF">2019-01-24T02:31:30Z</dcterms:created>
  <dcterms:modified xsi:type="dcterms:W3CDTF">2019-09-05T04:18:05Z</dcterms:modified>
</cp:coreProperties>
</file>